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15"/>
  </p:notesMasterIdLst>
  <p:handoutMasterIdLst>
    <p:handoutMasterId r:id="rId16"/>
  </p:handoutMasterIdLst>
  <p:sldIdLst>
    <p:sldId id="256" r:id="rId5"/>
    <p:sldId id="320" r:id="rId6"/>
    <p:sldId id="400" r:id="rId7"/>
    <p:sldId id="403" r:id="rId8"/>
    <p:sldId id="402" r:id="rId9"/>
    <p:sldId id="405" r:id="rId10"/>
    <p:sldId id="407" r:id="rId11"/>
    <p:sldId id="408" r:id="rId12"/>
    <p:sldId id="406" r:id="rId13"/>
    <p:sldId id="404"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E5FB4-9829-452B-94C3-6A4516219159}" v="148" dt="2023-05-22T22:17:27.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9724" autoAdjust="0"/>
  </p:normalViewPr>
  <p:slideViewPr>
    <p:cSldViewPr snapToGrid="0">
      <p:cViewPr varScale="1">
        <p:scale>
          <a:sx n="56" d="100"/>
          <a:sy n="56" d="100"/>
        </p:scale>
        <p:origin x="1608" y="53"/>
      </p:cViewPr>
      <p:guideLst/>
    </p:cSldViewPr>
  </p:slideViewPr>
  <p:outlineViewPr>
    <p:cViewPr>
      <p:scale>
        <a:sx n="33" d="100"/>
        <a:sy n="33" d="100"/>
      </p:scale>
      <p:origin x="0" y="-463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que Gosselain" userId="af3911c6-1193-4201-913d-0d4e02bfb9ec" providerId="ADAL" clId="{7C7E5FB4-9829-452B-94C3-6A4516219159}"/>
    <pc:docChg chg="undo custSel addSld delSld modSld sldOrd">
      <pc:chgData name="Veronique Gosselain" userId="af3911c6-1193-4201-913d-0d4e02bfb9ec" providerId="ADAL" clId="{7C7E5FB4-9829-452B-94C3-6A4516219159}" dt="2023-05-22T22:17:32.608" v="3281" actId="20577"/>
      <pc:docMkLst>
        <pc:docMk/>
      </pc:docMkLst>
      <pc:sldChg chg="modSp mod">
        <pc:chgData name="Veronique Gosselain" userId="af3911c6-1193-4201-913d-0d4e02bfb9ec" providerId="ADAL" clId="{7C7E5FB4-9829-452B-94C3-6A4516219159}" dt="2023-05-22T17:56:06.066" v="2732" actId="20577"/>
        <pc:sldMkLst>
          <pc:docMk/>
          <pc:sldMk cId="2637662687" sldId="256"/>
        </pc:sldMkLst>
        <pc:spChg chg="mod">
          <ac:chgData name="Veronique Gosselain" userId="af3911c6-1193-4201-913d-0d4e02bfb9ec" providerId="ADAL" clId="{7C7E5FB4-9829-452B-94C3-6A4516219159}" dt="2023-05-22T17:56:06.066" v="2732" actId="20577"/>
          <ac:spMkLst>
            <pc:docMk/>
            <pc:sldMk cId="2637662687" sldId="256"/>
            <ac:spMk id="2" creationId="{0C75EA0F-7774-4096-B847-80AC2911B89D}"/>
          </ac:spMkLst>
        </pc:spChg>
        <pc:spChg chg="mod">
          <ac:chgData name="Veronique Gosselain" userId="af3911c6-1193-4201-913d-0d4e02bfb9ec" providerId="ADAL" clId="{7C7E5FB4-9829-452B-94C3-6A4516219159}" dt="2023-05-21T12:07:24.020" v="1999" actId="27636"/>
          <ac:spMkLst>
            <pc:docMk/>
            <pc:sldMk cId="2637662687" sldId="256"/>
            <ac:spMk id="3" creationId="{6A2237FE-6D05-4FB6-B82E-52302A09788C}"/>
          </ac:spMkLst>
        </pc:spChg>
        <pc:picChg chg="mod">
          <ac:chgData name="Veronique Gosselain" userId="af3911c6-1193-4201-913d-0d4e02bfb9ec" providerId="ADAL" clId="{7C7E5FB4-9829-452B-94C3-6A4516219159}" dt="2023-05-17T16:22:05.864" v="68" actId="14826"/>
          <ac:picMkLst>
            <pc:docMk/>
            <pc:sldMk cId="2637662687" sldId="256"/>
            <ac:picMk id="7" creationId="{1517D4C5-6DEE-4F3B-B8BF-E1582889E352}"/>
          </ac:picMkLst>
        </pc:picChg>
      </pc:sldChg>
      <pc:sldChg chg="addSp delSp modSp mod modAnim modNotesTx">
        <pc:chgData name="Veronique Gosselain" userId="af3911c6-1193-4201-913d-0d4e02bfb9ec" providerId="ADAL" clId="{7C7E5FB4-9829-452B-94C3-6A4516219159}" dt="2023-05-22T21:59:34.088" v="3267" actId="113"/>
        <pc:sldMkLst>
          <pc:docMk/>
          <pc:sldMk cId="997925050" sldId="320"/>
        </pc:sldMkLst>
        <pc:spChg chg="mod">
          <ac:chgData name="Veronique Gosselain" userId="af3911c6-1193-4201-913d-0d4e02bfb9ec" providerId="ADAL" clId="{7C7E5FB4-9829-452B-94C3-6A4516219159}" dt="2023-05-17T17:20:14.438" v="253" actId="403"/>
          <ac:spMkLst>
            <pc:docMk/>
            <pc:sldMk cId="997925050" sldId="320"/>
            <ac:spMk id="3" creationId="{5AB8A381-34DE-46B7-8144-3C4FD98E832A}"/>
          </ac:spMkLst>
        </pc:spChg>
        <pc:spChg chg="del">
          <ac:chgData name="Veronique Gosselain" userId="af3911c6-1193-4201-913d-0d4e02bfb9ec" providerId="ADAL" clId="{7C7E5FB4-9829-452B-94C3-6A4516219159}" dt="2023-05-17T16:48:32.524" v="139" actId="478"/>
          <ac:spMkLst>
            <pc:docMk/>
            <pc:sldMk cId="997925050" sldId="320"/>
            <ac:spMk id="4" creationId="{72D54BAB-7223-4B5E-A534-86DF0780426E}"/>
          </ac:spMkLst>
        </pc:spChg>
        <pc:spChg chg="add del mod">
          <ac:chgData name="Veronique Gosselain" userId="af3911c6-1193-4201-913d-0d4e02bfb9ec" providerId="ADAL" clId="{7C7E5FB4-9829-452B-94C3-6A4516219159}" dt="2023-05-17T16:33:35.457" v="83" actId="478"/>
          <ac:spMkLst>
            <pc:docMk/>
            <pc:sldMk cId="997925050" sldId="320"/>
            <ac:spMk id="8" creationId="{19923E47-E6FC-B11B-0ED4-9DA11BB44083}"/>
          </ac:spMkLst>
        </pc:spChg>
        <pc:spChg chg="add mod ord">
          <ac:chgData name="Veronique Gosselain" userId="af3911c6-1193-4201-913d-0d4e02bfb9ec" providerId="ADAL" clId="{7C7E5FB4-9829-452B-94C3-6A4516219159}" dt="2023-05-17T16:35:52.563" v="93" actId="164"/>
          <ac:spMkLst>
            <pc:docMk/>
            <pc:sldMk cId="997925050" sldId="320"/>
            <ac:spMk id="9" creationId="{8583A541-55D7-5E6B-32C8-AE386589A254}"/>
          </ac:spMkLst>
        </pc:spChg>
        <pc:grpChg chg="add mod">
          <ac:chgData name="Veronique Gosselain" userId="af3911c6-1193-4201-913d-0d4e02bfb9ec" providerId="ADAL" clId="{7C7E5FB4-9829-452B-94C3-6A4516219159}" dt="2023-05-17T16:35:52.563" v="93" actId="164"/>
          <ac:grpSpMkLst>
            <pc:docMk/>
            <pc:sldMk cId="997925050" sldId="320"/>
            <ac:grpSpMk id="10" creationId="{738E1E61-08CB-2946-4151-1C5F96E39FFF}"/>
          </ac:grpSpMkLst>
        </pc:grpChg>
        <pc:picChg chg="add mod ord">
          <ac:chgData name="Veronique Gosselain" userId="af3911c6-1193-4201-913d-0d4e02bfb9ec" providerId="ADAL" clId="{7C7E5FB4-9829-452B-94C3-6A4516219159}" dt="2023-05-17T16:35:52.563" v="93" actId="164"/>
          <ac:picMkLst>
            <pc:docMk/>
            <pc:sldMk cId="997925050" sldId="320"/>
            <ac:picMk id="6" creationId="{FBE241BA-94F5-023F-28C7-F751D37A4DA8}"/>
          </ac:picMkLst>
        </pc:picChg>
        <pc:picChg chg="add del mod">
          <ac:chgData name="Veronique Gosselain" userId="af3911c6-1193-4201-913d-0d4e02bfb9ec" providerId="ADAL" clId="{7C7E5FB4-9829-452B-94C3-6A4516219159}" dt="2023-05-17T16:32:33.445" v="79" actId="478"/>
          <ac:picMkLst>
            <pc:docMk/>
            <pc:sldMk cId="997925050" sldId="320"/>
            <ac:picMk id="7" creationId="{3559F612-209A-5423-200E-06FDF43E293A}"/>
          </ac:picMkLst>
        </pc:picChg>
        <pc:picChg chg="add mod ord">
          <ac:chgData name="Veronique Gosselain" userId="af3911c6-1193-4201-913d-0d4e02bfb9ec" providerId="ADAL" clId="{7C7E5FB4-9829-452B-94C3-6A4516219159}" dt="2023-05-17T16:36:44.509" v="98" actId="167"/>
          <ac:picMkLst>
            <pc:docMk/>
            <pc:sldMk cId="997925050" sldId="320"/>
            <ac:picMk id="11" creationId="{642E801C-D67D-9F7A-DFD7-47D774E30F06}"/>
          </ac:picMkLst>
        </pc:picChg>
      </pc:sldChg>
      <pc:sldChg chg="del">
        <pc:chgData name="Veronique Gosselain" userId="af3911c6-1193-4201-913d-0d4e02bfb9ec" providerId="ADAL" clId="{7C7E5FB4-9829-452B-94C3-6A4516219159}" dt="2023-05-17T17:40:46.909" v="256" actId="47"/>
        <pc:sldMkLst>
          <pc:docMk/>
          <pc:sldMk cId="3241774748" sldId="322"/>
        </pc:sldMkLst>
      </pc:sldChg>
      <pc:sldChg chg="del">
        <pc:chgData name="Veronique Gosselain" userId="af3911c6-1193-4201-913d-0d4e02bfb9ec" providerId="ADAL" clId="{7C7E5FB4-9829-452B-94C3-6A4516219159}" dt="2023-05-17T17:40:46.909" v="256" actId="47"/>
        <pc:sldMkLst>
          <pc:docMk/>
          <pc:sldMk cId="747139869" sldId="328"/>
        </pc:sldMkLst>
      </pc:sldChg>
      <pc:sldChg chg="del">
        <pc:chgData name="Veronique Gosselain" userId="af3911c6-1193-4201-913d-0d4e02bfb9ec" providerId="ADAL" clId="{7C7E5FB4-9829-452B-94C3-6A4516219159}" dt="2023-05-17T17:40:46.909" v="256" actId="47"/>
        <pc:sldMkLst>
          <pc:docMk/>
          <pc:sldMk cId="1928842237" sldId="336"/>
        </pc:sldMkLst>
      </pc:sldChg>
      <pc:sldChg chg="del">
        <pc:chgData name="Veronique Gosselain" userId="af3911c6-1193-4201-913d-0d4e02bfb9ec" providerId="ADAL" clId="{7C7E5FB4-9829-452B-94C3-6A4516219159}" dt="2023-05-17T17:40:46.909" v="256" actId="47"/>
        <pc:sldMkLst>
          <pc:docMk/>
          <pc:sldMk cId="1948666252" sldId="339"/>
        </pc:sldMkLst>
      </pc:sldChg>
      <pc:sldChg chg="del">
        <pc:chgData name="Veronique Gosselain" userId="af3911c6-1193-4201-913d-0d4e02bfb9ec" providerId="ADAL" clId="{7C7E5FB4-9829-452B-94C3-6A4516219159}" dt="2023-05-17T17:40:46.909" v="256" actId="47"/>
        <pc:sldMkLst>
          <pc:docMk/>
          <pc:sldMk cId="1518538084" sldId="340"/>
        </pc:sldMkLst>
      </pc:sldChg>
      <pc:sldChg chg="del">
        <pc:chgData name="Veronique Gosselain" userId="af3911c6-1193-4201-913d-0d4e02bfb9ec" providerId="ADAL" clId="{7C7E5FB4-9829-452B-94C3-6A4516219159}" dt="2023-05-17T17:40:46.909" v="256" actId="47"/>
        <pc:sldMkLst>
          <pc:docMk/>
          <pc:sldMk cId="576854086" sldId="341"/>
        </pc:sldMkLst>
      </pc:sldChg>
      <pc:sldChg chg="del">
        <pc:chgData name="Veronique Gosselain" userId="af3911c6-1193-4201-913d-0d4e02bfb9ec" providerId="ADAL" clId="{7C7E5FB4-9829-452B-94C3-6A4516219159}" dt="2023-05-17T17:40:46.909" v="256" actId="47"/>
        <pc:sldMkLst>
          <pc:docMk/>
          <pc:sldMk cId="840396451" sldId="342"/>
        </pc:sldMkLst>
      </pc:sldChg>
      <pc:sldChg chg="del">
        <pc:chgData name="Veronique Gosselain" userId="af3911c6-1193-4201-913d-0d4e02bfb9ec" providerId="ADAL" clId="{7C7E5FB4-9829-452B-94C3-6A4516219159}" dt="2023-05-17T17:40:46.909" v="256" actId="47"/>
        <pc:sldMkLst>
          <pc:docMk/>
          <pc:sldMk cId="3169123564" sldId="345"/>
        </pc:sldMkLst>
      </pc:sldChg>
      <pc:sldChg chg="del">
        <pc:chgData name="Veronique Gosselain" userId="af3911c6-1193-4201-913d-0d4e02bfb9ec" providerId="ADAL" clId="{7C7E5FB4-9829-452B-94C3-6A4516219159}" dt="2023-05-17T17:40:46.909" v="256" actId="47"/>
        <pc:sldMkLst>
          <pc:docMk/>
          <pc:sldMk cId="3083631304" sldId="391"/>
        </pc:sldMkLst>
      </pc:sldChg>
      <pc:sldChg chg="del">
        <pc:chgData name="Veronique Gosselain" userId="af3911c6-1193-4201-913d-0d4e02bfb9ec" providerId="ADAL" clId="{7C7E5FB4-9829-452B-94C3-6A4516219159}" dt="2023-05-17T17:40:46.909" v="256" actId="47"/>
        <pc:sldMkLst>
          <pc:docMk/>
          <pc:sldMk cId="2639484521" sldId="392"/>
        </pc:sldMkLst>
      </pc:sldChg>
      <pc:sldChg chg="del">
        <pc:chgData name="Veronique Gosselain" userId="af3911c6-1193-4201-913d-0d4e02bfb9ec" providerId="ADAL" clId="{7C7E5FB4-9829-452B-94C3-6A4516219159}" dt="2023-05-17T17:40:46.909" v="256" actId="47"/>
        <pc:sldMkLst>
          <pc:docMk/>
          <pc:sldMk cId="1683438498" sldId="393"/>
        </pc:sldMkLst>
      </pc:sldChg>
      <pc:sldChg chg="del">
        <pc:chgData name="Veronique Gosselain" userId="af3911c6-1193-4201-913d-0d4e02bfb9ec" providerId="ADAL" clId="{7C7E5FB4-9829-452B-94C3-6A4516219159}" dt="2023-05-17T17:40:46.909" v="256" actId="47"/>
        <pc:sldMkLst>
          <pc:docMk/>
          <pc:sldMk cId="450245099" sldId="394"/>
        </pc:sldMkLst>
      </pc:sldChg>
      <pc:sldChg chg="del">
        <pc:chgData name="Veronique Gosselain" userId="af3911c6-1193-4201-913d-0d4e02bfb9ec" providerId="ADAL" clId="{7C7E5FB4-9829-452B-94C3-6A4516219159}" dt="2023-05-17T17:40:46.909" v="256" actId="47"/>
        <pc:sldMkLst>
          <pc:docMk/>
          <pc:sldMk cId="1222636047" sldId="395"/>
        </pc:sldMkLst>
      </pc:sldChg>
      <pc:sldChg chg="del">
        <pc:chgData name="Veronique Gosselain" userId="af3911c6-1193-4201-913d-0d4e02bfb9ec" providerId="ADAL" clId="{7C7E5FB4-9829-452B-94C3-6A4516219159}" dt="2023-05-17T17:40:46.909" v="256" actId="47"/>
        <pc:sldMkLst>
          <pc:docMk/>
          <pc:sldMk cId="275278018" sldId="396"/>
        </pc:sldMkLst>
      </pc:sldChg>
      <pc:sldChg chg="del">
        <pc:chgData name="Veronique Gosselain" userId="af3911c6-1193-4201-913d-0d4e02bfb9ec" providerId="ADAL" clId="{7C7E5FB4-9829-452B-94C3-6A4516219159}" dt="2023-05-17T17:40:46.909" v="256" actId="47"/>
        <pc:sldMkLst>
          <pc:docMk/>
          <pc:sldMk cId="3351239720" sldId="397"/>
        </pc:sldMkLst>
      </pc:sldChg>
      <pc:sldChg chg="del">
        <pc:chgData name="Veronique Gosselain" userId="af3911c6-1193-4201-913d-0d4e02bfb9ec" providerId="ADAL" clId="{7C7E5FB4-9829-452B-94C3-6A4516219159}" dt="2023-05-17T17:40:46.909" v="256" actId="47"/>
        <pc:sldMkLst>
          <pc:docMk/>
          <pc:sldMk cId="2588421140" sldId="398"/>
        </pc:sldMkLst>
      </pc:sldChg>
      <pc:sldChg chg="delSp modSp del mod modShow">
        <pc:chgData name="Veronique Gosselain" userId="af3911c6-1193-4201-913d-0d4e02bfb9ec" providerId="ADAL" clId="{7C7E5FB4-9829-452B-94C3-6A4516219159}" dt="2023-05-21T12:22:49.386" v="2044" actId="2696"/>
        <pc:sldMkLst>
          <pc:docMk/>
          <pc:sldMk cId="688604781" sldId="399"/>
        </pc:sldMkLst>
        <pc:spChg chg="del">
          <ac:chgData name="Veronique Gosselain" userId="af3911c6-1193-4201-913d-0d4e02bfb9ec" providerId="ADAL" clId="{7C7E5FB4-9829-452B-94C3-6A4516219159}" dt="2023-05-17T16:29:28.037" v="71" actId="478"/>
          <ac:spMkLst>
            <pc:docMk/>
            <pc:sldMk cId="688604781" sldId="399"/>
            <ac:spMk id="4" creationId="{C8CF1C7B-9DF8-4172-8E37-61B6D90A2A58}"/>
          </ac:spMkLst>
        </pc:spChg>
        <pc:spChg chg="del">
          <ac:chgData name="Veronique Gosselain" userId="af3911c6-1193-4201-913d-0d4e02bfb9ec" providerId="ADAL" clId="{7C7E5FB4-9829-452B-94C3-6A4516219159}" dt="2023-05-17T16:29:28.037" v="71" actId="478"/>
          <ac:spMkLst>
            <pc:docMk/>
            <pc:sldMk cId="688604781" sldId="399"/>
            <ac:spMk id="8" creationId="{5BF204BC-8924-4239-B9BE-CB779A4F992E}"/>
          </ac:spMkLst>
        </pc:spChg>
        <pc:picChg chg="mod">
          <ac:chgData name="Veronique Gosselain" userId="af3911c6-1193-4201-913d-0d4e02bfb9ec" providerId="ADAL" clId="{7C7E5FB4-9829-452B-94C3-6A4516219159}" dt="2023-05-17T17:20:31.079" v="254" actId="1076"/>
          <ac:picMkLst>
            <pc:docMk/>
            <pc:sldMk cId="688604781" sldId="399"/>
            <ac:picMk id="3" creationId="{FC379BDF-DF8A-4BC5-8399-D9ECA3718C37}"/>
          </ac:picMkLst>
        </pc:picChg>
      </pc:sldChg>
      <pc:sldChg chg="add del ord">
        <pc:chgData name="Veronique Gosselain" userId="af3911c6-1193-4201-913d-0d4e02bfb9ec" providerId="ADAL" clId="{7C7E5FB4-9829-452B-94C3-6A4516219159}" dt="2023-05-22T18:15:38.241" v="3257" actId="47"/>
        <pc:sldMkLst>
          <pc:docMk/>
          <pc:sldMk cId="1182279229" sldId="399"/>
        </pc:sldMkLst>
      </pc:sldChg>
      <pc:sldChg chg="addSp modSp new mod modClrScheme chgLayout modNotesTx">
        <pc:chgData name="Veronique Gosselain" userId="af3911c6-1193-4201-913d-0d4e02bfb9ec" providerId="ADAL" clId="{7C7E5FB4-9829-452B-94C3-6A4516219159}" dt="2023-05-22T17:57:57.910" v="2733" actId="20577"/>
        <pc:sldMkLst>
          <pc:docMk/>
          <pc:sldMk cId="101371102" sldId="400"/>
        </pc:sldMkLst>
        <pc:spChg chg="mod ord">
          <ac:chgData name="Veronique Gosselain" userId="af3911c6-1193-4201-913d-0d4e02bfb9ec" providerId="ADAL" clId="{7C7E5FB4-9829-452B-94C3-6A4516219159}" dt="2023-05-17T17:40:55.511" v="258" actId="700"/>
          <ac:spMkLst>
            <pc:docMk/>
            <pc:sldMk cId="101371102" sldId="400"/>
            <ac:spMk id="2" creationId="{793AD32E-F24A-4D8E-B943-0EFD32DF4BF7}"/>
          </ac:spMkLst>
        </pc:spChg>
        <pc:spChg chg="mod ord">
          <ac:chgData name="Veronique Gosselain" userId="af3911c6-1193-4201-913d-0d4e02bfb9ec" providerId="ADAL" clId="{7C7E5FB4-9829-452B-94C3-6A4516219159}" dt="2023-05-17T17:40:55.511" v="258" actId="700"/>
          <ac:spMkLst>
            <pc:docMk/>
            <pc:sldMk cId="101371102" sldId="400"/>
            <ac:spMk id="3" creationId="{138C9749-D9D4-5C77-DB94-5DBC520713F0}"/>
          </ac:spMkLst>
        </pc:spChg>
        <pc:spChg chg="add mod ord">
          <ac:chgData name="Veronique Gosselain" userId="af3911c6-1193-4201-913d-0d4e02bfb9ec" providerId="ADAL" clId="{7C7E5FB4-9829-452B-94C3-6A4516219159}" dt="2023-05-17T20:50:06.114" v="955" actId="14100"/>
          <ac:spMkLst>
            <pc:docMk/>
            <pc:sldMk cId="101371102" sldId="400"/>
            <ac:spMk id="4" creationId="{B24E5739-F10F-CBE5-740C-CB2259A735F9}"/>
          </ac:spMkLst>
        </pc:spChg>
        <pc:spChg chg="add mod ord">
          <ac:chgData name="Veronique Gosselain" userId="af3911c6-1193-4201-913d-0d4e02bfb9ec" providerId="ADAL" clId="{7C7E5FB4-9829-452B-94C3-6A4516219159}" dt="2023-05-22T17:57:57.910" v="2733" actId="20577"/>
          <ac:spMkLst>
            <pc:docMk/>
            <pc:sldMk cId="101371102" sldId="400"/>
            <ac:spMk id="5" creationId="{4FA686E4-F62E-3528-BF76-3A832F379A47}"/>
          </ac:spMkLst>
        </pc:spChg>
        <pc:picChg chg="add mod">
          <ac:chgData name="Veronique Gosselain" userId="af3911c6-1193-4201-913d-0d4e02bfb9ec" providerId="ADAL" clId="{7C7E5FB4-9829-452B-94C3-6A4516219159}" dt="2023-05-17T20:50:24.619" v="957" actId="208"/>
          <ac:picMkLst>
            <pc:docMk/>
            <pc:sldMk cId="101371102" sldId="400"/>
            <ac:picMk id="7" creationId="{B6A41F09-D522-D2BF-30A4-76F1928F4FA3}"/>
          </ac:picMkLst>
        </pc:picChg>
      </pc:sldChg>
      <pc:sldChg chg="del">
        <pc:chgData name="Veronique Gosselain" userId="af3911c6-1193-4201-913d-0d4e02bfb9ec" providerId="ADAL" clId="{7C7E5FB4-9829-452B-94C3-6A4516219159}" dt="2023-05-17T17:40:46.909" v="256" actId="47"/>
        <pc:sldMkLst>
          <pc:docMk/>
          <pc:sldMk cId="883594570" sldId="400"/>
        </pc:sldMkLst>
      </pc:sldChg>
      <pc:sldChg chg="addSp modSp new del mod modShow">
        <pc:chgData name="Veronique Gosselain" userId="af3911c6-1193-4201-913d-0d4e02bfb9ec" providerId="ADAL" clId="{7C7E5FB4-9829-452B-94C3-6A4516219159}" dt="2023-05-21T12:22:49.386" v="2044" actId="2696"/>
        <pc:sldMkLst>
          <pc:docMk/>
          <pc:sldMk cId="1420399755" sldId="401"/>
        </pc:sldMkLst>
        <pc:spChg chg="mod">
          <ac:chgData name="Veronique Gosselain" userId="af3911c6-1193-4201-913d-0d4e02bfb9ec" providerId="ADAL" clId="{7C7E5FB4-9829-452B-94C3-6A4516219159}" dt="2023-05-21T07:25:59.893" v="1007" actId="20577"/>
          <ac:spMkLst>
            <pc:docMk/>
            <pc:sldMk cId="1420399755" sldId="401"/>
            <ac:spMk id="2" creationId="{996B0970-EFEC-B853-BF6A-5FDB7002E81C}"/>
          </ac:spMkLst>
        </pc:spChg>
        <pc:spChg chg="mod">
          <ac:chgData name="Veronique Gosselain" userId="af3911c6-1193-4201-913d-0d4e02bfb9ec" providerId="ADAL" clId="{7C7E5FB4-9829-452B-94C3-6A4516219159}" dt="2023-05-21T07:29:13.661" v="1032" actId="113"/>
          <ac:spMkLst>
            <pc:docMk/>
            <pc:sldMk cId="1420399755" sldId="401"/>
            <ac:spMk id="3" creationId="{FE8C5E54-121C-EB25-0898-A794568771CE}"/>
          </ac:spMkLst>
        </pc:spChg>
        <pc:spChg chg="mod">
          <ac:chgData name="Veronique Gosselain" userId="af3911c6-1193-4201-913d-0d4e02bfb9ec" providerId="ADAL" clId="{7C7E5FB4-9829-452B-94C3-6A4516219159}" dt="2023-05-21T07:38:13.390" v="1062" actId="1076"/>
          <ac:spMkLst>
            <pc:docMk/>
            <pc:sldMk cId="1420399755" sldId="401"/>
            <ac:spMk id="4" creationId="{B36F53E1-FE15-158C-3B21-59BC53C567DB}"/>
          </ac:spMkLst>
        </pc:spChg>
        <pc:spChg chg="mod">
          <ac:chgData name="Veronique Gosselain" userId="af3911c6-1193-4201-913d-0d4e02bfb9ec" providerId="ADAL" clId="{7C7E5FB4-9829-452B-94C3-6A4516219159}" dt="2023-05-21T07:38:13.390" v="1062" actId="1076"/>
          <ac:spMkLst>
            <pc:docMk/>
            <pc:sldMk cId="1420399755" sldId="401"/>
            <ac:spMk id="5" creationId="{A49C9E70-2842-6FCE-214D-08CBD934AD18}"/>
          </ac:spMkLst>
        </pc:spChg>
        <pc:picChg chg="add mod modCrop">
          <ac:chgData name="Veronique Gosselain" userId="af3911c6-1193-4201-913d-0d4e02bfb9ec" providerId="ADAL" clId="{7C7E5FB4-9829-452B-94C3-6A4516219159}" dt="2023-05-21T08:05:16.873" v="1446" actId="208"/>
          <ac:picMkLst>
            <pc:docMk/>
            <pc:sldMk cId="1420399755" sldId="401"/>
            <ac:picMk id="7" creationId="{394ED84F-2B8E-7FB4-7641-C592D6E37C5E}"/>
          </ac:picMkLst>
        </pc:picChg>
        <pc:picChg chg="add mod ord">
          <ac:chgData name="Veronique Gosselain" userId="af3911c6-1193-4201-913d-0d4e02bfb9ec" providerId="ADAL" clId="{7C7E5FB4-9829-452B-94C3-6A4516219159}" dt="2023-05-21T08:05:26.892" v="1448" actId="208"/>
          <ac:picMkLst>
            <pc:docMk/>
            <pc:sldMk cId="1420399755" sldId="401"/>
            <ac:picMk id="9" creationId="{5C2932F7-59B5-2F1A-044D-F0B281283661}"/>
          </ac:picMkLst>
        </pc:picChg>
        <pc:picChg chg="add mod">
          <ac:chgData name="Veronique Gosselain" userId="af3911c6-1193-4201-913d-0d4e02bfb9ec" providerId="ADAL" clId="{7C7E5FB4-9829-452B-94C3-6A4516219159}" dt="2023-05-21T08:05:23.778" v="1447" actId="208"/>
          <ac:picMkLst>
            <pc:docMk/>
            <pc:sldMk cId="1420399755" sldId="401"/>
            <ac:picMk id="11" creationId="{F166F844-AB44-ECC7-BB8B-C0DB6EBCF16B}"/>
          </ac:picMkLst>
        </pc:picChg>
        <pc:picChg chg="add mod">
          <ac:chgData name="Veronique Gosselain" userId="af3911c6-1193-4201-913d-0d4e02bfb9ec" providerId="ADAL" clId="{7C7E5FB4-9829-452B-94C3-6A4516219159}" dt="2023-05-21T08:05:28.881" v="1449" actId="208"/>
          <ac:picMkLst>
            <pc:docMk/>
            <pc:sldMk cId="1420399755" sldId="401"/>
            <ac:picMk id="13" creationId="{60F9B191-3436-AEBF-2ECD-72C6C236B8F1}"/>
          </ac:picMkLst>
        </pc:picChg>
        <pc:picChg chg="add mod">
          <ac:chgData name="Veronique Gosselain" userId="af3911c6-1193-4201-913d-0d4e02bfb9ec" providerId="ADAL" clId="{7C7E5FB4-9829-452B-94C3-6A4516219159}" dt="2023-05-21T08:05:34.061" v="1450" actId="208"/>
          <ac:picMkLst>
            <pc:docMk/>
            <pc:sldMk cId="1420399755" sldId="401"/>
            <ac:picMk id="15" creationId="{5CBCB84F-50E5-4A3D-4983-9169EC37EC19}"/>
          </ac:picMkLst>
        </pc:picChg>
        <pc:picChg chg="add mod">
          <ac:chgData name="Veronique Gosselain" userId="af3911c6-1193-4201-913d-0d4e02bfb9ec" providerId="ADAL" clId="{7C7E5FB4-9829-452B-94C3-6A4516219159}" dt="2023-05-21T08:05:37.532" v="1451" actId="208"/>
          <ac:picMkLst>
            <pc:docMk/>
            <pc:sldMk cId="1420399755" sldId="401"/>
            <ac:picMk id="17" creationId="{6D009171-56C3-D522-CCBD-14A324C37090}"/>
          </ac:picMkLst>
        </pc:picChg>
      </pc:sldChg>
      <pc:sldChg chg="del">
        <pc:chgData name="Veronique Gosselain" userId="af3911c6-1193-4201-913d-0d4e02bfb9ec" providerId="ADAL" clId="{7C7E5FB4-9829-452B-94C3-6A4516219159}" dt="2023-05-17T17:40:46.909" v="256" actId="47"/>
        <pc:sldMkLst>
          <pc:docMk/>
          <pc:sldMk cId="1818773116" sldId="401"/>
        </pc:sldMkLst>
      </pc:sldChg>
      <pc:sldChg chg="add del ord">
        <pc:chgData name="Veronique Gosselain" userId="af3911c6-1193-4201-913d-0d4e02bfb9ec" providerId="ADAL" clId="{7C7E5FB4-9829-452B-94C3-6A4516219159}" dt="2023-05-22T18:15:38.241" v="3257" actId="47"/>
        <pc:sldMkLst>
          <pc:docMk/>
          <pc:sldMk cId="3394432154" sldId="401"/>
        </pc:sldMkLst>
      </pc:sldChg>
      <pc:sldChg chg="addSp delSp modSp add mod modNotesTx">
        <pc:chgData name="Veronique Gosselain" userId="af3911c6-1193-4201-913d-0d4e02bfb9ec" providerId="ADAL" clId="{7C7E5FB4-9829-452B-94C3-6A4516219159}" dt="2023-05-22T18:02:02.775" v="3013" actId="20577"/>
        <pc:sldMkLst>
          <pc:docMk/>
          <pc:sldMk cId="2343053416" sldId="402"/>
        </pc:sldMkLst>
        <pc:spChg chg="mod">
          <ac:chgData name="Veronique Gosselain" userId="af3911c6-1193-4201-913d-0d4e02bfb9ec" providerId="ADAL" clId="{7C7E5FB4-9829-452B-94C3-6A4516219159}" dt="2023-05-21T11:15:19.550" v="1873" actId="20577"/>
          <ac:spMkLst>
            <pc:docMk/>
            <pc:sldMk cId="2343053416" sldId="402"/>
            <ac:spMk id="2" creationId="{996B0970-EFEC-B853-BF6A-5FDB7002E81C}"/>
          </ac:spMkLst>
        </pc:spChg>
        <pc:spChg chg="mod">
          <ac:chgData name="Veronique Gosselain" userId="af3911c6-1193-4201-913d-0d4e02bfb9ec" providerId="ADAL" clId="{7C7E5FB4-9829-452B-94C3-6A4516219159}" dt="2023-05-21T11:08:08.791" v="1786" actId="14100"/>
          <ac:spMkLst>
            <pc:docMk/>
            <pc:sldMk cId="2343053416" sldId="402"/>
            <ac:spMk id="3" creationId="{FE8C5E54-121C-EB25-0898-A794568771CE}"/>
          </ac:spMkLst>
        </pc:spChg>
        <pc:grpChg chg="add del mod">
          <ac:chgData name="Veronique Gosselain" userId="af3911c6-1193-4201-913d-0d4e02bfb9ec" providerId="ADAL" clId="{7C7E5FB4-9829-452B-94C3-6A4516219159}" dt="2023-05-21T07:56:45.039" v="1119" actId="165"/>
          <ac:grpSpMkLst>
            <pc:docMk/>
            <pc:sldMk cId="2343053416" sldId="402"/>
            <ac:grpSpMk id="6" creationId="{235171B2-D687-993F-6D8F-3F61A073C67B}"/>
          </ac:grpSpMkLst>
        </pc:grpChg>
        <pc:grpChg chg="add mod">
          <ac:chgData name="Veronique Gosselain" userId="af3911c6-1193-4201-913d-0d4e02bfb9ec" providerId="ADAL" clId="{7C7E5FB4-9829-452B-94C3-6A4516219159}" dt="2023-05-21T07:57:08.546" v="1123" actId="338"/>
          <ac:grpSpMkLst>
            <pc:docMk/>
            <pc:sldMk cId="2343053416" sldId="402"/>
            <ac:grpSpMk id="8" creationId="{DAAFFF5F-FD61-AD48-ED74-57A953644333}"/>
          </ac:grpSpMkLst>
        </pc:grpChg>
        <pc:picChg chg="mod topLvl">
          <ac:chgData name="Veronique Gosselain" userId="af3911c6-1193-4201-913d-0d4e02bfb9ec" providerId="ADAL" clId="{7C7E5FB4-9829-452B-94C3-6A4516219159}" dt="2023-05-21T07:57:08.546" v="1123" actId="338"/>
          <ac:picMkLst>
            <pc:docMk/>
            <pc:sldMk cId="2343053416" sldId="402"/>
            <ac:picMk id="7" creationId="{394ED84F-2B8E-7FB4-7641-C592D6E37C5E}"/>
          </ac:picMkLst>
        </pc:picChg>
        <pc:picChg chg="mod topLvl">
          <ac:chgData name="Veronique Gosselain" userId="af3911c6-1193-4201-913d-0d4e02bfb9ec" providerId="ADAL" clId="{7C7E5FB4-9829-452B-94C3-6A4516219159}" dt="2023-05-21T07:57:08.546" v="1123" actId="338"/>
          <ac:picMkLst>
            <pc:docMk/>
            <pc:sldMk cId="2343053416" sldId="402"/>
            <ac:picMk id="9" creationId="{5C2932F7-59B5-2F1A-044D-F0B281283661}"/>
          </ac:picMkLst>
        </pc:picChg>
        <pc:picChg chg="mod topLvl">
          <ac:chgData name="Veronique Gosselain" userId="af3911c6-1193-4201-913d-0d4e02bfb9ec" providerId="ADAL" clId="{7C7E5FB4-9829-452B-94C3-6A4516219159}" dt="2023-05-21T07:57:08.546" v="1123" actId="338"/>
          <ac:picMkLst>
            <pc:docMk/>
            <pc:sldMk cId="2343053416" sldId="402"/>
            <ac:picMk id="11" creationId="{F166F844-AB44-ECC7-BB8B-C0DB6EBCF16B}"/>
          </ac:picMkLst>
        </pc:picChg>
        <pc:picChg chg="mod topLvl">
          <ac:chgData name="Veronique Gosselain" userId="af3911c6-1193-4201-913d-0d4e02bfb9ec" providerId="ADAL" clId="{7C7E5FB4-9829-452B-94C3-6A4516219159}" dt="2023-05-21T07:57:08.546" v="1123" actId="338"/>
          <ac:picMkLst>
            <pc:docMk/>
            <pc:sldMk cId="2343053416" sldId="402"/>
            <ac:picMk id="13" creationId="{60F9B191-3436-AEBF-2ECD-72C6C236B8F1}"/>
          </ac:picMkLst>
        </pc:picChg>
        <pc:picChg chg="mod topLvl">
          <ac:chgData name="Veronique Gosselain" userId="af3911c6-1193-4201-913d-0d4e02bfb9ec" providerId="ADAL" clId="{7C7E5FB4-9829-452B-94C3-6A4516219159}" dt="2023-05-21T07:57:08.546" v="1123" actId="338"/>
          <ac:picMkLst>
            <pc:docMk/>
            <pc:sldMk cId="2343053416" sldId="402"/>
            <ac:picMk id="15" creationId="{5CBCB84F-50E5-4A3D-4983-9169EC37EC19}"/>
          </ac:picMkLst>
        </pc:picChg>
        <pc:picChg chg="mod topLvl">
          <ac:chgData name="Veronique Gosselain" userId="af3911c6-1193-4201-913d-0d4e02bfb9ec" providerId="ADAL" clId="{7C7E5FB4-9829-452B-94C3-6A4516219159}" dt="2023-05-21T07:57:08.546" v="1123" actId="338"/>
          <ac:picMkLst>
            <pc:docMk/>
            <pc:sldMk cId="2343053416" sldId="402"/>
            <ac:picMk id="17" creationId="{6D009171-56C3-D522-CCBD-14A324C37090}"/>
          </ac:picMkLst>
        </pc:picChg>
      </pc:sldChg>
      <pc:sldChg chg="delSp modSp add mod modNotesTx">
        <pc:chgData name="Veronique Gosselain" userId="af3911c6-1193-4201-913d-0d4e02bfb9ec" providerId="ADAL" clId="{7C7E5FB4-9829-452B-94C3-6A4516219159}" dt="2023-05-22T17:59:12.732" v="2734" actId="20577"/>
        <pc:sldMkLst>
          <pc:docMk/>
          <pc:sldMk cId="3220358103" sldId="403"/>
        </pc:sldMkLst>
        <pc:spChg chg="mod">
          <ac:chgData name="Veronique Gosselain" userId="af3911c6-1193-4201-913d-0d4e02bfb9ec" providerId="ADAL" clId="{7C7E5FB4-9829-452B-94C3-6A4516219159}" dt="2023-05-21T11:07:49.437" v="1785" actId="20577"/>
          <ac:spMkLst>
            <pc:docMk/>
            <pc:sldMk cId="3220358103" sldId="403"/>
            <ac:spMk id="4" creationId="{B24E5739-F10F-CBE5-740C-CB2259A735F9}"/>
          </ac:spMkLst>
        </pc:spChg>
        <pc:spChg chg="mod">
          <ac:chgData name="Veronique Gosselain" userId="af3911c6-1193-4201-913d-0d4e02bfb9ec" providerId="ADAL" clId="{7C7E5FB4-9829-452B-94C3-6A4516219159}" dt="2023-05-22T17:59:12.732" v="2734" actId="20577"/>
          <ac:spMkLst>
            <pc:docMk/>
            <pc:sldMk cId="3220358103" sldId="403"/>
            <ac:spMk id="5" creationId="{4FA686E4-F62E-3528-BF76-3A832F379A47}"/>
          </ac:spMkLst>
        </pc:spChg>
        <pc:picChg chg="del">
          <ac:chgData name="Veronique Gosselain" userId="af3911c6-1193-4201-913d-0d4e02bfb9ec" providerId="ADAL" clId="{7C7E5FB4-9829-452B-94C3-6A4516219159}" dt="2023-05-21T10:52:12.771" v="1504" actId="478"/>
          <ac:picMkLst>
            <pc:docMk/>
            <pc:sldMk cId="3220358103" sldId="403"/>
            <ac:picMk id="7" creationId="{B6A41F09-D522-D2BF-30A4-76F1928F4FA3}"/>
          </ac:picMkLst>
        </pc:picChg>
      </pc:sldChg>
      <pc:sldChg chg="del">
        <pc:chgData name="Veronique Gosselain" userId="af3911c6-1193-4201-913d-0d4e02bfb9ec" providerId="ADAL" clId="{7C7E5FB4-9829-452B-94C3-6A4516219159}" dt="2023-05-17T17:40:46.909" v="256" actId="47"/>
        <pc:sldMkLst>
          <pc:docMk/>
          <pc:sldMk cId="3773069928" sldId="403"/>
        </pc:sldMkLst>
      </pc:sldChg>
      <pc:sldChg chg="modSp add mod ord modNotesTx">
        <pc:chgData name="Veronique Gosselain" userId="af3911c6-1193-4201-913d-0d4e02bfb9ec" providerId="ADAL" clId="{7C7E5FB4-9829-452B-94C3-6A4516219159}" dt="2023-05-22T22:17:32.608" v="3281" actId="20577"/>
        <pc:sldMkLst>
          <pc:docMk/>
          <pc:sldMk cId="2191847866" sldId="404"/>
        </pc:sldMkLst>
        <pc:spChg chg="mod">
          <ac:chgData name="Veronique Gosselain" userId="af3911c6-1193-4201-913d-0d4e02bfb9ec" providerId="ADAL" clId="{7C7E5FB4-9829-452B-94C3-6A4516219159}" dt="2023-05-22T18:12:48.096" v="3099" actId="20577"/>
          <ac:spMkLst>
            <pc:docMk/>
            <pc:sldMk cId="2191847866" sldId="404"/>
            <ac:spMk id="2" creationId="{FF44B6E9-3131-8B5C-0055-48D95B9D73C1}"/>
          </ac:spMkLst>
        </pc:spChg>
        <pc:spChg chg="mod">
          <ac:chgData name="Veronique Gosselain" userId="af3911c6-1193-4201-913d-0d4e02bfb9ec" providerId="ADAL" clId="{7C7E5FB4-9829-452B-94C3-6A4516219159}" dt="2023-05-22T22:17:32.608" v="3281" actId="20577"/>
          <ac:spMkLst>
            <pc:docMk/>
            <pc:sldMk cId="2191847866" sldId="404"/>
            <ac:spMk id="3" creationId="{3D45E3BB-6804-FDCC-3083-794F37748D3F}"/>
          </ac:spMkLst>
        </pc:spChg>
      </pc:sldChg>
      <pc:sldChg chg="new del">
        <pc:chgData name="Veronique Gosselain" userId="af3911c6-1193-4201-913d-0d4e02bfb9ec" providerId="ADAL" clId="{7C7E5FB4-9829-452B-94C3-6A4516219159}" dt="2023-05-21T12:22:49.386" v="2044" actId="2696"/>
        <pc:sldMkLst>
          <pc:docMk/>
          <pc:sldMk cId="3757480284" sldId="404"/>
        </pc:sldMkLst>
      </pc:sldChg>
      <pc:sldChg chg="del">
        <pc:chgData name="Veronique Gosselain" userId="af3911c6-1193-4201-913d-0d4e02bfb9ec" providerId="ADAL" clId="{7C7E5FB4-9829-452B-94C3-6A4516219159}" dt="2023-05-17T17:40:46.909" v="256" actId="47"/>
        <pc:sldMkLst>
          <pc:docMk/>
          <pc:sldMk cId="3915217531" sldId="404"/>
        </pc:sldMkLst>
      </pc:sldChg>
      <pc:sldChg chg="add del">
        <pc:chgData name="Veronique Gosselain" userId="af3911c6-1193-4201-913d-0d4e02bfb9ec" providerId="ADAL" clId="{7C7E5FB4-9829-452B-94C3-6A4516219159}" dt="2023-05-17T16:18:09.747" v="1"/>
        <pc:sldMkLst>
          <pc:docMk/>
          <pc:sldMk cId="389115984" sldId="405"/>
        </pc:sldMkLst>
      </pc:sldChg>
      <pc:sldChg chg="addSp delSp modSp add mod modNotesTx">
        <pc:chgData name="Veronique Gosselain" userId="af3911c6-1193-4201-913d-0d4e02bfb9ec" providerId="ADAL" clId="{7C7E5FB4-9829-452B-94C3-6A4516219159}" dt="2023-05-22T18:07:36.563" v="3024" actId="113"/>
        <pc:sldMkLst>
          <pc:docMk/>
          <pc:sldMk cId="421122228" sldId="405"/>
        </pc:sldMkLst>
        <pc:spChg chg="mod">
          <ac:chgData name="Veronique Gosselain" userId="af3911c6-1193-4201-913d-0d4e02bfb9ec" providerId="ADAL" clId="{7C7E5FB4-9829-452B-94C3-6A4516219159}" dt="2023-05-21T11:15:28.900" v="1881" actId="20577"/>
          <ac:spMkLst>
            <pc:docMk/>
            <pc:sldMk cId="421122228" sldId="405"/>
            <ac:spMk id="2" creationId="{996B0970-EFEC-B853-BF6A-5FDB7002E81C}"/>
          </ac:spMkLst>
        </pc:spChg>
        <pc:spChg chg="mod">
          <ac:chgData name="Veronique Gosselain" userId="af3911c6-1193-4201-913d-0d4e02bfb9ec" providerId="ADAL" clId="{7C7E5FB4-9829-452B-94C3-6A4516219159}" dt="2023-05-21T12:12:03.185" v="2013" actId="20577"/>
          <ac:spMkLst>
            <pc:docMk/>
            <pc:sldMk cId="421122228" sldId="405"/>
            <ac:spMk id="3" creationId="{FE8C5E54-121C-EB25-0898-A794568771CE}"/>
          </ac:spMkLst>
        </pc:spChg>
        <pc:grpChg chg="del">
          <ac:chgData name="Veronique Gosselain" userId="af3911c6-1193-4201-913d-0d4e02bfb9ec" providerId="ADAL" clId="{7C7E5FB4-9829-452B-94C3-6A4516219159}" dt="2023-05-21T11:11:45.566" v="1829" actId="478"/>
          <ac:grpSpMkLst>
            <pc:docMk/>
            <pc:sldMk cId="421122228" sldId="405"/>
            <ac:grpSpMk id="8" creationId="{DAAFFF5F-FD61-AD48-ED74-57A953644333}"/>
          </ac:grpSpMkLst>
        </pc:grpChg>
        <pc:picChg chg="add del mod">
          <ac:chgData name="Veronique Gosselain" userId="af3911c6-1193-4201-913d-0d4e02bfb9ec" providerId="ADAL" clId="{7C7E5FB4-9829-452B-94C3-6A4516219159}" dt="2023-05-21T11:16:57.155" v="1923" actId="14826"/>
          <ac:picMkLst>
            <pc:docMk/>
            <pc:sldMk cId="421122228" sldId="405"/>
            <ac:picMk id="10" creationId="{EC7B2C3D-D203-FE89-B05E-5FFDF7BD7ED2}"/>
          </ac:picMkLst>
        </pc:picChg>
      </pc:sldChg>
      <pc:sldChg chg="add ord modNotesTx">
        <pc:chgData name="Veronique Gosselain" userId="af3911c6-1193-4201-913d-0d4e02bfb9ec" providerId="ADAL" clId="{7C7E5FB4-9829-452B-94C3-6A4516219159}" dt="2023-05-21T12:19:39.901" v="2043"/>
        <pc:sldMkLst>
          <pc:docMk/>
          <pc:sldMk cId="2886137052" sldId="406"/>
        </pc:sldMkLst>
      </pc:sldChg>
      <pc:sldChg chg="addSp delSp modSp add mod ord modNotesTx">
        <pc:chgData name="Veronique Gosselain" userId="af3911c6-1193-4201-913d-0d4e02bfb9ec" providerId="ADAL" clId="{7C7E5FB4-9829-452B-94C3-6A4516219159}" dt="2023-05-22T22:14:43.651" v="3273" actId="113"/>
        <pc:sldMkLst>
          <pc:docMk/>
          <pc:sldMk cId="564175981" sldId="407"/>
        </pc:sldMkLst>
        <pc:spChg chg="mod">
          <ac:chgData name="Veronique Gosselain" userId="af3911c6-1193-4201-913d-0d4e02bfb9ec" providerId="ADAL" clId="{7C7E5FB4-9829-452B-94C3-6A4516219159}" dt="2023-05-21T12:04:07.904" v="1988" actId="404"/>
          <ac:spMkLst>
            <pc:docMk/>
            <pc:sldMk cId="564175981" sldId="407"/>
            <ac:spMk id="2" creationId="{996B0970-EFEC-B853-BF6A-5FDB7002E81C}"/>
          </ac:spMkLst>
        </pc:spChg>
        <pc:spChg chg="mod">
          <ac:chgData name="Veronique Gosselain" userId="af3911c6-1193-4201-913d-0d4e02bfb9ec" providerId="ADAL" clId="{7C7E5FB4-9829-452B-94C3-6A4516219159}" dt="2023-05-21T12:12:49.830" v="2021" actId="20577"/>
          <ac:spMkLst>
            <pc:docMk/>
            <pc:sldMk cId="564175981" sldId="407"/>
            <ac:spMk id="3" creationId="{FE8C5E54-121C-EB25-0898-A794568771CE}"/>
          </ac:spMkLst>
        </pc:spChg>
        <pc:picChg chg="add mod ord">
          <ac:chgData name="Veronique Gosselain" userId="af3911c6-1193-4201-913d-0d4e02bfb9ec" providerId="ADAL" clId="{7C7E5FB4-9829-452B-94C3-6A4516219159}" dt="2023-05-21T12:03:23.839" v="1974" actId="167"/>
          <ac:picMkLst>
            <pc:docMk/>
            <pc:sldMk cId="564175981" sldId="407"/>
            <ac:picMk id="7" creationId="{4ACB2EE8-5026-C593-8E82-9FE99CD5FE12}"/>
          </ac:picMkLst>
        </pc:picChg>
        <pc:picChg chg="del">
          <ac:chgData name="Veronique Gosselain" userId="af3911c6-1193-4201-913d-0d4e02bfb9ec" providerId="ADAL" clId="{7C7E5FB4-9829-452B-94C3-6A4516219159}" dt="2023-05-21T12:03:14.251" v="1972" actId="478"/>
          <ac:picMkLst>
            <pc:docMk/>
            <pc:sldMk cId="564175981" sldId="407"/>
            <ac:picMk id="10" creationId="{EC7B2C3D-D203-FE89-B05E-5FFDF7BD7ED2}"/>
          </ac:picMkLst>
        </pc:picChg>
      </pc:sldChg>
      <pc:sldChg chg="modSp add del mod">
        <pc:chgData name="Veronique Gosselain" userId="af3911c6-1193-4201-913d-0d4e02bfb9ec" providerId="ADAL" clId="{7C7E5FB4-9829-452B-94C3-6A4516219159}" dt="2023-05-21T12:00:22.025" v="1967" actId="2696"/>
        <pc:sldMkLst>
          <pc:docMk/>
          <pc:sldMk cId="1672795538" sldId="407"/>
        </pc:sldMkLst>
        <pc:spChg chg="mod">
          <ac:chgData name="Veronique Gosselain" userId="af3911c6-1193-4201-913d-0d4e02bfb9ec" providerId="ADAL" clId="{7C7E5FB4-9829-452B-94C3-6A4516219159}" dt="2023-05-21T11:59:28.939" v="1959" actId="20577"/>
          <ac:spMkLst>
            <pc:docMk/>
            <pc:sldMk cId="1672795538" sldId="407"/>
            <ac:spMk id="2" creationId="{996B0970-EFEC-B853-BF6A-5FDB7002E81C}"/>
          </ac:spMkLst>
        </pc:spChg>
      </pc:sldChg>
      <pc:sldChg chg="addSp delSp modSp add mod modTransition modNotesTx">
        <pc:chgData name="Veronique Gosselain" userId="af3911c6-1193-4201-913d-0d4e02bfb9ec" providerId="ADAL" clId="{7C7E5FB4-9829-452B-94C3-6A4516219159}" dt="2023-05-22T18:12:07.768" v="3032" actId="113"/>
        <pc:sldMkLst>
          <pc:docMk/>
          <pc:sldMk cId="3630451026" sldId="408"/>
        </pc:sldMkLst>
        <pc:spChg chg="mod">
          <ac:chgData name="Veronique Gosselain" userId="af3911c6-1193-4201-913d-0d4e02bfb9ec" providerId="ADAL" clId="{7C7E5FB4-9829-452B-94C3-6A4516219159}" dt="2023-05-21T12:12:57.773" v="2022"/>
          <ac:spMkLst>
            <pc:docMk/>
            <pc:sldMk cId="3630451026" sldId="408"/>
            <ac:spMk id="3" creationId="{FE8C5E54-121C-EB25-0898-A794568771CE}"/>
          </ac:spMkLst>
        </pc:spChg>
        <pc:picChg chg="del">
          <ac:chgData name="Veronique Gosselain" userId="af3911c6-1193-4201-913d-0d4e02bfb9ec" providerId="ADAL" clId="{7C7E5FB4-9829-452B-94C3-6A4516219159}" dt="2023-05-21T12:05:07.506" v="1995" actId="478"/>
          <ac:picMkLst>
            <pc:docMk/>
            <pc:sldMk cId="3630451026" sldId="408"/>
            <ac:picMk id="7" creationId="{4ACB2EE8-5026-C593-8E82-9FE99CD5FE12}"/>
          </ac:picMkLst>
        </pc:picChg>
        <pc:picChg chg="add mod ord">
          <ac:chgData name="Veronique Gosselain" userId="af3911c6-1193-4201-913d-0d4e02bfb9ec" providerId="ADAL" clId="{7C7E5FB4-9829-452B-94C3-6A4516219159}" dt="2023-05-21T12:05:05.564" v="1994" actId="167"/>
          <ac:picMkLst>
            <pc:docMk/>
            <pc:sldMk cId="3630451026" sldId="408"/>
            <ac:picMk id="8" creationId="{FD7254B7-8D5B-3981-DC61-B7F10AF986B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0130627-A3E9-44D4-ADD4-4108373B6D2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8A90D910-5688-4BB3-8501-86917F7433A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2F6CA89-8022-4AC6-9DE6-61EB590188D4}" type="datetimeFigureOut">
              <a:rPr lang="fr-BE" smtClean="0"/>
              <a:t>17-05-23</a:t>
            </a:fld>
            <a:endParaRPr lang="fr-BE"/>
          </a:p>
        </p:txBody>
      </p:sp>
      <p:sp>
        <p:nvSpPr>
          <p:cNvPr id="4" name="Espace réservé du pied de page 3">
            <a:extLst>
              <a:ext uri="{FF2B5EF4-FFF2-40B4-BE49-F238E27FC236}">
                <a16:creationId xmlns:a16="http://schemas.microsoft.com/office/drawing/2014/main" id="{09822036-DE4B-4E3F-8D51-133F29C92B8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892D633B-5CAF-4394-AEEF-5E24AEF01D81}"/>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B217435-BDA6-4AB3-9A67-D6CBD4045011}" type="slidenum">
              <a:rPr lang="fr-BE" smtClean="0"/>
              <a:t>‹#›</a:t>
            </a:fld>
            <a:endParaRPr lang="fr-BE"/>
          </a:p>
        </p:txBody>
      </p:sp>
    </p:spTree>
    <p:extLst>
      <p:ext uri="{BB962C8B-B14F-4D97-AF65-F5344CB8AC3E}">
        <p14:creationId xmlns:p14="http://schemas.microsoft.com/office/powerpoint/2010/main" val="261072257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4ABE528-8550-468E-8B33-9243D897BD93}" type="datetimeFigureOut">
              <a:rPr lang="fr-BE" smtClean="0"/>
              <a:t>17-05-23</a:t>
            </a:fld>
            <a:endParaRPr lang="fr-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59BC35-4661-472A-8E42-17FE3E793DED}" type="slidenum">
              <a:rPr lang="fr-BE" smtClean="0"/>
              <a:t>‹#›</a:t>
            </a:fld>
            <a:endParaRPr lang="fr-BE"/>
          </a:p>
        </p:txBody>
      </p:sp>
    </p:spTree>
    <p:extLst>
      <p:ext uri="{BB962C8B-B14F-4D97-AF65-F5344CB8AC3E}">
        <p14:creationId xmlns:p14="http://schemas.microsoft.com/office/powerpoint/2010/main" val="82122686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FR" dirty="0"/>
          </a:p>
        </p:txBody>
      </p:sp>
      <p:sp>
        <p:nvSpPr>
          <p:cNvPr id="4" name="Tijdelijke aanduiding voor koptekst 3"/>
          <p:cNvSpPr>
            <a:spLocks noGrp="1"/>
          </p:cNvSpPr>
          <p:nvPr>
            <p:ph type="hdr" sz="quarter" idx="10"/>
          </p:nvPr>
        </p:nvSpPr>
        <p:spPr/>
        <p:txBody>
          <a:bodyPr/>
          <a:lstStyle/>
          <a:p>
            <a:endParaRPr lang="fr-BE"/>
          </a:p>
        </p:txBody>
      </p:sp>
      <p:sp>
        <p:nvSpPr>
          <p:cNvPr id="5" name="Tijdelijke aanduiding voor dianummer 4"/>
          <p:cNvSpPr>
            <a:spLocks noGrp="1"/>
          </p:cNvSpPr>
          <p:nvPr>
            <p:ph type="sldNum" sz="quarter" idx="11"/>
          </p:nvPr>
        </p:nvSpPr>
        <p:spPr/>
        <p:txBody>
          <a:bodyPr/>
          <a:lstStyle/>
          <a:p>
            <a:fld id="{D259BC35-4661-472A-8E42-17FE3E793DED}" type="slidenum">
              <a:rPr lang="fr-BE" smtClean="0"/>
              <a:t>1</a:t>
            </a:fld>
            <a:endParaRPr lang="fr-BE"/>
          </a:p>
        </p:txBody>
      </p:sp>
      <p:sp>
        <p:nvSpPr>
          <p:cNvPr id="6" name="Footer Placeholder 5">
            <a:extLst>
              <a:ext uri="{FF2B5EF4-FFF2-40B4-BE49-F238E27FC236}">
                <a16:creationId xmlns:a16="http://schemas.microsoft.com/office/drawing/2014/main" id="{8A55EA80-3778-4BAD-BF62-8744DCBDF80C}"/>
              </a:ext>
            </a:extLst>
          </p:cNvPr>
          <p:cNvSpPr>
            <a:spLocks noGrp="1"/>
          </p:cNvSpPr>
          <p:nvPr>
            <p:ph type="ftr" sz="quarter" idx="4"/>
          </p:nvPr>
        </p:nvSpPr>
        <p:spPr/>
        <p:txBody>
          <a:bodyPr/>
          <a:lstStyle/>
          <a:p>
            <a:endParaRPr lang="fr-BE"/>
          </a:p>
        </p:txBody>
      </p:sp>
    </p:spTree>
    <p:extLst>
      <p:ext uri="{BB962C8B-B14F-4D97-AF65-F5344CB8AC3E}">
        <p14:creationId xmlns:p14="http://schemas.microsoft.com/office/powerpoint/2010/main" val="414883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coordination work on the fish master plan will continue over the next few years and will be based on the following axes/themes</a:t>
            </a:r>
          </a:p>
          <a:p>
            <a:r>
              <a:rPr lang="en-US" dirty="0"/>
              <a:t>- Setting up new fish coordination cards, integrating the map of obstacles on the border water body, in close relation with the coordination cards of the border surface water bodies; this work should make it possible to establish a fish diagnosis per border water body, evaluating the ecological continuity and other potential obstacles to the restoration of fish populations, and discussing the measures to be </a:t>
            </a:r>
            <a:r>
              <a:rPr lang="en-US" dirty="0" err="1"/>
              <a:t>favoured</a:t>
            </a:r>
            <a:r>
              <a:rPr lang="en-US" dirty="0"/>
              <a:t> on both sides of the borders to improve the state of fish populations in each of these water bodies (in particular by restoring ecological continuity); </a:t>
            </a:r>
          </a:p>
          <a:p>
            <a:r>
              <a:rPr lang="en-US" dirty="0"/>
              <a:t>- </a:t>
            </a:r>
            <a:r>
              <a:rPr lang="en-US" dirty="0" err="1"/>
              <a:t>Organise</a:t>
            </a:r>
            <a:r>
              <a:rPr lang="en-US" dirty="0"/>
              <a:t> a </a:t>
            </a:r>
            <a:r>
              <a:rPr lang="en-US" b="1" dirty="0"/>
              <a:t>workshop on </a:t>
            </a:r>
            <a:r>
              <a:rPr lang="en-US" dirty="0"/>
              <a:t>the topic of </a:t>
            </a:r>
            <a:r>
              <a:rPr lang="en-US" b="1" dirty="0"/>
              <a:t>ecological continuity of watercourses</a:t>
            </a:r>
            <a:r>
              <a:rPr lang="en-US" dirty="0"/>
              <a:t>, with the general </a:t>
            </a:r>
            <a:r>
              <a:rPr lang="en-US" b="1" dirty="0"/>
              <a:t>objectives of promoting coordination and collaboration between services, institutions and regions on the scale of the Scheldt IRBD,</a:t>
            </a:r>
            <a:r>
              <a:rPr lang="en-US" dirty="0"/>
              <a:t> and of producing an overall vision and recommendations for action on the state of fish populations and ecological continuity at the scale of the IRBD;</a:t>
            </a:r>
          </a:p>
          <a:p>
            <a:r>
              <a:rPr lang="en-US" dirty="0"/>
              <a:t>- Maintain and complete the current coordination tools;</a:t>
            </a:r>
          </a:p>
          <a:p>
            <a:r>
              <a:rPr lang="en-US" dirty="0"/>
              <a:t>- Update the Fish Master Plan and, if necessary, draw up new recommendations for the implementation of new measures and actions;</a:t>
            </a:r>
          </a:p>
          <a:p>
            <a:r>
              <a:rPr lang="en-US" dirty="0"/>
              <a:t>- Implement a joint assessment exercise of the fish status, based on the needs identified from the work on the fact sheets and the fish workshop;</a:t>
            </a:r>
          </a:p>
          <a:p>
            <a:r>
              <a:rPr lang="en-US" dirty="0"/>
              <a:t>- Continue and strengthen the coordination around the resolution of obstacles to migration at the Scheldt IRBD level;</a:t>
            </a:r>
          </a:p>
          <a:p>
            <a:r>
              <a:rPr lang="en-US" dirty="0"/>
              <a:t>- Update the data on obstacles to fish migration, and if necessary other data that would be coordinated around the general issue of ecological continuity, at least once every 6 years (in preparation for the next management plan).</a:t>
            </a:r>
          </a:p>
          <a:p>
            <a:endParaRPr lang="fr-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10</a:t>
            </a:fld>
            <a:endParaRPr lang="fr-BE"/>
          </a:p>
        </p:txBody>
      </p:sp>
    </p:spTree>
    <p:extLst>
      <p:ext uri="{BB962C8B-B14F-4D97-AF65-F5344CB8AC3E}">
        <p14:creationId xmlns:p14="http://schemas.microsoft.com/office/powerpoint/2010/main" val="28924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International Scheldt Commission (ISC) is </a:t>
            </a:r>
            <a:r>
              <a:rPr lang="en-US" sz="1200" b="1" kern="1200" dirty="0">
                <a:solidFill>
                  <a:schemeClr val="tx1"/>
                </a:solidFill>
                <a:effectLst/>
                <a:latin typeface="+mn-lt"/>
                <a:ea typeface="+mn-ea"/>
                <a:cs typeface="+mn-cs"/>
              </a:rPr>
              <a:t>composed of 6 Contracting Parties, from 3 countries</a:t>
            </a:r>
            <a:r>
              <a:rPr lang="en-US" sz="1200" kern="1200" dirty="0">
                <a:solidFill>
                  <a:schemeClr val="tx1"/>
                </a:solidFill>
                <a:effectLst/>
                <a:latin typeface="+mn-lt"/>
                <a:ea typeface="+mn-ea"/>
                <a:cs typeface="+mn-cs"/>
              </a:rPr>
              <a:t>: France, Federal Belgium, Wallonia, Flanders, the Brussels Capital Region and the 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is the </a:t>
            </a:r>
            <a:r>
              <a:rPr lang="en-US" sz="1200" b="1" kern="1200" dirty="0">
                <a:solidFill>
                  <a:schemeClr val="tx1"/>
                </a:solidFill>
                <a:effectLst/>
                <a:latin typeface="+mn-lt"/>
                <a:ea typeface="+mn-ea"/>
                <a:cs typeface="+mn-cs"/>
              </a:rPr>
              <a:t>coordinating body for the implementation of the EU Water Framework Directive and EU Flood Directive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also coordinates measures to prevent and control accidental water pollution and ensures the transmission of the necessary information, within the Scheldt Warning and Alert System (SAAE).</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2</a:t>
            </a:fld>
            <a:endParaRPr lang="fr-BE"/>
          </a:p>
        </p:txBody>
      </p:sp>
      <p:sp>
        <p:nvSpPr>
          <p:cNvPr id="6" name="Footer Placeholder 5">
            <a:extLst>
              <a:ext uri="{FF2B5EF4-FFF2-40B4-BE49-F238E27FC236}">
                <a16:creationId xmlns:a16="http://schemas.microsoft.com/office/drawing/2014/main" id="{0D29804F-1CF4-4B6C-9384-61AC700DFDAE}"/>
              </a:ext>
            </a:extLst>
          </p:cNvPr>
          <p:cNvSpPr>
            <a:spLocks noGrp="1"/>
          </p:cNvSpPr>
          <p:nvPr>
            <p:ph type="ftr" sz="quarter" idx="4"/>
          </p:nvPr>
        </p:nvSpPr>
        <p:spPr/>
        <p:txBody>
          <a:bodyPr/>
          <a:lstStyle/>
          <a:p>
            <a:endParaRPr lang="fr-BE"/>
          </a:p>
        </p:txBody>
      </p:sp>
    </p:spTree>
    <p:extLst>
      <p:ext uri="{BB962C8B-B14F-4D97-AF65-F5344CB8AC3E}">
        <p14:creationId xmlns:p14="http://schemas.microsoft.com/office/powerpoint/2010/main" val="130159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cooperation work within the </a:t>
            </a:r>
            <a:r>
              <a:rPr lang="en-US" dirty="0" err="1"/>
              <a:t>ScaldWIN</a:t>
            </a:r>
            <a:r>
              <a:rPr lang="en-US" dirty="0"/>
              <a:t> project, which started in 2008, focused on ecological rehabilitation, with a special emphasis on fish migration. It allowed for an in-depth assessment of the fish situation in the Scheldt International River Basin District, in particular with regard to obstacles to migration and the distribution of migratory species. The results of the project were used to draw up, in 2015, the </a:t>
            </a:r>
            <a:r>
              <a:rPr lang="en-US" b="1" dirty="0"/>
              <a:t>first fish master plan for the Scheldt district</a:t>
            </a:r>
            <a:r>
              <a:rPr lang="en-US" dirty="0"/>
              <a:t>.</a:t>
            </a:r>
          </a:p>
          <a:p>
            <a:endParaRPr lang="en-US" dirty="0"/>
          </a:p>
          <a:p>
            <a:pPr lvl="0"/>
            <a:r>
              <a:rPr lang="en-US" dirty="0"/>
              <a:t>The ISC Fish Master Plan is </a:t>
            </a:r>
            <a:r>
              <a:rPr lang="en-US" b="1" dirty="0"/>
              <a:t>a response to the Benelux decision </a:t>
            </a:r>
            <a:r>
              <a:rPr lang="en-US" dirty="0"/>
              <a:t>M(2009)1 </a:t>
            </a:r>
            <a:r>
              <a:rPr lang="en-US" b="1" dirty="0"/>
              <a:t>on the free circulation of fish </a:t>
            </a:r>
            <a:r>
              <a:rPr lang="en-US" dirty="0"/>
              <a:t>in the Benelux river systems, and France has joined the Benelux countries in the follow-up to this decision. The Fish Master Plan </a:t>
            </a:r>
            <a:r>
              <a:rPr lang="en-US" b="1" dirty="0"/>
              <a:t>has been integrated into the roof part of the second WFD management plan </a:t>
            </a:r>
            <a:r>
              <a:rPr lang="en-US" dirty="0"/>
              <a:t>on the river ecological quality and </a:t>
            </a:r>
            <a:r>
              <a:rPr lang="en-US" b="1" dirty="0"/>
              <a:t>focuses</a:t>
            </a:r>
            <a:r>
              <a:rPr lang="en-US" dirty="0"/>
              <a:t> in particular </a:t>
            </a:r>
            <a:r>
              <a:rPr lang="en-US" b="1" dirty="0"/>
              <a:t>on ecological continuity</a:t>
            </a:r>
            <a:r>
              <a:rPr lang="en-US" dirty="0"/>
              <a:t>.</a:t>
            </a:r>
            <a:br>
              <a:rPr lang="en-US" dirty="0"/>
            </a:br>
            <a:r>
              <a:rPr lang="en-US" dirty="0"/>
              <a:t>The adoption of a Master Plan for Fish has made it possible to set up a global consultation on the free circulation of fish within the CIE. </a:t>
            </a:r>
          </a:p>
          <a:p>
            <a:pPr lvl="0"/>
            <a:endParaRPr lang="en-US" dirty="0"/>
          </a:p>
          <a:p>
            <a:pPr lvl="0"/>
            <a:r>
              <a:rPr lang="en-US" dirty="0"/>
              <a:t>The Master Scheldt Fish Plan addresses the following points:</a:t>
            </a:r>
          </a:p>
          <a:p>
            <a:pPr marL="171450" lvl="0" indent="-171450">
              <a:buFont typeface="Arial" panose="020B0604020202020204" pitchFamily="34" charset="0"/>
              <a:buChar char="•"/>
            </a:pPr>
            <a:r>
              <a:rPr lang="en-US" dirty="0"/>
              <a:t>The specific context of the Scheldt district that may have an influence on fish life (hydrographic, historical, legal and administrative):</a:t>
            </a:r>
          </a:p>
          <a:p>
            <a:pPr marL="171450" lvl="0" indent="-171450">
              <a:buFont typeface="Arial" panose="020B0604020202020204" pitchFamily="34" charset="0"/>
              <a:buChar char="•"/>
            </a:pPr>
            <a:r>
              <a:rPr lang="en-US" dirty="0"/>
              <a:t>The fish status of the district (what existed before the restoration actions, their evolution, the indicators used)</a:t>
            </a:r>
          </a:p>
          <a:p>
            <a:pPr marL="171450" lvl="0" indent="-171450">
              <a:buFont typeface="Arial" panose="020B0604020202020204" pitchFamily="34" charset="0"/>
              <a:buChar char="•"/>
            </a:pPr>
            <a:r>
              <a:rPr lang="en-US" sz="1200" dirty="0"/>
              <a:t>Obstacles to fish migration (barriers, loss of habitats and spawning grounds, pollution, fishing).</a:t>
            </a:r>
          </a:p>
          <a:p>
            <a:pPr marL="171450" lvl="0" indent="-171450">
              <a:buFont typeface="Arial" panose="020B0604020202020204" pitchFamily="34" charset="0"/>
              <a:buChar char="•"/>
            </a:pPr>
            <a:r>
              <a:rPr lang="en-US" dirty="0"/>
              <a:t>the measures already taken and to be taken to achieve the objectives, particularly with regard to eels</a:t>
            </a:r>
          </a:p>
          <a:p>
            <a:pPr marL="171450" lvl="0" indent="-171450">
              <a:buFont typeface="Arial" panose="020B0604020202020204" pitchFamily="34" charset="0"/>
              <a:buChar char="•"/>
            </a:pPr>
            <a:r>
              <a:rPr lang="en-US" dirty="0"/>
              <a:t>the conclusions and recommendations for ensuring the ecological continuity of the district's watercourses and thus achieving good ecological status</a:t>
            </a:r>
            <a:br>
              <a:rPr lang="en-US" dirty="0"/>
            </a:br>
            <a:endParaRPr lang="en-US"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3</a:t>
            </a:fld>
            <a:endParaRPr lang="fr-BE"/>
          </a:p>
        </p:txBody>
      </p:sp>
    </p:spTree>
    <p:extLst>
      <p:ext uri="{BB962C8B-B14F-4D97-AF65-F5344CB8AC3E}">
        <p14:creationId xmlns:p14="http://schemas.microsoft.com/office/powerpoint/2010/main" val="265212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4</a:t>
            </a:fld>
            <a:endParaRPr lang="fr-BE"/>
          </a:p>
        </p:txBody>
      </p:sp>
    </p:spTree>
    <p:extLst>
      <p:ext uri="{BB962C8B-B14F-4D97-AF65-F5344CB8AC3E}">
        <p14:creationId xmlns:p14="http://schemas.microsoft.com/office/powerpoint/2010/main" val="93237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coordination cards </a:t>
            </a:r>
            <a:r>
              <a:rPr lang="en-US" dirty="0"/>
              <a:t>concern contiguous water bodies, on either side of the borders between Parties. The </a:t>
            </a:r>
            <a:r>
              <a:rPr lang="en-US" b="1" dirty="0"/>
              <a:t>characteristics of the environment </a:t>
            </a:r>
            <a:r>
              <a:rPr lang="en-US" dirty="0"/>
              <a:t>and the results of environmental quality assessments are included. The quality elements taken into consideration either influence or depend on the quality of the fish population; in the end, they make it possible to </a:t>
            </a:r>
            <a:r>
              <a:rPr lang="en-US" dirty="0" err="1"/>
              <a:t>characterise</a:t>
            </a:r>
            <a:r>
              <a:rPr lang="en-US" dirty="0"/>
              <a:t> the </a:t>
            </a:r>
            <a:r>
              <a:rPr lang="en-US" b="1" dirty="0"/>
              <a:t>ecological status of the water bodies</a:t>
            </a:r>
            <a:r>
              <a:rPr lang="en-US" dirty="0"/>
              <a:t>. The cards are </a:t>
            </a:r>
            <a:r>
              <a:rPr lang="en-US" b="1" dirty="0"/>
              <a:t>designed to diagnose and work towards greater coherence between the regions, in terms of assessing obstacles, fish populations, fish status, and measures to be implemented to improve transboundary ecological continuity</a:t>
            </a:r>
            <a:r>
              <a:rPr lang="en-US" dirty="0"/>
              <a:t>.</a:t>
            </a:r>
          </a:p>
          <a:p>
            <a:r>
              <a:rPr lang="en-US" dirty="0"/>
              <a:t>Considering the complexity of the departments involved in fish and ecological continuity, cards also gather information about department and people in charge of various topics of interest for fish and ecological continuity in rivers.</a:t>
            </a:r>
            <a:endParaRPr lang="fr-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5</a:t>
            </a:fld>
            <a:endParaRPr lang="fr-BE"/>
          </a:p>
        </p:txBody>
      </p:sp>
    </p:spTree>
    <p:extLst>
      <p:ext uri="{BB962C8B-B14F-4D97-AF65-F5344CB8AC3E}">
        <p14:creationId xmlns:p14="http://schemas.microsoft.com/office/powerpoint/2010/main" val="51822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district-level mapping </a:t>
            </a:r>
            <a:r>
              <a:rPr lang="en-US" dirty="0"/>
              <a:t>is an </a:t>
            </a:r>
            <a:r>
              <a:rPr lang="en-US" b="1" dirty="0"/>
              <a:t>important tool for cross-border analysis and coordination</a:t>
            </a:r>
            <a:r>
              <a:rPr lang="en-US" dirty="0"/>
              <a:t>. It provides a global view of a given problem at the district level. </a:t>
            </a:r>
          </a:p>
          <a:p>
            <a:r>
              <a:rPr lang="en-US" dirty="0"/>
              <a:t>The mapping for the ISC is carried out by the GIS Unit of the SPW Agriculture, Natural Resources and Environment (DEMNA-</a:t>
            </a:r>
            <a:r>
              <a:rPr lang="en-US" dirty="0" err="1"/>
              <a:t>DCoD</a:t>
            </a:r>
            <a:r>
              <a:rPr lang="en-US" dirty="0"/>
              <a:t>).</a:t>
            </a:r>
          </a:p>
          <a:p>
            <a:endParaRPr lang="en-US" dirty="0"/>
          </a:p>
          <a:p>
            <a:r>
              <a:rPr lang="en-US" dirty="0"/>
              <a:t>The methodology followed for the implementation of the new map of obstacles to fish migration was as follows:</a:t>
            </a:r>
          </a:p>
          <a:p>
            <a:r>
              <a:rPr lang="en-US" dirty="0"/>
              <a:t>- Sharing, discussion and </a:t>
            </a:r>
            <a:r>
              <a:rPr lang="en-US" b="1" dirty="0" err="1"/>
              <a:t>harmonisation</a:t>
            </a:r>
            <a:r>
              <a:rPr lang="en-US" b="1" dirty="0"/>
              <a:t> of updated cartographic data on barriers to migration </a:t>
            </a:r>
            <a:r>
              <a:rPr lang="en-US" dirty="0"/>
              <a:t>from each of the Parties: </a:t>
            </a:r>
            <a:r>
              <a:rPr lang="en-US" u="sng" dirty="0"/>
              <a:t>types of barriers</a:t>
            </a:r>
            <a:r>
              <a:rPr lang="en-US" dirty="0"/>
              <a:t>, </a:t>
            </a:r>
            <a:r>
              <a:rPr lang="en-US" u="sng" dirty="0"/>
              <a:t>degrees of </a:t>
            </a:r>
            <a:r>
              <a:rPr lang="en-US" u="sng" dirty="0" err="1"/>
              <a:t>crossability</a:t>
            </a:r>
            <a:r>
              <a:rPr lang="en-US" u="sng" dirty="0"/>
              <a:t> of barriers</a:t>
            </a:r>
            <a:r>
              <a:rPr lang="en-US" dirty="0"/>
              <a:t>, </a:t>
            </a:r>
            <a:r>
              <a:rPr lang="en-US" u="sng" dirty="0"/>
              <a:t>resolution or not </a:t>
            </a:r>
            <a:r>
              <a:rPr lang="en-US" dirty="0"/>
              <a:t>of barriers and mode of resolution (removal, development, management, ...) ;</a:t>
            </a:r>
          </a:p>
          <a:p>
            <a:r>
              <a:rPr lang="en-US" dirty="0"/>
              <a:t>- Creation of a </a:t>
            </a:r>
            <a:r>
              <a:rPr lang="en-US" b="1" dirty="0"/>
              <a:t>bilingual and documented database </a:t>
            </a:r>
            <a:r>
              <a:rPr lang="en-US" dirty="0"/>
              <a:t>of all the information, as provided by the Parties and </a:t>
            </a:r>
            <a:r>
              <a:rPr lang="en-US" dirty="0" err="1"/>
              <a:t>harmonised</a:t>
            </a:r>
            <a:r>
              <a:rPr lang="en-US" dirty="0"/>
              <a:t>, with photographic presentation of the obstacles when available, and implementation of the database within the Scheldt </a:t>
            </a:r>
            <a:r>
              <a:rPr lang="en-US" dirty="0" err="1"/>
              <a:t>WebGIS</a:t>
            </a:r>
            <a:r>
              <a:rPr lang="en-US" dirty="0"/>
              <a:t>;</a:t>
            </a:r>
          </a:p>
          <a:p>
            <a:r>
              <a:rPr lang="en-US" dirty="0"/>
              <a:t>- Creation of a </a:t>
            </a:r>
            <a:r>
              <a:rPr lang="en-US" b="1" dirty="0"/>
              <a:t>private version of the </a:t>
            </a:r>
            <a:r>
              <a:rPr lang="en-US" b="1" dirty="0" err="1"/>
              <a:t>WebGIS</a:t>
            </a:r>
            <a:r>
              <a:rPr lang="en-US" dirty="0"/>
              <a:t>, reserved for the ISC working groups, which allows to work, in particular the map of obstacles to fish migration, from working hypotheses, beyond the official data to be shared with the general public.</a:t>
            </a:r>
          </a:p>
          <a:p>
            <a:endParaRPr lang="en-US" dirty="0"/>
          </a:p>
          <a:p>
            <a:endParaRPr lang="en-US" dirty="0"/>
          </a:p>
          <a:p>
            <a:r>
              <a:rPr lang="en-US" dirty="0"/>
              <a:t>Obstacles to upstream fish migration, presenting the types of obstacle and the degrees of </a:t>
            </a:r>
            <a:r>
              <a:rPr lang="en-US" dirty="0" err="1"/>
              <a:t>crossability</a:t>
            </a:r>
            <a:r>
              <a:rPr lang="en-US" dirty="0"/>
              <a:t> in a </a:t>
            </a:r>
            <a:r>
              <a:rPr lang="en-US" dirty="0" err="1"/>
              <a:t>harmonised</a:t>
            </a:r>
            <a:r>
              <a:rPr lang="en-US" dirty="0"/>
              <a:t> way at the Scheldt IRBD level,</a:t>
            </a:r>
            <a:endParaRPr lang="fr-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6</a:t>
            </a:fld>
            <a:endParaRPr lang="fr-BE"/>
          </a:p>
        </p:txBody>
      </p:sp>
    </p:spTree>
    <p:extLst>
      <p:ext uri="{BB962C8B-B14F-4D97-AF65-F5344CB8AC3E}">
        <p14:creationId xmlns:p14="http://schemas.microsoft.com/office/powerpoint/2010/main" val="219196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implementation of the database within the Scheldt </a:t>
            </a:r>
            <a:r>
              <a:rPr lang="en-US" b="1" dirty="0" err="1"/>
              <a:t>WebGIS</a:t>
            </a:r>
            <a:r>
              <a:rPr lang="en-US" dirty="0"/>
              <a:t>;</a:t>
            </a:r>
          </a:p>
          <a:p>
            <a:r>
              <a:rPr lang="en-US" dirty="0"/>
              <a:t>- Creation of a </a:t>
            </a:r>
            <a:r>
              <a:rPr lang="en-US" b="1" dirty="0"/>
              <a:t>private version of the </a:t>
            </a:r>
            <a:r>
              <a:rPr lang="en-US" b="1" dirty="0" err="1"/>
              <a:t>WebGIS</a:t>
            </a:r>
            <a:r>
              <a:rPr lang="en-US" dirty="0"/>
              <a:t>, reserved for the ISC working groups, which allows to work, in particular the map of obstacles to fish migration, from working hypotheses, beyond the official data to be shared with the general public.</a:t>
            </a:r>
          </a:p>
          <a:p>
            <a:endParaRPr lang="en-US" dirty="0"/>
          </a:p>
          <a:p>
            <a:r>
              <a:rPr lang="en-US" dirty="0"/>
              <a:t>An important part of the coordination work on the general issue of ecological continuity consisted in working on a common and </a:t>
            </a:r>
            <a:r>
              <a:rPr lang="en-US" dirty="0" err="1"/>
              <a:t>harmonised</a:t>
            </a:r>
            <a:r>
              <a:rPr lang="en-US" dirty="0"/>
              <a:t> map of obstacles to fish migration, on the scale of the Scheldt IRBD (with the exception of the Somme, </a:t>
            </a:r>
            <a:r>
              <a:rPr lang="en-US" dirty="0" err="1"/>
              <a:t>Authie</a:t>
            </a:r>
            <a:r>
              <a:rPr lang="en-US" dirty="0"/>
              <a:t>, </a:t>
            </a:r>
            <a:r>
              <a:rPr lang="en-US" dirty="0" err="1"/>
              <a:t>Canche</a:t>
            </a:r>
            <a:r>
              <a:rPr lang="en-US" dirty="0"/>
              <a:t> and Boulonnais basins). The objective was to </a:t>
            </a:r>
            <a:r>
              <a:rPr lang="en-US" b="1" dirty="0"/>
              <a:t>provide a common reading of the obstacles to migration (upstream) both on the global scale of the district and in the details of the obstacles</a:t>
            </a:r>
            <a:r>
              <a:rPr lang="en-US" dirty="0"/>
              <a:t>. This common reading of obstacles to migration constitutes a </a:t>
            </a:r>
            <a:r>
              <a:rPr lang="en-US" b="1" dirty="0"/>
              <a:t>central tool for "fish" coordination </a:t>
            </a:r>
            <a:r>
              <a:rPr lang="en-US" dirty="0"/>
              <a:t>which will be useful for the continuation of coordination via the bi- or tri-lateral coordination cards. These will serve as a basic document for the </a:t>
            </a:r>
            <a:r>
              <a:rPr lang="en-US" dirty="0" err="1"/>
              <a:t>organisation</a:t>
            </a:r>
            <a:r>
              <a:rPr lang="en-US" dirty="0"/>
              <a:t> of a workshop which should lead to the formulation of recommendations on ecological continuity. </a:t>
            </a:r>
            <a:endParaRPr lang="fr-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7</a:t>
            </a:fld>
            <a:endParaRPr lang="fr-BE"/>
          </a:p>
        </p:txBody>
      </p:sp>
    </p:spTree>
    <p:extLst>
      <p:ext uri="{BB962C8B-B14F-4D97-AF65-F5344CB8AC3E}">
        <p14:creationId xmlns:p14="http://schemas.microsoft.com/office/powerpoint/2010/main" val="15371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b="1" dirty="0"/>
              <a:t>dual approach</a:t>
            </a:r>
            <a:r>
              <a:rPr lang="en-US" dirty="0"/>
              <a:t>, broad and detailed at the same time, was </a:t>
            </a:r>
            <a:r>
              <a:rPr lang="en-US" b="1" dirty="0"/>
              <a:t>made possible by the implementation of this mapping in the new ISC </a:t>
            </a:r>
            <a:r>
              <a:rPr lang="en-US" b="1" dirty="0" err="1"/>
              <a:t>WebGIS</a:t>
            </a:r>
            <a:r>
              <a:rPr lang="en-US" b="1" dirty="0"/>
              <a:t> Scheldt</a:t>
            </a:r>
            <a:r>
              <a:rPr lang="en-US" dirty="0"/>
              <a:t>.</a:t>
            </a:r>
          </a:p>
          <a:p>
            <a:r>
              <a:rPr lang="en-US" dirty="0"/>
              <a:t>The mapping for the ISC is </a:t>
            </a:r>
            <a:r>
              <a:rPr lang="en-US" b="1" dirty="0"/>
              <a:t>carried out by the GIS Unit of the SPW Agriculture, Natural Resources and Environment </a:t>
            </a:r>
            <a:r>
              <a:rPr lang="en-US" dirty="0"/>
              <a:t>(DEMNA-</a:t>
            </a:r>
            <a:r>
              <a:rPr lang="en-US" dirty="0" err="1"/>
              <a:t>DCoD</a:t>
            </a:r>
            <a:r>
              <a:rPr lang="en-US" dirty="0"/>
              <a:t>).</a:t>
            </a:r>
          </a:p>
          <a:p>
            <a:endParaRPr lang="fr-BE" dirty="0"/>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8</a:t>
            </a:fld>
            <a:endParaRPr lang="fr-BE"/>
          </a:p>
        </p:txBody>
      </p:sp>
    </p:spTree>
    <p:extLst>
      <p:ext uri="{BB962C8B-B14F-4D97-AF65-F5344CB8AC3E}">
        <p14:creationId xmlns:p14="http://schemas.microsoft.com/office/powerpoint/2010/main" val="141253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Fish status or potential, as measured or estimated by the Parties, at the Scheldt IRBD scale. Depending on the methodologies used by the Parties, different ways of estimating and using the fish data can be distinguished: the fish status or potential estimated from fisheries is represented by a coloured dot at the measuring station (FR, W, BR) or at the median point of assessment, based on samples taken at several points (NL); when these data have been used to estimate the fish status of the water body, this is represented by colouring the linear length of the water body (FR, W, BR, NL) in FR, fish data are not used to estimate the ecological potential, hence for artificial and heavily modified water bodies, only the measuring station is shown; in VL, the fish status or potential is not determined on the basis of fisheries alone, but on the basis of expert opinion, hence the fish status or potential is shown only at the water body level. </a:t>
            </a:r>
          </a:p>
        </p:txBody>
      </p:sp>
      <p:sp>
        <p:nvSpPr>
          <p:cNvPr id="4" name="Header Placeholder 3"/>
          <p:cNvSpPr>
            <a:spLocks noGrp="1"/>
          </p:cNvSpPr>
          <p:nvPr>
            <p:ph type="hdr" sz="quarter"/>
          </p:nvPr>
        </p:nvSpPr>
        <p:spPr/>
        <p:txBody>
          <a:bodyPr/>
          <a:lstStyle/>
          <a:p>
            <a:endParaRPr lang="fr-BE"/>
          </a:p>
        </p:txBody>
      </p:sp>
      <p:sp>
        <p:nvSpPr>
          <p:cNvPr id="5" name="Slide Number Placeholder 4"/>
          <p:cNvSpPr>
            <a:spLocks noGrp="1"/>
          </p:cNvSpPr>
          <p:nvPr>
            <p:ph type="sldNum" sz="quarter" idx="5"/>
          </p:nvPr>
        </p:nvSpPr>
        <p:spPr/>
        <p:txBody>
          <a:bodyPr/>
          <a:lstStyle/>
          <a:p>
            <a:fld id="{D259BC35-4661-472A-8E42-17FE3E793DED}" type="slidenum">
              <a:rPr lang="fr-BE" smtClean="0"/>
              <a:t>9</a:t>
            </a:fld>
            <a:endParaRPr lang="fr-BE"/>
          </a:p>
        </p:txBody>
      </p:sp>
    </p:spTree>
    <p:extLst>
      <p:ext uri="{BB962C8B-B14F-4D97-AF65-F5344CB8AC3E}">
        <p14:creationId xmlns:p14="http://schemas.microsoft.com/office/powerpoint/2010/main" val="1078114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987193"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057041"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a:p>
        </p:txBody>
      </p:sp>
      <p:sp>
        <p:nvSpPr>
          <p:cNvPr id="3" name="Subtitle 2"/>
          <p:cNvSpPr>
            <a:spLocks noGrp="1"/>
          </p:cNvSpPr>
          <p:nvPr>
            <p:ph type="subTitle" idx="1"/>
          </p:nvPr>
        </p:nvSpPr>
        <p:spPr>
          <a:xfrm>
            <a:off x="4087208"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FC7264C5-2A37-476C-A8AE-99B3030343E7}" type="datetime1">
              <a:rPr lang="fr-BE" smtClean="0"/>
              <a:t>17-05-23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pic>
        <p:nvPicPr>
          <p:cNvPr id="9" name="Picture 2" descr="logoISC">
            <a:extLst>
              <a:ext uri="{FF2B5EF4-FFF2-40B4-BE49-F238E27FC236}">
                <a16:creationId xmlns:a16="http://schemas.microsoft.com/office/drawing/2014/main" id="{95D74AE1-5999-4AF1-B375-5B240BE78A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868" y="981027"/>
            <a:ext cx="1185582" cy="12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8F821BD1-4598-43B7-9027-6C4A69973596}"/>
              </a:ext>
            </a:extLst>
          </p:cNvPr>
          <p:cNvSpPr txBox="1"/>
          <p:nvPr userDrawn="1"/>
        </p:nvSpPr>
        <p:spPr>
          <a:xfrm>
            <a:off x="354550" y="2477200"/>
            <a:ext cx="2216218" cy="954107"/>
          </a:xfrm>
          <a:prstGeom prst="rect">
            <a:avLst/>
          </a:prstGeom>
          <a:noFill/>
        </p:spPr>
        <p:txBody>
          <a:bodyPr wrap="square" rtlCol="0">
            <a:spAutoFit/>
          </a:bodyPr>
          <a:lstStyle/>
          <a:p>
            <a:pPr algn="ctr"/>
            <a:r>
              <a:rPr lang="fr-BE" sz="1400">
                <a:solidFill>
                  <a:srgbClr val="002060"/>
                </a:solidFill>
                <a:latin typeface="+mn-lt"/>
              </a:rPr>
              <a:t>Internationale</a:t>
            </a:r>
          </a:p>
          <a:p>
            <a:pPr algn="ctr"/>
            <a:r>
              <a:rPr lang="fr-BE" sz="1400" err="1">
                <a:solidFill>
                  <a:srgbClr val="002060"/>
                </a:solidFill>
                <a:latin typeface="+mn-lt"/>
              </a:rPr>
              <a:t>Scheldecommissie</a:t>
            </a:r>
            <a:endParaRPr lang="fr-BE" sz="1400">
              <a:solidFill>
                <a:srgbClr val="002060"/>
              </a:solidFill>
              <a:latin typeface="+mn-lt"/>
            </a:endParaRPr>
          </a:p>
          <a:p>
            <a:pPr algn="ctr"/>
            <a:r>
              <a:rPr lang="fr-BE" sz="1400">
                <a:solidFill>
                  <a:srgbClr val="002060"/>
                </a:solidFill>
                <a:latin typeface="+mn-lt"/>
              </a:rPr>
              <a:t>Commission Internationale de l’Escaut</a:t>
            </a:r>
          </a:p>
        </p:txBody>
      </p:sp>
    </p:spTree>
    <p:extLst>
      <p:ext uri="{BB962C8B-B14F-4D97-AF65-F5344CB8AC3E}">
        <p14:creationId xmlns:p14="http://schemas.microsoft.com/office/powerpoint/2010/main" val="140832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CD8446F2-5400-4331-B355-A9D6B7195474}" type="datetime1">
              <a:rPr lang="fr-BE" smtClean="0"/>
              <a:t>17-05-23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669155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3A3EE7B4-A2C8-4551-8FA6-0A412644A493}" type="datetime1">
              <a:rPr lang="fr-BE" smtClean="0"/>
              <a:t>17-05-23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32042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44C4B58-D2A5-4544-ADE3-1E771393E879}" type="datetime1">
              <a:rPr lang="fr-BE" smtClean="0"/>
              <a:t>17-05-23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274908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E0DF86-31E4-4D4A-93E0-6DFD05288967}" type="datetime1">
              <a:rPr lang="fr-BE" smtClean="0"/>
              <a:t>17-05-23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11116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3867912" y="203200"/>
            <a:ext cx="3474720" cy="578612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7818120" y="203200"/>
            <a:ext cx="3474720" cy="578612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Date Placeholder 7"/>
          <p:cNvSpPr>
            <a:spLocks noGrp="1"/>
          </p:cNvSpPr>
          <p:nvPr>
            <p:ph type="dt" sz="half" idx="10"/>
          </p:nvPr>
        </p:nvSpPr>
        <p:spPr/>
        <p:txBody>
          <a:bodyPr/>
          <a:lstStyle/>
          <a:p>
            <a:fld id="{453E403A-0722-41FD-87D7-02C804A38FC2}" type="datetime1">
              <a:rPr lang="fr-BE" smtClean="0"/>
              <a:t>17-05-23</a:t>
            </a:fld>
            <a:endParaRPr lang="fr-BE"/>
          </a:p>
        </p:txBody>
      </p:sp>
      <p:sp>
        <p:nvSpPr>
          <p:cNvPr id="9" name="Footer Placeholder 8"/>
          <p:cNvSpPr>
            <a:spLocks noGrp="1"/>
          </p:cNvSpPr>
          <p:nvPr>
            <p:ph type="ftr" sz="quarter" idx="11"/>
          </p:nvPr>
        </p:nvSpPr>
        <p:spPr/>
        <p:txBody>
          <a:bodyPr/>
          <a:lstStyle/>
          <a:p>
            <a:endParaRPr lang="fr-BE"/>
          </a:p>
        </p:txBody>
      </p:sp>
      <p:sp>
        <p:nvSpPr>
          <p:cNvPr id="10" name="Slide Number Placeholder 9"/>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344773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idx="1"/>
          </p:nvPr>
        </p:nvSpPr>
        <p:spPr>
          <a:xfrm>
            <a:off x="3867912" y="164611"/>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117600"/>
            <a:ext cx="3474720" cy="483669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7818463" y="164611"/>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117600"/>
            <a:ext cx="3474720" cy="483669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Date Placeholder 1"/>
          <p:cNvSpPr>
            <a:spLocks noGrp="1"/>
          </p:cNvSpPr>
          <p:nvPr>
            <p:ph type="dt" sz="half" idx="10"/>
          </p:nvPr>
        </p:nvSpPr>
        <p:spPr/>
        <p:txBody>
          <a:bodyPr/>
          <a:lstStyle/>
          <a:p>
            <a:fld id="{4CC2945B-D82E-4F00-AC13-3F51C9B58F10}" type="datetime1">
              <a:rPr lang="fr-BE" smtClean="0"/>
              <a:t>17-05-23</a:t>
            </a:fld>
            <a:endParaRPr lang="fr-BE"/>
          </a:p>
        </p:txBody>
      </p:sp>
      <p:sp>
        <p:nvSpPr>
          <p:cNvPr id="11" name="Footer Placeholder 10"/>
          <p:cNvSpPr>
            <a:spLocks noGrp="1"/>
          </p:cNvSpPr>
          <p:nvPr>
            <p:ph type="ftr" sz="quarter" idx="11"/>
          </p:nvPr>
        </p:nvSpPr>
        <p:spPr/>
        <p:txBody>
          <a:bodyPr/>
          <a:lstStyle/>
          <a:p>
            <a:endParaRPr lang="fr-BE"/>
          </a:p>
        </p:txBody>
      </p:sp>
      <p:sp>
        <p:nvSpPr>
          <p:cNvPr id="12" name="Slide Number Placeholder 11"/>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94698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a:p>
        </p:txBody>
      </p:sp>
      <p:sp>
        <p:nvSpPr>
          <p:cNvPr id="2" name="Date Placeholder 1"/>
          <p:cNvSpPr>
            <a:spLocks noGrp="1"/>
          </p:cNvSpPr>
          <p:nvPr>
            <p:ph type="dt" sz="half" idx="10"/>
          </p:nvPr>
        </p:nvSpPr>
        <p:spPr/>
        <p:txBody>
          <a:bodyPr/>
          <a:lstStyle/>
          <a:p>
            <a:fld id="{86807EDF-E032-4507-BC9A-864DBF7584E0}" type="datetime1">
              <a:rPr lang="fr-BE" smtClean="0"/>
              <a:t>17-05-23</a:t>
            </a:fld>
            <a:endParaRPr lang="fr-BE"/>
          </a:p>
        </p:txBody>
      </p:sp>
      <p:sp>
        <p:nvSpPr>
          <p:cNvPr id="7" name="Footer Placeholder 6"/>
          <p:cNvSpPr>
            <a:spLocks noGrp="1"/>
          </p:cNvSpPr>
          <p:nvPr>
            <p:ph type="ftr" sz="quarter" idx="11"/>
          </p:nvPr>
        </p:nvSpPr>
        <p:spPr/>
        <p:txBody>
          <a:bodyPr/>
          <a:lstStyle/>
          <a:p>
            <a:endParaRPr lang="fr-BE"/>
          </a:p>
        </p:txBody>
      </p:sp>
      <p:sp>
        <p:nvSpPr>
          <p:cNvPr id="8" name="Slide Number Placeholder 7"/>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428147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F3F7454-3CA8-46D1-9299-C749549026A9}" type="datetime1">
              <a:rPr lang="fr-BE" smtClean="0"/>
              <a:t>17-05-23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101043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a:p>
        </p:txBody>
      </p:sp>
      <p:sp>
        <p:nvSpPr>
          <p:cNvPr id="3" name="Content Placeholder 2"/>
          <p:cNvSpPr>
            <a:spLocks noGrp="1"/>
          </p:cNvSpPr>
          <p:nvPr>
            <p:ph idx="1"/>
          </p:nvPr>
        </p:nvSpPr>
        <p:spPr>
          <a:xfrm>
            <a:off x="3867912" y="136525"/>
            <a:ext cx="7315200" cy="595023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4D7EA69C-F05D-4F61-9377-F20DE08E1ACF}" type="datetime1">
              <a:rPr lang="fr-BE" smtClean="0"/>
              <a:t>17-05-23</a:t>
            </a:fld>
            <a:endParaRPr lang="fr-BE"/>
          </a:p>
        </p:txBody>
      </p:sp>
      <p:sp>
        <p:nvSpPr>
          <p:cNvPr id="9" name="Footer Placeholder 8"/>
          <p:cNvSpPr>
            <a:spLocks noGrp="1"/>
          </p:cNvSpPr>
          <p:nvPr>
            <p:ph type="ftr" sz="quarter" idx="11"/>
          </p:nvPr>
        </p:nvSpPr>
        <p:spPr/>
        <p:txBody>
          <a:bodyPr/>
          <a:lstStyle/>
          <a:p>
            <a:endParaRPr lang="fr-BE"/>
          </a:p>
        </p:txBody>
      </p:sp>
      <p:sp>
        <p:nvSpPr>
          <p:cNvPr id="10" name="Slide Number Placeholder 9"/>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14856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a:p>
        </p:txBody>
      </p:sp>
      <p:sp>
        <p:nvSpPr>
          <p:cNvPr id="3" name="Picture Placeholder 2"/>
          <p:cNvSpPr>
            <a:spLocks noGrp="1" noChangeAspect="1"/>
          </p:cNvSpPr>
          <p:nvPr>
            <p:ph type="pic" idx="1"/>
          </p:nvPr>
        </p:nvSpPr>
        <p:spPr>
          <a:xfrm>
            <a:off x="3570644" y="136525"/>
            <a:ext cx="8115230" cy="5961846"/>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918561F9-C75E-424D-927D-9D506176EE90}" type="datetime1">
              <a:rPr lang="fr-BE" smtClean="0"/>
              <a:t>17-05-23</a:t>
            </a:fld>
            <a:endParaRPr lang="fr-BE"/>
          </a:p>
        </p:txBody>
      </p:sp>
      <p:sp>
        <p:nvSpPr>
          <p:cNvPr id="9" name="Footer Placeholder 8"/>
          <p:cNvSpPr>
            <a:spLocks noGrp="1"/>
          </p:cNvSpPr>
          <p:nvPr>
            <p:ph type="ftr" sz="quarter" idx="11"/>
          </p:nvPr>
        </p:nvSpPr>
        <p:spPr>
          <a:xfrm>
            <a:off x="3499101" y="6356350"/>
            <a:ext cx="5911517" cy="365125"/>
          </a:xfrm>
        </p:spPr>
        <p:txBody>
          <a:bodyPr/>
          <a:lstStyle/>
          <a:p>
            <a:endParaRPr lang="fr-BE"/>
          </a:p>
        </p:txBody>
      </p:sp>
      <p:sp>
        <p:nvSpPr>
          <p:cNvPr id="10" name="Slide Number Placeholder 9"/>
          <p:cNvSpPr>
            <a:spLocks noGrp="1"/>
          </p:cNvSpPr>
          <p:nvPr>
            <p:ph type="sldNum" sz="quarter" idx="12"/>
          </p:nvPr>
        </p:nvSpPr>
        <p:spPr/>
        <p:txBody>
          <a:bodyPr/>
          <a:lstStyle>
            <a:lvl1pPr>
              <a:defRPr sz="2000"/>
            </a:lvl1pPr>
          </a:lstStyle>
          <a:p>
            <a:fld id="{E0FA1195-D9AF-4B4A-A2A5-6B5E04D38EF5}" type="slidenum">
              <a:rPr lang="fr-BE" smtClean="0"/>
              <a:pPr/>
              <a:t>‹#›</a:t>
            </a:fld>
            <a:endParaRPr lang="fr-BE"/>
          </a:p>
        </p:txBody>
      </p:sp>
    </p:spTree>
    <p:extLst>
      <p:ext uri="{BB962C8B-B14F-4D97-AF65-F5344CB8AC3E}">
        <p14:creationId xmlns:p14="http://schemas.microsoft.com/office/powerpoint/2010/main" val="173484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50890"/>
            <a:ext cx="3443590" cy="5939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234669"/>
            <a:ext cx="2947482" cy="4601183"/>
          </a:xfrm>
          <a:prstGeom prst="rect">
            <a:avLst/>
          </a:prstGeom>
        </p:spPr>
        <p:txBody>
          <a:bodyPr vert="horz" lIns="91440" tIns="45720" rIns="91440" bIns="45720" rtlCol="0" anchor="ctr">
            <a:normAutofit/>
          </a:bodyPr>
          <a:lstStyle/>
          <a:p>
            <a:r>
              <a:rPr lang="fr-FR"/>
              <a:t>Modifiez le style du titre</a:t>
            </a:r>
            <a:endParaRPr lang="en-US"/>
          </a:p>
        </p:txBody>
      </p:sp>
      <p:sp>
        <p:nvSpPr>
          <p:cNvPr id="38" name="Rectangle 37"/>
          <p:cNvSpPr/>
          <p:nvPr/>
        </p:nvSpPr>
        <p:spPr>
          <a:xfrm>
            <a:off x="11815864" y="150890"/>
            <a:ext cx="384048" cy="593901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546765" y="156566"/>
            <a:ext cx="8179880" cy="593901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2DB2634-F65B-4455-886A-CF95F2CEC59B}" type="datetime1">
              <a:rPr lang="fr-BE" smtClean="0"/>
              <a:t>17-05-23</a:t>
            </a:fld>
            <a:endParaRPr lang="fr-BE"/>
          </a:p>
        </p:txBody>
      </p:sp>
      <p:sp>
        <p:nvSpPr>
          <p:cNvPr id="5" name="Footer Placeholder 4"/>
          <p:cNvSpPr>
            <a:spLocks noGrp="1"/>
          </p:cNvSpPr>
          <p:nvPr>
            <p:ph type="ftr" sz="quarter" idx="3"/>
          </p:nvPr>
        </p:nvSpPr>
        <p:spPr>
          <a:xfrm>
            <a:off x="3546766" y="6356350"/>
            <a:ext cx="6862616"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fr-BE"/>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0FA1195-D9AF-4B4A-A2A5-6B5E04D38EF5}" type="slidenum">
              <a:rPr lang="fr-BE" smtClean="0"/>
              <a:t>‹#›</a:t>
            </a:fld>
            <a:endParaRPr lang="fr-BE"/>
          </a:p>
        </p:txBody>
      </p:sp>
      <p:pic>
        <p:nvPicPr>
          <p:cNvPr id="9" name="Picture 2" descr="logoISC">
            <a:extLst>
              <a:ext uri="{FF2B5EF4-FFF2-40B4-BE49-F238E27FC236}">
                <a16:creationId xmlns:a16="http://schemas.microsoft.com/office/drawing/2014/main" id="{ED1F4317-390A-4E86-95D2-2CEBD3659B7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2919" y="242118"/>
            <a:ext cx="871280" cy="9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89DFFD36-33EC-4E56-8C38-7E638AB90352}"/>
              </a:ext>
            </a:extLst>
          </p:cNvPr>
          <p:cNvSpPr txBox="1"/>
          <p:nvPr userDrawn="1"/>
        </p:nvSpPr>
        <p:spPr>
          <a:xfrm>
            <a:off x="1213418" y="242118"/>
            <a:ext cx="2216218" cy="954107"/>
          </a:xfrm>
          <a:prstGeom prst="rect">
            <a:avLst/>
          </a:prstGeom>
          <a:noFill/>
        </p:spPr>
        <p:txBody>
          <a:bodyPr wrap="square" rtlCol="0">
            <a:spAutoFit/>
          </a:bodyPr>
          <a:lstStyle/>
          <a:p>
            <a:r>
              <a:rPr lang="fr-BE" sz="1400">
                <a:solidFill>
                  <a:srgbClr val="002060"/>
                </a:solidFill>
                <a:latin typeface="+mn-lt"/>
              </a:rPr>
              <a:t>Internationale </a:t>
            </a:r>
          </a:p>
          <a:p>
            <a:r>
              <a:rPr lang="fr-BE" sz="1400" err="1">
                <a:solidFill>
                  <a:srgbClr val="002060"/>
                </a:solidFill>
                <a:latin typeface="+mn-lt"/>
              </a:rPr>
              <a:t>Scheldecommissie</a:t>
            </a:r>
            <a:endParaRPr lang="fr-BE" sz="1400">
              <a:solidFill>
                <a:srgbClr val="002060"/>
              </a:solidFill>
              <a:latin typeface="+mn-lt"/>
            </a:endParaRPr>
          </a:p>
          <a:p>
            <a:r>
              <a:rPr lang="fr-BE" sz="1400">
                <a:solidFill>
                  <a:srgbClr val="002060"/>
                </a:solidFill>
                <a:latin typeface="+mn-lt"/>
              </a:rPr>
              <a:t>Commission Internationale de l’Escaut</a:t>
            </a:r>
          </a:p>
        </p:txBody>
      </p:sp>
    </p:spTree>
    <p:extLst>
      <p:ext uri="{BB962C8B-B14F-4D97-AF65-F5344CB8AC3E}">
        <p14:creationId xmlns:p14="http://schemas.microsoft.com/office/powerpoint/2010/main" val="32303510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5EA0F-7774-4096-B847-80AC2911B89D}"/>
              </a:ext>
            </a:extLst>
          </p:cNvPr>
          <p:cNvSpPr>
            <a:spLocks noGrp="1"/>
          </p:cNvSpPr>
          <p:nvPr>
            <p:ph type="ctrTitle"/>
          </p:nvPr>
        </p:nvSpPr>
        <p:spPr>
          <a:xfrm>
            <a:off x="3139126" y="874890"/>
            <a:ext cx="8616099" cy="2554110"/>
          </a:xfrm>
        </p:spPr>
        <p:txBody>
          <a:bodyPr anchor="t">
            <a:normAutofit fontScale="90000"/>
          </a:bodyPr>
          <a:lstStyle/>
          <a:p>
            <a:r>
              <a:rPr lang="en-US" sz="5000" b="1" dirty="0"/>
              <a:t>Masterplan Fish &amp; the role of coordination for river restoration</a:t>
            </a:r>
            <a:r>
              <a:rPr lang="en-BE" sz="5000" b="1" dirty="0"/>
              <a:t>:</a:t>
            </a:r>
            <a:br>
              <a:rPr lang="en-BE" b="1" dirty="0"/>
            </a:br>
            <a:r>
              <a:rPr lang="en-US" sz="3900" b="1" i="1" dirty="0"/>
              <a:t>coordination tools </a:t>
            </a:r>
            <a:r>
              <a:rPr lang="nl-BE" sz="3900" b="1" i="1" dirty="0"/>
              <a:t>developped within</a:t>
            </a:r>
            <a:r>
              <a:rPr lang="en-BE" sz="3900" b="1" i="1" dirty="0"/>
              <a:t> </a:t>
            </a:r>
            <a:r>
              <a:rPr lang="nl-BE" sz="3900" b="1" i="1" dirty="0"/>
              <a:t>t</a:t>
            </a:r>
            <a:r>
              <a:rPr lang="en-BE" sz="3900" b="1" i="1" dirty="0"/>
              <a:t>h</a:t>
            </a:r>
            <a:r>
              <a:rPr lang="nl-BE" sz="3900" b="1" i="1" dirty="0"/>
              <a:t>e</a:t>
            </a:r>
            <a:r>
              <a:rPr lang="en-BE" sz="3900" b="1" i="1" dirty="0"/>
              <a:t> </a:t>
            </a:r>
            <a:r>
              <a:rPr lang="nl-BE" sz="3900" b="1" i="1" dirty="0"/>
              <a:t>International Scheldt </a:t>
            </a:r>
            <a:r>
              <a:rPr lang="nl-BE" sz="3900" b="1" i="1" dirty="0" err="1"/>
              <a:t>Commission</a:t>
            </a:r>
            <a:br>
              <a:rPr lang="nl-BE" b="1" dirty="0"/>
            </a:br>
            <a:br>
              <a:rPr lang="nl-BE" b="1" dirty="0"/>
            </a:br>
            <a:endParaRPr lang="nl-BE" b="1" dirty="0"/>
          </a:p>
        </p:txBody>
      </p:sp>
      <p:sp>
        <p:nvSpPr>
          <p:cNvPr id="3" name="Sous-titre 2">
            <a:extLst>
              <a:ext uri="{FF2B5EF4-FFF2-40B4-BE49-F238E27FC236}">
                <a16:creationId xmlns:a16="http://schemas.microsoft.com/office/drawing/2014/main" id="{6A2237FE-6D05-4FB6-B82E-52302A09788C}"/>
              </a:ext>
            </a:extLst>
          </p:cNvPr>
          <p:cNvSpPr>
            <a:spLocks noGrp="1"/>
          </p:cNvSpPr>
          <p:nvPr>
            <p:ph type="subTitle" idx="1"/>
          </p:nvPr>
        </p:nvSpPr>
        <p:spPr>
          <a:xfrm>
            <a:off x="3044859" y="4535423"/>
            <a:ext cx="4165238" cy="1447687"/>
          </a:xfrm>
        </p:spPr>
        <p:txBody>
          <a:bodyPr>
            <a:normAutofit fontScale="92500"/>
          </a:bodyPr>
          <a:lstStyle/>
          <a:p>
            <a:pPr>
              <a:lnSpc>
                <a:spcPct val="100000"/>
              </a:lnSpc>
              <a:spcBef>
                <a:spcPts val="0"/>
              </a:spcBef>
            </a:pPr>
            <a:r>
              <a:rPr lang="nl-BE" sz="1800" b="1" i="1" dirty="0">
                <a:solidFill>
                  <a:schemeClr val="tx1"/>
                </a:solidFill>
              </a:rPr>
              <a:t>Véronique Gosselain – Executive Secretary</a:t>
            </a:r>
            <a:endParaRPr lang="en-BE" sz="1800" b="1" i="1" dirty="0">
              <a:solidFill>
                <a:schemeClr val="tx1"/>
              </a:solidFill>
            </a:endParaRPr>
          </a:p>
          <a:p>
            <a:pPr>
              <a:lnSpc>
                <a:spcPct val="100000"/>
              </a:lnSpc>
              <a:spcBef>
                <a:spcPts val="0"/>
              </a:spcBef>
            </a:pPr>
            <a:r>
              <a:rPr lang="nl-BE" sz="1800" b="1" i="1" dirty="0">
                <a:solidFill>
                  <a:schemeClr val="tx1"/>
                </a:solidFill>
              </a:rPr>
              <a:t>International Scheldt </a:t>
            </a:r>
            <a:r>
              <a:rPr lang="nl-BE" sz="1800" b="1" i="1" dirty="0" err="1">
                <a:solidFill>
                  <a:schemeClr val="tx1"/>
                </a:solidFill>
              </a:rPr>
              <a:t>Commission</a:t>
            </a:r>
            <a:endParaRPr lang="nl-BE" sz="1800" b="1" i="1" dirty="0">
              <a:solidFill>
                <a:schemeClr val="tx1"/>
              </a:solidFill>
            </a:endParaRPr>
          </a:p>
          <a:p>
            <a:pPr>
              <a:lnSpc>
                <a:spcPct val="100000"/>
              </a:lnSpc>
              <a:spcBef>
                <a:spcPts val="0"/>
              </a:spcBef>
            </a:pPr>
            <a:endParaRPr lang="nl-BE" sz="1800" dirty="0"/>
          </a:p>
          <a:p>
            <a:pPr>
              <a:lnSpc>
                <a:spcPct val="100000"/>
              </a:lnSpc>
              <a:spcBef>
                <a:spcPts val="0"/>
              </a:spcBef>
            </a:pPr>
            <a:r>
              <a:rPr lang="en-US" sz="1800" dirty="0"/>
              <a:t>Free Flow webinar 2023</a:t>
            </a:r>
            <a:endParaRPr lang="en-BE" sz="1800" dirty="0"/>
          </a:p>
          <a:p>
            <a:pPr>
              <a:lnSpc>
                <a:spcPct val="100000"/>
              </a:lnSpc>
              <a:spcBef>
                <a:spcPts val="0"/>
              </a:spcBef>
            </a:pPr>
            <a:r>
              <a:rPr lang="en-US" sz="1800" i="1" dirty="0"/>
              <a:t>2</a:t>
            </a:r>
            <a:r>
              <a:rPr lang="en-BE" sz="1800" i="1" dirty="0"/>
              <a:t>3 Ma</a:t>
            </a:r>
            <a:r>
              <a:rPr lang="en-US" sz="1800" i="1" dirty="0"/>
              <a:t>y</a:t>
            </a:r>
            <a:r>
              <a:rPr lang="en-BE" sz="1800" i="1" dirty="0"/>
              <a:t> 2023</a:t>
            </a:r>
            <a:endParaRPr lang="nl-BE" i="1" dirty="0"/>
          </a:p>
        </p:txBody>
      </p:sp>
      <p:sp>
        <p:nvSpPr>
          <p:cNvPr id="5" name="Footer Placeholder 4">
            <a:extLst>
              <a:ext uri="{FF2B5EF4-FFF2-40B4-BE49-F238E27FC236}">
                <a16:creationId xmlns:a16="http://schemas.microsoft.com/office/drawing/2014/main" id="{46AFD724-75FB-4D76-BED0-600234308BB7}"/>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3B7E2BE0-BE07-4172-99DD-72CF959A79D6}"/>
              </a:ext>
            </a:extLst>
          </p:cNvPr>
          <p:cNvSpPr>
            <a:spLocks noGrp="1"/>
          </p:cNvSpPr>
          <p:nvPr>
            <p:ph type="sldNum" sz="quarter" idx="12"/>
          </p:nvPr>
        </p:nvSpPr>
        <p:spPr/>
        <p:txBody>
          <a:bodyPr/>
          <a:lstStyle/>
          <a:p>
            <a:fld id="{E0FA1195-D9AF-4B4A-A2A5-6B5E04D38EF5}" type="slidenum">
              <a:rPr lang="fr-BE" smtClean="0"/>
              <a:t>1</a:t>
            </a:fld>
            <a:endParaRPr lang="fr-BE"/>
          </a:p>
        </p:txBody>
      </p:sp>
      <p:pic>
        <p:nvPicPr>
          <p:cNvPr id="7" name="Afbeelding 6">
            <a:extLst>
              <a:ext uri="{FF2B5EF4-FFF2-40B4-BE49-F238E27FC236}">
                <a16:creationId xmlns:a16="http://schemas.microsoft.com/office/drawing/2014/main" id="{1517D4C5-6DEE-4F3B-B8BF-E1582889E3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3288" y="3916338"/>
            <a:ext cx="1720833" cy="1849684"/>
          </a:xfrm>
          <a:prstGeom prst="rect">
            <a:avLst/>
          </a:prstGeom>
        </p:spPr>
      </p:pic>
      <p:pic>
        <p:nvPicPr>
          <p:cNvPr id="8" name="Afbeelding 7" descr="Afbeelding met tafel, binnen, vloer, stoel&#10;&#10;Automatisch gegenereerde beschrijving">
            <a:extLst>
              <a:ext uri="{FF2B5EF4-FFF2-40B4-BE49-F238E27FC236}">
                <a16:creationId xmlns:a16="http://schemas.microsoft.com/office/drawing/2014/main" id="{E172907B-3A06-48E8-82A3-0072F0DAE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639" y="3609105"/>
            <a:ext cx="2374005" cy="2374005"/>
          </a:xfrm>
          <a:prstGeom prst="rect">
            <a:avLst/>
          </a:prstGeom>
        </p:spPr>
      </p:pic>
    </p:spTree>
    <p:extLst>
      <p:ext uri="{BB962C8B-B14F-4D97-AF65-F5344CB8AC3E}">
        <p14:creationId xmlns:p14="http://schemas.microsoft.com/office/powerpoint/2010/main" val="263766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B6E9-3131-8B5C-0055-48D95B9D73C1}"/>
              </a:ext>
            </a:extLst>
          </p:cNvPr>
          <p:cNvSpPr>
            <a:spLocks noGrp="1"/>
          </p:cNvSpPr>
          <p:nvPr>
            <p:ph type="title"/>
          </p:nvPr>
        </p:nvSpPr>
        <p:spPr/>
        <p:txBody>
          <a:bodyPr/>
          <a:lstStyle/>
          <a:p>
            <a:r>
              <a:rPr lang="en-US" dirty="0"/>
              <a:t>Conclusion:</a:t>
            </a:r>
            <a:br>
              <a:rPr lang="en-US" dirty="0"/>
            </a:br>
            <a:r>
              <a:rPr lang="en-US" dirty="0"/>
              <a:t>ISC transboundary coordination</a:t>
            </a:r>
            <a:br>
              <a:rPr lang="en-US" dirty="0"/>
            </a:br>
            <a:r>
              <a:rPr lang="en-US" dirty="0"/>
              <a:t>for fish migration </a:t>
            </a:r>
            <a:endParaRPr lang="fr-BE" dirty="0"/>
          </a:p>
        </p:txBody>
      </p:sp>
      <p:sp>
        <p:nvSpPr>
          <p:cNvPr id="3" name="Content Placeholder 2">
            <a:extLst>
              <a:ext uri="{FF2B5EF4-FFF2-40B4-BE49-F238E27FC236}">
                <a16:creationId xmlns:a16="http://schemas.microsoft.com/office/drawing/2014/main" id="{3D45E3BB-6804-FDCC-3083-794F37748D3F}"/>
              </a:ext>
            </a:extLst>
          </p:cNvPr>
          <p:cNvSpPr>
            <a:spLocks noGrp="1"/>
          </p:cNvSpPr>
          <p:nvPr>
            <p:ph idx="1"/>
          </p:nvPr>
        </p:nvSpPr>
        <p:spPr>
          <a:xfrm>
            <a:off x="3546765" y="136526"/>
            <a:ext cx="8179880" cy="6373456"/>
          </a:xfrm>
        </p:spPr>
        <p:txBody>
          <a:bodyPr>
            <a:normAutofit fontScale="92500" lnSpcReduction="20000"/>
          </a:bodyPr>
          <a:lstStyle/>
          <a:p>
            <a:r>
              <a:rPr lang="en-US" sz="2800" b="1" dirty="0">
                <a:solidFill>
                  <a:srgbClr val="0070C0"/>
                </a:solidFill>
              </a:rPr>
              <a:t>Opportunities</a:t>
            </a:r>
          </a:p>
          <a:p>
            <a:pPr lvl="1"/>
            <a:r>
              <a:rPr lang="en-US" sz="2600" dirty="0">
                <a:solidFill>
                  <a:schemeClr val="tx1">
                    <a:lumMod val="75000"/>
                    <a:lumOff val="25000"/>
                  </a:schemeClr>
                </a:solidFill>
              </a:rPr>
              <a:t>Master plan Fish of the Scheldt</a:t>
            </a:r>
          </a:p>
          <a:p>
            <a:pPr lvl="1"/>
            <a:r>
              <a:rPr lang="en-US" sz="2600" dirty="0" err="1">
                <a:solidFill>
                  <a:schemeClr val="tx1">
                    <a:lumMod val="75000"/>
                    <a:lumOff val="25000"/>
                  </a:schemeClr>
                </a:solidFill>
              </a:rPr>
              <a:t>WebGIS</a:t>
            </a:r>
            <a:r>
              <a:rPr lang="en-US" sz="2600" dirty="0">
                <a:solidFill>
                  <a:schemeClr val="tx1">
                    <a:lumMod val="75000"/>
                    <a:lumOff val="25000"/>
                  </a:schemeClr>
                </a:solidFill>
              </a:rPr>
              <a:t> Scheldt (SPW)</a:t>
            </a:r>
          </a:p>
          <a:p>
            <a:pPr lvl="2"/>
            <a:r>
              <a:rPr lang="en-US" sz="2400" dirty="0">
                <a:solidFill>
                  <a:schemeClr val="tx1">
                    <a:lumMod val="75000"/>
                    <a:lumOff val="25000"/>
                  </a:schemeClr>
                </a:solidFill>
              </a:rPr>
              <a:t>Combination of scales</a:t>
            </a:r>
          </a:p>
          <a:p>
            <a:pPr lvl="2"/>
            <a:r>
              <a:rPr lang="en-US" sz="2400" dirty="0">
                <a:solidFill>
                  <a:schemeClr val="tx1">
                    <a:lumMod val="75000"/>
                    <a:lumOff val="25000"/>
                  </a:schemeClr>
                </a:solidFill>
              </a:rPr>
              <a:t>Information for each data represented on the map</a:t>
            </a:r>
          </a:p>
          <a:p>
            <a:pPr lvl="1"/>
            <a:r>
              <a:rPr lang="en-US" sz="2600" dirty="0">
                <a:solidFill>
                  <a:schemeClr val="tx1">
                    <a:lumMod val="75000"/>
                    <a:lumOff val="25000"/>
                  </a:schemeClr>
                </a:solidFill>
              </a:rPr>
              <a:t>Coordination tools set up: </a:t>
            </a:r>
          </a:p>
          <a:p>
            <a:pPr lvl="2"/>
            <a:r>
              <a:rPr lang="en-US" sz="2400" dirty="0">
                <a:solidFill>
                  <a:schemeClr val="tx1">
                    <a:lumMod val="75000"/>
                    <a:lumOff val="25000"/>
                  </a:schemeClr>
                </a:solidFill>
              </a:rPr>
              <a:t>Coordination cards</a:t>
            </a:r>
          </a:p>
          <a:p>
            <a:pPr lvl="2"/>
            <a:r>
              <a:rPr lang="en-US" sz="2400" dirty="0" err="1">
                <a:solidFill>
                  <a:schemeClr val="tx1">
                    <a:lumMod val="75000"/>
                    <a:lumOff val="25000"/>
                  </a:schemeClr>
                </a:solidFill>
              </a:rPr>
              <a:t>Harmonised</a:t>
            </a:r>
            <a:r>
              <a:rPr lang="en-US" sz="2400" dirty="0">
                <a:solidFill>
                  <a:schemeClr val="tx1">
                    <a:lumMod val="75000"/>
                    <a:lumOff val="25000"/>
                  </a:schemeClr>
                </a:solidFill>
              </a:rPr>
              <a:t> DB of obstacles</a:t>
            </a:r>
          </a:p>
          <a:p>
            <a:pPr lvl="2"/>
            <a:r>
              <a:rPr lang="en-US" sz="2400" dirty="0">
                <a:solidFill>
                  <a:schemeClr val="tx1">
                    <a:lumMod val="75000"/>
                    <a:lumOff val="25000"/>
                  </a:schemeClr>
                </a:solidFill>
              </a:rPr>
              <a:t>Multi-scale maps</a:t>
            </a:r>
            <a:endParaRPr lang="en-US" sz="2400" dirty="0"/>
          </a:p>
          <a:p>
            <a:r>
              <a:rPr lang="en-US" sz="2800" b="1" dirty="0">
                <a:solidFill>
                  <a:srgbClr val="0070C0"/>
                </a:solidFill>
              </a:rPr>
              <a:t>Constraints</a:t>
            </a:r>
          </a:p>
          <a:p>
            <a:pPr lvl="1"/>
            <a:r>
              <a:rPr lang="en-US" sz="2600" dirty="0">
                <a:solidFill>
                  <a:schemeClr val="tx1">
                    <a:lumMod val="75000"/>
                    <a:lumOff val="25000"/>
                  </a:schemeClr>
                </a:solidFill>
              </a:rPr>
              <a:t>Complexity of resolution of fish migration obstacles</a:t>
            </a:r>
          </a:p>
          <a:p>
            <a:pPr lvl="2"/>
            <a:r>
              <a:rPr lang="en-US" sz="2400" dirty="0">
                <a:solidFill>
                  <a:schemeClr val="tx1">
                    <a:lumMod val="75000"/>
                    <a:lumOff val="25000"/>
                  </a:schemeClr>
                </a:solidFill>
              </a:rPr>
              <a:t>What means “</a:t>
            </a:r>
            <a:r>
              <a:rPr lang="en-US" sz="2400" dirty="0" err="1">
                <a:solidFill>
                  <a:schemeClr val="tx1">
                    <a:lumMod val="75000"/>
                    <a:lumOff val="25000"/>
                  </a:schemeClr>
                </a:solidFill>
              </a:rPr>
              <a:t>crossability</a:t>
            </a:r>
            <a:r>
              <a:rPr lang="en-US" sz="2400" dirty="0">
                <a:solidFill>
                  <a:schemeClr val="tx1">
                    <a:lumMod val="75000"/>
                    <a:lumOff val="25000"/>
                  </a:schemeClr>
                </a:solidFill>
              </a:rPr>
              <a:t>”?</a:t>
            </a:r>
          </a:p>
          <a:p>
            <a:pPr lvl="2"/>
            <a:r>
              <a:rPr lang="en-US" sz="2400" dirty="0">
                <a:solidFill>
                  <a:schemeClr val="tx1">
                    <a:lumMod val="75000"/>
                    <a:lumOff val="25000"/>
                  </a:schemeClr>
                </a:solidFill>
              </a:rPr>
              <a:t>How to get a harmonized map of “</a:t>
            </a:r>
            <a:r>
              <a:rPr lang="en-US" sz="2400" dirty="0" err="1">
                <a:solidFill>
                  <a:schemeClr val="tx1">
                    <a:lumMod val="75000"/>
                    <a:lumOff val="25000"/>
                  </a:schemeClr>
                </a:solidFill>
              </a:rPr>
              <a:t>crossability</a:t>
            </a:r>
            <a:r>
              <a:rPr lang="en-US" sz="2400" dirty="0">
                <a:solidFill>
                  <a:schemeClr val="tx1">
                    <a:lumMod val="75000"/>
                    <a:lumOff val="25000"/>
                  </a:schemeClr>
                </a:solidFill>
              </a:rPr>
              <a:t>” of obstacles still providing information ?</a:t>
            </a:r>
          </a:p>
          <a:p>
            <a:pPr lvl="1"/>
            <a:r>
              <a:rPr lang="en-US" sz="2600" dirty="0">
                <a:solidFill>
                  <a:schemeClr val="tx1">
                    <a:lumMod val="75000"/>
                    <a:lumOff val="25000"/>
                  </a:schemeClr>
                </a:solidFill>
              </a:rPr>
              <a:t>Slow process of removal/remediation of obstacles, </a:t>
            </a:r>
          </a:p>
          <a:p>
            <a:pPr lvl="1"/>
            <a:r>
              <a:rPr lang="en-US" sz="2600" dirty="0">
                <a:solidFill>
                  <a:schemeClr val="tx1">
                    <a:lumMod val="75000"/>
                    <a:lumOff val="25000"/>
                  </a:schemeClr>
                </a:solidFill>
              </a:rPr>
              <a:t>under the responsibility of the Parties</a:t>
            </a:r>
          </a:p>
          <a:p>
            <a:pPr lvl="1"/>
            <a:r>
              <a:rPr lang="en-US" sz="2600" dirty="0">
                <a:solidFill>
                  <a:schemeClr val="tx1">
                    <a:lumMod val="75000"/>
                    <a:lumOff val="25000"/>
                  </a:schemeClr>
                </a:solidFill>
              </a:rPr>
              <a:t>Availability of experts and president for the project group Master plan Fish ISC</a:t>
            </a:r>
          </a:p>
        </p:txBody>
      </p:sp>
      <p:sp>
        <p:nvSpPr>
          <p:cNvPr id="4" name="Footer Placeholder 3">
            <a:extLst>
              <a:ext uri="{FF2B5EF4-FFF2-40B4-BE49-F238E27FC236}">
                <a16:creationId xmlns:a16="http://schemas.microsoft.com/office/drawing/2014/main" id="{C9A6531E-7F52-CE7D-FB53-E036210F0299}"/>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6E019481-18E2-9D76-EE04-766667216007}"/>
              </a:ext>
            </a:extLst>
          </p:cNvPr>
          <p:cNvSpPr>
            <a:spLocks noGrp="1"/>
          </p:cNvSpPr>
          <p:nvPr>
            <p:ph type="sldNum" sz="quarter" idx="12"/>
          </p:nvPr>
        </p:nvSpPr>
        <p:spPr/>
        <p:txBody>
          <a:bodyPr/>
          <a:lstStyle/>
          <a:p>
            <a:fld id="{E0FA1195-D9AF-4B4A-A2A5-6B5E04D38EF5}" type="slidenum">
              <a:rPr lang="fr-BE" smtClean="0"/>
              <a:pPr/>
              <a:t>10</a:t>
            </a:fld>
            <a:endParaRPr lang="fr-BE"/>
          </a:p>
        </p:txBody>
      </p:sp>
    </p:spTree>
    <p:extLst>
      <p:ext uri="{BB962C8B-B14F-4D97-AF65-F5344CB8AC3E}">
        <p14:creationId xmlns:p14="http://schemas.microsoft.com/office/powerpoint/2010/main" val="219184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642E801C-D67D-9F7A-DFD7-47D774E30F06}"/>
              </a:ext>
            </a:extLst>
          </p:cNvPr>
          <p:cNvPicPr>
            <a:picLocks noChangeAspect="1"/>
          </p:cNvPicPr>
          <p:nvPr/>
        </p:nvPicPr>
        <p:blipFill>
          <a:blip r:embed="rId3"/>
          <a:stretch>
            <a:fillRect/>
          </a:stretch>
        </p:blipFill>
        <p:spPr>
          <a:xfrm>
            <a:off x="2943808" y="146545"/>
            <a:ext cx="9224865" cy="6527455"/>
          </a:xfrm>
          <a:prstGeom prst="rect">
            <a:avLst/>
          </a:prstGeom>
        </p:spPr>
      </p:pic>
      <p:grpSp>
        <p:nvGrpSpPr>
          <p:cNvPr id="10" name="Group 9">
            <a:extLst>
              <a:ext uri="{FF2B5EF4-FFF2-40B4-BE49-F238E27FC236}">
                <a16:creationId xmlns:a16="http://schemas.microsoft.com/office/drawing/2014/main" id="{738E1E61-08CB-2946-4151-1C5F96E39FFF}"/>
              </a:ext>
            </a:extLst>
          </p:cNvPr>
          <p:cNvGrpSpPr/>
          <p:nvPr/>
        </p:nvGrpSpPr>
        <p:grpSpPr>
          <a:xfrm>
            <a:off x="2920482" y="136525"/>
            <a:ext cx="9271518" cy="6564909"/>
            <a:chOff x="2920482" y="136525"/>
            <a:chExt cx="9271518" cy="6564909"/>
          </a:xfrm>
        </p:grpSpPr>
        <p:sp>
          <p:nvSpPr>
            <p:cNvPr id="9" name="Rectangle 8">
              <a:extLst>
                <a:ext uri="{FF2B5EF4-FFF2-40B4-BE49-F238E27FC236}">
                  <a16:creationId xmlns:a16="http://schemas.microsoft.com/office/drawing/2014/main" id="{8583A541-55D7-5E6B-32C8-AE386589A254}"/>
                </a:ext>
              </a:extLst>
            </p:cNvPr>
            <p:cNvSpPr/>
            <p:nvPr/>
          </p:nvSpPr>
          <p:spPr>
            <a:xfrm>
              <a:off x="2920482" y="136525"/>
              <a:ext cx="9271518" cy="656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2">
              <a:extLst>
                <a:ext uri="{FF2B5EF4-FFF2-40B4-BE49-F238E27FC236}">
                  <a16:creationId xmlns:a16="http://schemas.microsoft.com/office/drawing/2014/main" id="{FBE241BA-94F5-023F-28C7-F751D37A4DA8}"/>
                </a:ext>
              </a:extLst>
            </p:cNvPr>
            <p:cNvPicPr>
              <a:picLocks noChangeAspect="1"/>
            </p:cNvPicPr>
            <p:nvPr/>
          </p:nvPicPr>
          <p:blipFill>
            <a:blip r:embed="rId3">
              <a:alphaModFix amt="35000"/>
            </a:blip>
            <a:stretch>
              <a:fillRect/>
            </a:stretch>
          </p:blipFill>
          <p:spPr>
            <a:xfrm>
              <a:off x="2928810" y="136525"/>
              <a:ext cx="9224865" cy="6527455"/>
            </a:xfrm>
            <a:prstGeom prst="rect">
              <a:avLst/>
            </a:prstGeom>
          </p:spPr>
        </p:pic>
      </p:grpSp>
      <p:sp>
        <p:nvSpPr>
          <p:cNvPr id="2" name="Titre 1">
            <a:extLst>
              <a:ext uri="{FF2B5EF4-FFF2-40B4-BE49-F238E27FC236}">
                <a16:creationId xmlns:a16="http://schemas.microsoft.com/office/drawing/2014/main" id="{6B7C9240-8697-4D56-A95E-A3FF42ACC31F}"/>
              </a:ext>
            </a:extLst>
          </p:cNvPr>
          <p:cNvSpPr>
            <a:spLocks noGrp="1"/>
          </p:cNvSpPr>
          <p:nvPr>
            <p:ph type="title"/>
          </p:nvPr>
        </p:nvSpPr>
        <p:spPr/>
        <p:txBody>
          <a:bodyPr>
            <a:normAutofit/>
          </a:bodyPr>
          <a:lstStyle/>
          <a:p>
            <a:r>
              <a:rPr lang="fr-FR" dirty="0"/>
              <a:t>The International </a:t>
            </a:r>
            <a:r>
              <a:rPr lang="fr-FR" dirty="0" err="1"/>
              <a:t>Scheldt</a:t>
            </a:r>
            <a:br>
              <a:rPr lang="fr-FR" dirty="0"/>
            </a:br>
            <a:r>
              <a:rPr lang="fr-FR" dirty="0"/>
              <a:t>Commission :</a:t>
            </a:r>
            <a:br>
              <a:rPr lang="fr-FR" dirty="0"/>
            </a:br>
            <a:r>
              <a:rPr lang="fr-FR" sz="3200" i="1" dirty="0"/>
              <a:t>mission</a:t>
            </a:r>
            <a:br>
              <a:rPr lang="fr-FR" sz="3200" i="1" dirty="0"/>
            </a:br>
            <a:r>
              <a:rPr lang="fr-FR" sz="3200" i="1" dirty="0"/>
              <a:t>parties</a:t>
            </a:r>
            <a:br>
              <a:rPr lang="fr-FR" sz="3200" i="1" dirty="0"/>
            </a:br>
            <a:r>
              <a:rPr lang="fr-FR" sz="3200" i="1" dirty="0" err="1"/>
              <a:t>responsibilities</a:t>
            </a:r>
            <a:endParaRPr lang="fr-FR" sz="3200" i="1" dirty="0"/>
          </a:p>
        </p:txBody>
      </p:sp>
      <p:sp>
        <p:nvSpPr>
          <p:cNvPr id="3" name="Espace réservé du contenu 2">
            <a:extLst>
              <a:ext uri="{FF2B5EF4-FFF2-40B4-BE49-F238E27FC236}">
                <a16:creationId xmlns:a16="http://schemas.microsoft.com/office/drawing/2014/main" id="{5AB8A381-34DE-46B7-8144-3C4FD98E832A}"/>
              </a:ext>
            </a:extLst>
          </p:cNvPr>
          <p:cNvSpPr>
            <a:spLocks noGrp="1"/>
          </p:cNvSpPr>
          <p:nvPr>
            <p:ph idx="1"/>
          </p:nvPr>
        </p:nvSpPr>
        <p:spPr>
          <a:xfrm>
            <a:off x="3546765" y="156566"/>
            <a:ext cx="8606910" cy="6470376"/>
          </a:xfrm>
        </p:spPr>
        <p:txBody>
          <a:bodyPr>
            <a:normAutofit fontScale="92500" lnSpcReduction="10000"/>
          </a:bodyPr>
          <a:lstStyle/>
          <a:p>
            <a:pPr>
              <a:lnSpc>
                <a:spcPct val="100000"/>
              </a:lnSpc>
              <a:buFont typeface="Wingdings" pitchFamily="18" charset="2"/>
              <a:buChar char="Ø"/>
            </a:pPr>
            <a:r>
              <a:rPr lang="nl-BE" b="1" dirty="0"/>
              <a:t> </a:t>
            </a:r>
            <a:r>
              <a:rPr lang="nl-BE" b="1" dirty="0">
                <a:solidFill>
                  <a:schemeClr val="tx1"/>
                </a:solidFill>
              </a:rPr>
              <a:t>MISSON</a:t>
            </a:r>
            <a:r>
              <a:rPr lang="nl-BE" b="1" dirty="0"/>
              <a:t> </a:t>
            </a:r>
            <a:br>
              <a:rPr lang="nl-BE" b="1" dirty="0"/>
            </a:br>
            <a:r>
              <a:rPr lang="nl-BE" b="1" i="1" dirty="0">
                <a:solidFill>
                  <a:srgbClr val="0070C0"/>
                </a:solidFill>
              </a:rPr>
              <a:t>Intergovernmental organisation </a:t>
            </a:r>
            <a:r>
              <a:rPr lang="nl-BE" dirty="0">
                <a:solidFill>
                  <a:schemeClr val="tx1"/>
                </a:solidFill>
              </a:rPr>
              <a:t>for the coordination of  joint actions and  monitoring of </a:t>
            </a:r>
            <a:r>
              <a:rPr lang="nl-BE" b="1" i="1" dirty="0">
                <a:solidFill>
                  <a:srgbClr val="0070C0"/>
                </a:solidFill>
              </a:rPr>
              <a:t>water quality and quantity</a:t>
            </a:r>
            <a:r>
              <a:rPr lang="nl-BE" dirty="0">
                <a:solidFill>
                  <a:srgbClr val="0070C0"/>
                </a:solidFill>
              </a:rPr>
              <a:t> </a:t>
            </a:r>
            <a:r>
              <a:rPr lang="nl-BE" dirty="0">
                <a:solidFill>
                  <a:schemeClr val="tx1"/>
                </a:solidFill>
              </a:rPr>
              <a:t>(surface and groundwater) aiming at a </a:t>
            </a:r>
            <a:r>
              <a:rPr lang="nl-BE" b="1" i="1" dirty="0">
                <a:solidFill>
                  <a:srgbClr val="0070C0"/>
                </a:solidFill>
              </a:rPr>
              <a:t>sustainable and harmonised water management</a:t>
            </a:r>
            <a:r>
              <a:rPr lang="nl-BE" dirty="0">
                <a:solidFill>
                  <a:schemeClr val="tx1"/>
                </a:solidFill>
              </a:rPr>
              <a:t>, </a:t>
            </a:r>
            <a:r>
              <a:rPr lang="nl-BE" dirty="0">
                <a:solidFill>
                  <a:schemeClr val="tx1"/>
                </a:solidFill>
                <a:ea typeface="+mn-lt"/>
                <a:cs typeface="+mn-lt"/>
              </a:rPr>
              <a:t> at the international level in the International Scheldt District.</a:t>
            </a:r>
            <a:endParaRPr lang="nl-BE" dirty="0">
              <a:solidFill>
                <a:schemeClr val="tx1"/>
              </a:solidFill>
            </a:endParaRPr>
          </a:p>
          <a:p>
            <a:pPr>
              <a:lnSpc>
                <a:spcPct val="100000"/>
              </a:lnSpc>
              <a:buFont typeface="Wingdings" pitchFamily="18" charset="2"/>
              <a:buChar char="Ø"/>
            </a:pPr>
            <a:r>
              <a:rPr lang="fr-BE" b="1" dirty="0"/>
              <a:t> </a:t>
            </a:r>
            <a:r>
              <a:rPr lang="fr-BE" sz="2100" b="1" dirty="0">
                <a:solidFill>
                  <a:schemeClr val="tx1"/>
                </a:solidFill>
              </a:rPr>
              <a:t>PARTIES</a:t>
            </a:r>
          </a:p>
          <a:p>
            <a:pPr lvl="1">
              <a:lnSpc>
                <a:spcPct val="100000"/>
              </a:lnSpc>
              <a:spcBef>
                <a:spcPts val="0"/>
              </a:spcBef>
            </a:pPr>
            <a:r>
              <a:rPr lang="nl-BE" sz="2000" dirty="0">
                <a:solidFill>
                  <a:schemeClr val="tx1"/>
                </a:solidFill>
              </a:rPr>
              <a:t>France</a:t>
            </a:r>
          </a:p>
          <a:p>
            <a:pPr lvl="1">
              <a:lnSpc>
                <a:spcPct val="100000"/>
              </a:lnSpc>
              <a:spcBef>
                <a:spcPts val="0"/>
              </a:spcBef>
            </a:pPr>
            <a:r>
              <a:rPr lang="en-US" sz="2000" dirty="0">
                <a:solidFill>
                  <a:schemeClr val="tx1"/>
                </a:solidFill>
              </a:rPr>
              <a:t>Federal Belgium</a:t>
            </a:r>
            <a:endParaRPr lang="nl-BE" sz="2000" dirty="0">
              <a:solidFill>
                <a:schemeClr val="tx1"/>
              </a:solidFill>
            </a:endParaRPr>
          </a:p>
          <a:p>
            <a:pPr lvl="1">
              <a:lnSpc>
                <a:spcPct val="100000"/>
              </a:lnSpc>
              <a:spcBef>
                <a:spcPts val="0"/>
              </a:spcBef>
            </a:pPr>
            <a:r>
              <a:rPr lang="nl-BE" sz="2000" dirty="0">
                <a:solidFill>
                  <a:schemeClr val="tx1"/>
                </a:solidFill>
              </a:rPr>
              <a:t>Wallonia</a:t>
            </a:r>
          </a:p>
          <a:p>
            <a:pPr lvl="1">
              <a:lnSpc>
                <a:spcPct val="100000"/>
              </a:lnSpc>
              <a:spcBef>
                <a:spcPts val="0"/>
              </a:spcBef>
            </a:pPr>
            <a:r>
              <a:rPr lang="nl-BE" sz="2000" dirty="0">
                <a:solidFill>
                  <a:schemeClr val="tx1"/>
                </a:solidFill>
              </a:rPr>
              <a:t>Flanders</a:t>
            </a:r>
          </a:p>
          <a:p>
            <a:pPr lvl="1">
              <a:lnSpc>
                <a:spcPct val="100000"/>
              </a:lnSpc>
              <a:spcBef>
                <a:spcPts val="0"/>
              </a:spcBef>
            </a:pPr>
            <a:r>
              <a:rPr lang="nl-BE" sz="2000" dirty="0">
                <a:solidFill>
                  <a:schemeClr val="tx1"/>
                </a:solidFill>
              </a:rPr>
              <a:t>The Brussels-Capital Region</a:t>
            </a:r>
          </a:p>
          <a:p>
            <a:pPr lvl="1">
              <a:lnSpc>
                <a:spcPct val="100000"/>
              </a:lnSpc>
              <a:spcBef>
                <a:spcPts val="0"/>
              </a:spcBef>
            </a:pPr>
            <a:r>
              <a:rPr lang="nl-BE" sz="2000" dirty="0">
                <a:solidFill>
                  <a:schemeClr val="tx1"/>
                </a:solidFill>
              </a:rPr>
              <a:t>The Netherlands</a:t>
            </a:r>
          </a:p>
          <a:p>
            <a:pPr>
              <a:lnSpc>
                <a:spcPct val="100000"/>
              </a:lnSpc>
              <a:buFont typeface="Wingdings" panose="05000000000000000000" pitchFamily="2" charset="2"/>
              <a:buChar char="Ø"/>
            </a:pPr>
            <a:r>
              <a:rPr lang="fr-BE" dirty="0"/>
              <a:t> </a:t>
            </a:r>
            <a:r>
              <a:rPr lang="fr-BE" b="1" dirty="0">
                <a:solidFill>
                  <a:schemeClr val="tx1"/>
                </a:solidFill>
              </a:rPr>
              <a:t>INTERNATIONAL FORUM FOR COÖRDINATION OF</a:t>
            </a:r>
            <a:endParaRPr lang="fr-BE" u="sng" dirty="0">
              <a:solidFill>
                <a:schemeClr val="tx1"/>
              </a:solidFill>
            </a:endParaRPr>
          </a:p>
          <a:p>
            <a:pPr lvl="1">
              <a:lnSpc>
                <a:spcPct val="100000"/>
              </a:lnSpc>
              <a:buFont typeface="Arial" panose="05000000000000000000" pitchFamily="2" charset="2"/>
              <a:buChar char="•"/>
            </a:pPr>
            <a:r>
              <a:rPr lang="nl-BE" sz="2100" b="1" i="1" dirty="0">
                <a:solidFill>
                  <a:srgbClr val="0070C0"/>
                </a:solidFill>
              </a:rPr>
              <a:t>European water </a:t>
            </a:r>
            <a:r>
              <a:rPr lang="nl-BE" sz="2100" b="1" i="1" dirty="0" err="1">
                <a:solidFill>
                  <a:srgbClr val="0070C0"/>
                </a:solidFill>
              </a:rPr>
              <a:t>directives</a:t>
            </a:r>
            <a:r>
              <a:rPr lang="nl-BE" sz="2100" dirty="0">
                <a:solidFill>
                  <a:srgbClr val="0070C0"/>
                </a:solidFill>
              </a:rPr>
              <a:t> </a:t>
            </a:r>
            <a:r>
              <a:rPr lang="nl-BE" sz="2100" dirty="0">
                <a:solidFill>
                  <a:schemeClr val="tx1"/>
                </a:solidFill>
              </a:rPr>
              <a:t>in </a:t>
            </a:r>
            <a:r>
              <a:rPr lang="nl-BE" sz="2100" dirty="0" err="1">
                <a:solidFill>
                  <a:schemeClr val="tx1"/>
                </a:solidFill>
              </a:rPr>
              <a:t>the</a:t>
            </a:r>
            <a:r>
              <a:rPr lang="nl-BE" sz="2100" dirty="0">
                <a:solidFill>
                  <a:schemeClr val="tx1"/>
                </a:solidFill>
              </a:rPr>
              <a:t> Scheldt district:</a:t>
            </a:r>
            <a:endParaRPr lang="fr-BE" sz="2100" dirty="0">
              <a:solidFill>
                <a:schemeClr val="tx1"/>
              </a:solidFill>
            </a:endParaRPr>
          </a:p>
          <a:p>
            <a:pPr marL="987425" lvl="1" indent="-285750">
              <a:lnSpc>
                <a:spcPct val="100000"/>
              </a:lnSpc>
              <a:buFont typeface="Courier New" panose="02070309020205020404" pitchFamily="49" charset="0"/>
              <a:buChar char="o"/>
            </a:pPr>
            <a:r>
              <a:rPr lang="nl-BE" sz="2200" b="1" dirty="0">
                <a:solidFill>
                  <a:schemeClr val="tx1"/>
                </a:solidFill>
              </a:rPr>
              <a:t>WaterFramework Directive </a:t>
            </a:r>
            <a:r>
              <a:rPr lang="nl-BE" sz="2200" dirty="0">
                <a:solidFill>
                  <a:schemeClr val="tx1"/>
                </a:solidFill>
              </a:rPr>
              <a:t>(2000/60/EC),</a:t>
            </a:r>
            <a:r>
              <a:rPr lang="fr-BE" sz="2200" dirty="0">
                <a:solidFill>
                  <a:schemeClr val="tx1"/>
                </a:solidFill>
              </a:rPr>
              <a:t> </a:t>
            </a:r>
          </a:p>
          <a:p>
            <a:pPr marL="987425" lvl="1" indent="-285750">
              <a:lnSpc>
                <a:spcPct val="100000"/>
              </a:lnSpc>
              <a:buFont typeface="Courier New" panose="02070309020205020404" pitchFamily="49" charset="0"/>
              <a:buChar char="o"/>
            </a:pPr>
            <a:r>
              <a:rPr lang="nl-BE" sz="2200" b="1" dirty="0">
                <a:solidFill>
                  <a:schemeClr val="tx1"/>
                </a:solidFill>
                <a:ea typeface="+mn-lt"/>
                <a:cs typeface="+mn-lt"/>
              </a:rPr>
              <a:t>Floods Directive</a:t>
            </a:r>
            <a:r>
              <a:rPr lang="nl-BE" sz="2200" dirty="0">
                <a:solidFill>
                  <a:schemeClr val="tx1"/>
                </a:solidFill>
                <a:ea typeface="+mn-lt"/>
                <a:cs typeface="+mn-lt"/>
              </a:rPr>
              <a:t>, on the assessment and management of flood risks</a:t>
            </a:r>
            <a:r>
              <a:rPr lang="nl-BE" sz="2200" dirty="0">
                <a:solidFill>
                  <a:schemeClr val="tx1"/>
                </a:solidFill>
              </a:rPr>
              <a:t> (2007/60/EC),</a:t>
            </a:r>
            <a:endParaRPr lang="fr-BE" sz="2200" dirty="0">
              <a:solidFill>
                <a:schemeClr val="tx1"/>
              </a:solidFill>
            </a:endParaRPr>
          </a:p>
          <a:p>
            <a:pPr marL="715645" indent="-182245">
              <a:lnSpc>
                <a:spcPct val="100000"/>
              </a:lnSpc>
            </a:pPr>
            <a:r>
              <a:rPr lang="nl-BE" b="1" i="1" dirty="0">
                <a:solidFill>
                  <a:srgbClr val="0070C0"/>
                </a:solidFill>
              </a:rPr>
              <a:t>Adaptation to climate change</a:t>
            </a:r>
          </a:p>
          <a:p>
            <a:pPr marL="715645" indent="-182245">
              <a:lnSpc>
                <a:spcPct val="100000"/>
              </a:lnSpc>
            </a:pPr>
            <a:r>
              <a:rPr lang="nl-BE" dirty="0">
                <a:solidFill>
                  <a:schemeClr val="tx1"/>
                </a:solidFill>
              </a:rPr>
              <a:t>Transboundary </a:t>
            </a:r>
            <a:r>
              <a:rPr lang="nl-BE" b="1" i="1" dirty="0">
                <a:solidFill>
                  <a:srgbClr val="0070C0"/>
                </a:solidFill>
              </a:rPr>
              <a:t>communication about accidental pollution </a:t>
            </a:r>
            <a:r>
              <a:rPr lang="nl-BE" dirty="0">
                <a:solidFill>
                  <a:schemeClr val="tx1"/>
                </a:solidFill>
              </a:rPr>
              <a:t>in rivers of the Scheldt Bassin</a:t>
            </a:r>
            <a:endParaRPr lang="fr-FR" sz="3200" b="1" dirty="0">
              <a:solidFill>
                <a:schemeClr val="tx1"/>
              </a:solidFill>
            </a:endParaRPr>
          </a:p>
        </p:txBody>
      </p:sp>
      <p:sp>
        <p:nvSpPr>
          <p:cNvPr id="5" name="Slide Number Placeholder 4">
            <a:extLst>
              <a:ext uri="{FF2B5EF4-FFF2-40B4-BE49-F238E27FC236}">
                <a16:creationId xmlns:a16="http://schemas.microsoft.com/office/drawing/2014/main" id="{A1D83470-C889-4C3C-B990-383AE80987C0}"/>
              </a:ext>
            </a:extLst>
          </p:cNvPr>
          <p:cNvSpPr>
            <a:spLocks noGrp="1"/>
          </p:cNvSpPr>
          <p:nvPr>
            <p:ph type="sldNum" sz="quarter" idx="12"/>
          </p:nvPr>
        </p:nvSpPr>
        <p:spPr/>
        <p:txBody>
          <a:bodyPr/>
          <a:lstStyle/>
          <a:p>
            <a:fld id="{E0FA1195-D9AF-4B4A-A2A5-6B5E04D38EF5}" type="slidenum">
              <a:rPr lang="fr-BE" smtClean="0"/>
              <a:t>2</a:t>
            </a:fld>
            <a:endParaRPr lang="fr-BE"/>
          </a:p>
        </p:txBody>
      </p:sp>
    </p:spTree>
    <p:extLst>
      <p:ext uri="{BB962C8B-B14F-4D97-AF65-F5344CB8AC3E}">
        <p14:creationId xmlns:p14="http://schemas.microsoft.com/office/powerpoint/2010/main" val="99792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E5739-F10F-CBE5-740C-CB2259A735F9}"/>
              </a:ext>
            </a:extLst>
          </p:cNvPr>
          <p:cNvSpPr>
            <a:spLocks noGrp="1"/>
          </p:cNvSpPr>
          <p:nvPr>
            <p:ph type="title"/>
          </p:nvPr>
        </p:nvSpPr>
        <p:spPr>
          <a:xfrm>
            <a:off x="252919" y="1234669"/>
            <a:ext cx="3293846" cy="4601183"/>
          </a:xfrm>
        </p:spPr>
        <p:txBody>
          <a:bodyPr/>
          <a:lstStyle/>
          <a:p>
            <a:r>
              <a:rPr lang="en-US" dirty="0"/>
              <a:t>The Masterplan Fish of </a:t>
            </a:r>
            <a:r>
              <a:rPr lang="en-US" dirty="0" err="1"/>
              <a:t>th</a:t>
            </a:r>
            <a:r>
              <a:rPr lang="en-US" dirty="0"/>
              <a:t> ISC</a:t>
            </a:r>
            <a:br>
              <a:rPr lang="en-US" dirty="0"/>
            </a:br>
            <a:br>
              <a:rPr lang="en-US" dirty="0"/>
            </a:br>
            <a:br>
              <a:rPr lang="en-US" dirty="0"/>
            </a:br>
            <a:br>
              <a:rPr lang="en-US" dirty="0"/>
            </a:br>
            <a:br>
              <a:rPr lang="en-US" dirty="0"/>
            </a:br>
            <a:br>
              <a:rPr lang="en-US" dirty="0"/>
            </a:br>
            <a:endParaRPr lang="fr-BE" dirty="0"/>
          </a:p>
        </p:txBody>
      </p:sp>
      <p:sp>
        <p:nvSpPr>
          <p:cNvPr id="5" name="Content Placeholder 4">
            <a:extLst>
              <a:ext uri="{FF2B5EF4-FFF2-40B4-BE49-F238E27FC236}">
                <a16:creationId xmlns:a16="http://schemas.microsoft.com/office/drawing/2014/main" id="{4FA686E4-F62E-3528-BF76-3A832F379A47}"/>
              </a:ext>
            </a:extLst>
          </p:cNvPr>
          <p:cNvSpPr>
            <a:spLocks noGrp="1"/>
          </p:cNvSpPr>
          <p:nvPr>
            <p:ph idx="1"/>
          </p:nvPr>
        </p:nvSpPr>
        <p:spPr>
          <a:xfrm>
            <a:off x="3546765" y="156566"/>
            <a:ext cx="8179880" cy="6382346"/>
          </a:xfrm>
        </p:spPr>
        <p:txBody>
          <a:bodyPr>
            <a:normAutofit fontScale="85000" lnSpcReduction="20000"/>
          </a:bodyPr>
          <a:lstStyle/>
          <a:p>
            <a:r>
              <a:rPr lang="en-US" sz="2800" dirty="0"/>
              <a:t>2008 : </a:t>
            </a:r>
            <a:r>
              <a:rPr lang="en-US" sz="2800" b="1" dirty="0" err="1">
                <a:solidFill>
                  <a:srgbClr val="0070C0"/>
                </a:solidFill>
              </a:rPr>
              <a:t>ScaldWIN</a:t>
            </a:r>
            <a:r>
              <a:rPr lang="en-US" sz="2800" b="1" dirty="0">
                <a:solidFill>
                  <a:srgbClr val="0070C0"/>
                </a:solidFill>
              </a:rPr>
              <a:t> project</a:t>
            </a:r>
          </a:p>
          <a:p>
            <a:pPr lvl="1"/>
            <a:r>
              <a:rPr lang="en-US" sz="2400" dirty="0">
                <a:sym typeface="Wingdings" panose="05000000000000000000" pitchFamily="2" charset="2"/>
              </a:rPr>
              <a:t>assessment of fish situation : obstacles to migration and migratory species</a:t>
            </a:r>
          </a:p>
          <a:p>
            <a:r>
              <a:rPr lang="en-US" sz="2600" dirty="0">
                <a:sym typeface="Wingdings" panose="05000000000000000000" pitchFamily="2" charset="2"/>
              </a:rPr>
              <a:t>2015: </a:t>
            </a:r>
            <a:r>
              <a:rPr lang="en-US" sz="2800" b="1" dirty="0">
                <a:solidFill>
                  <a:srgbClr val="0070C0"/>
                </a:solidFill>
                <a:sym typeface="Wingdings" panose="05000000000000000000" pitchFamily="2" charset="2"/>
              </a:rPr>
              <a:t>F</a:t>
            </a:r>
            <a:r>
              <a:rPr lang="en-US" sz="2800" b="1" dirty="0">
                <a:solidFill>
                  <a:srgbClr val="0070C0"/>
                </a:solidFill>
              </a:rPr>
              <a:t>ish Master Plan</a:t>
            </a:r>
            <a:r>
              <a:rPr lang="en-US" sz="2800" dirty="0"/>
              <a:t> for the Scheldt district</a:t>
            </a:r>
          </a:p>
          <a:p>
            <a:pPr lvl="1"/>
            <a:r>
              <a:rPr lang="en-US" sz="2800" dirty="0"/>
              <a:t>a response to the </a:t>
            </a:r>
            <a:r>
              <a:rPr lang="en-US" sz="2800" b="1" dirty="0"/>
              <a:t>Benelux decision M(2009)1 on the free circulation of fish</a:t>
            </a:r>
            <a:r>
              <a:rPr lang="en-US" sz="2800" dirty="0"/>
              <a:t> </a:t>
            </a:r>
          </a:p>
          <a:p>
            <a:pPr lvl="1"/>
            <a:r>
              <a:rPr lang="en-US" sz="2800" dirty="0"/>
              <a:t>integrated into the </a:t>
            </a:r>
            <a:r>
              <a:rPr lang="en-US" sz="2800" b="1" dirty="0"/>
              <a:t>roof part of the second WFD management plan</a:t>
            </a:r>
            <a:r>
              <a:rPr lang="en-US" sz="2800" dirty="0"/>
              <a:t> </a:t>
            </a:r>
          </a:p>
          <a:p>
            <a:pPr lvl="1"/>
            <a:r>
              <a:rPr lang="en-US" sz="2800" dirty="0"/>
              <a:t>focuses in particular on ecological continuity</a:t>
            </a:r>
          </a:p>
          <a:p>
            <a:r>
              <a:rPr lang="en-US" sz="3000" dirty="0"/>
              <a:t>Content:</a:t>
            </a:r>
          </a:p>
          <a:p>
            <a:pPr lvl="1"/>
            <a:r>
              <a:rPr lang="en-US" sz="2800" dirty="0"/>
              <a:t>Context of the Scheldt district</a:t>
            </a:r>
          </a:p>
          <a:p>
            <a:pPr lvl="1"/>
            <a:r>
              <a:rPr lang="en-US" sz="2800" dirty="0"/>
              <a:t>Fish status</a:t>
            </a:r>
          </a:p>
          <a:p>
            <a:pPr lvl="1"/>
            <a:r>
              <a:rPr lang="en-US" sz="2800" dirty="0"/>
              <a:t>Obstacles to fish migration</a:t>
            </a:r>
          </a:p>
          <a:p>
            <a:pPr lvl="1"/>
            <a:r>
              <a:rPr lang="en-US" sz="2800" dirty="0"/>
              <a:t>Measures </a:t>
            </a:r>
          </a:p>
          <a:p>
            <a:pPr lvl="1"/>
            <a:r>
              <a:rPr lang="en-US" sz="2800" dirty="0"/>
              <a:t>Conclusion &amp; recommendations</a:t>
            </a:r>
          </a:p>
          <a:p>
            <a:r>
              <a:rPr lang="en-US" sz="3000" dirty="0">
                <a:sym typeface="Wingdings" panose="05000000000000000000" pitchFamily="2" charset="2"/>
              </a:rPr>
              <a:t> Set up of the project group Masterplan Fish:</a:t>
            </a:r>
          </a:p>
          <a:p>
            <a:pPr lvl="1"/>
            <a:r>
              <a:rPr lang="en-US" sz="2200" dirty="0"/>
              <a:t>reduce obstacles to the free circulation of fish</a:t>
            </a:r>
          </a:p>
          <a:p>
            <a:pPr lvl="1"/>
            <a:r>
              <a:rPr lang="en-US" sz="2200" dirty="0"/>
              <a:t>coordinate to improve transboundary ecological continuity</a:t>
            </a:r>
          </a:p>
        </p:txBody>
      </p:sp>
      <p:sp>
        <p:nvSpPr>
          <p:cNvPr id="2" name="Footer Placeholder 1">
            <a:extLst>
              <a:ext uri="{FF2B5EF4-FFF2-40B4-BE49-F238E27FC236}">
                <a16:creationId xmlns:a16="http://schemas.microsoft.com/office/drawing/2014/main" id="{793AD32E-F24A-4D8E-B943-0EFD32DF4BF7}"/>
              </a:ext>
            </a:extLst>
          </p:cNvPr>
          <p:cNvSpPr>
            <a:spLocks noGrp="1"/>
          </p:cNvSpPr>
          <p:nvPr>
            <p:ph type="ftr" sz="quarter" idx="11"/>
          </p:nvPr>
        </p:nvSpPr>
        <p:spPr/>
        <p:txBody>
          <a:bodyPr/>
          <a:lstStyle/>
          <a:p>
            <a:endParaRPr lang="fr-BE"/>
          </a:p>
        </p:txBody>
      </p:sp>
      <p:sp>
        <p:nvSpPr>
          <p:cNvPr id="3" name="Slide Number Placeholder 2">
            <a:extLst>
              <a:ext uri="{FF2B5EF4-FFF2-40B4-BE49-F238E27FC236}">
                <a16:creationId xmlns:a16="http://schemas.microsoft.com/office/drawing/2014/main" id="{138C9749-D9D4-5C77-DB94-5DBC520713F0}"/>
              </a:ext>
            </a:extLst>
          </p:cNvPr>
          <p:cNvSpPr>
            <a:spLocks noGrp="1"/>
          </p:cNvSpPr>
          <p:nvPr>
            <p:ph type="sldNum" sz="quarter" idx="12"/>
          </p:nvPr>
        </p:nvSpPr>
        <p:spPr/>
        <p:txBody>
          <a:bodyPr/>
          <a:lstStyle/>
          <a:p>
            <a:fld id="{E0FA1195-D9AF-4B4A-A2A5-6B5E04D38EF5}" type="slidenum">
              <a:rPr lang="fr-BE" smtClean="0"/>
              <a:pPr/>
              <a:t>3</a:t>
            </a:fld>
            <a:endParaRPr lang="fr-BE"/>
          </a:p>
        </p:txBody>
      </p:sp>
      <p:pic>
        <p:nvPicPr>
          <p:cNvPr id="7" name="Picture 6" descr="A close-up of a book cover&#10;&#10;Description automatically generated with low confidence">
            <a:extLst>
              <a:ext uri="{FF2B5EF4-FFF2-40B4-BE49-F238E27FC236}">
                <a16:creationId xmlns:a16="http://schemas.microsoft.com/office/drawing/2014/main" id="{B6A41F09-D522-D2BF-30A4-76F1928F4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19" y="2619184"/>
            <a:ext cx="3069843" cy="3919728"/>
          </a:xfrm>
          <a:prstGeom prst="rect">
            <a:avLst/>
          </a:prstGeom>
          <a:ln>
            <a:solidFill>
              <a:schemeClr val="tx1">
                <a:lumMod val="65000"/>
                <a:lumOff val="35000"/>
              </a:schemeClr>
            </a:solidFill>
          </a:ln>
        </p:spPr>
      </p:pic>
    </p:spTree>
    <p:extLst>
      <p:ext uri="{BB962C8B-B14F-4D97-AF65-F5344CB8AC3E}">
        <p14:creationId xmlns:p14="http://schemas.microsoft.com/office/powerpoint/2010/main" val="10137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E5739-F10F-CBE5-740C-CB2259A735F9}"/>
              </a:ext>
            </a:extLst>
          </p:cNvPr>
          <p:cNvSpPr>
            <a:spLocks noGrp="1"/>
          </p:cNvSpPr>
          <p:nvPr>
            <p:ph type="title"/>
          </p:nvPr>
        </p:nvSpPr>
        <p:spPr>
          <a:xfrm>
            <a:off x="95264" y="1245179"/>
            <a:ext cx="3293846" cy="4601183"/>
          </a:xfrm>
        </p:spPr>
        <p:txBody>
          <a:bodyPr>
            <a:normAutofit fontScale="90000"/>
          </a:bodyPr>
          <a:lstStyle/>
          <a:p>
            <a:br>
              <a:rPr lang="en-US" dirty="0"/>
            </a:br>
            <a:br>
              <a:rPr lang="en-US" dirty="0"/>
            </a:br>
            <a:r>
              <a:rPr lang="en-US" dirty="0"/>
              <a:t>The Masterplan Fish of </a:t>
            </a:r>
            <a:r>
              <a:rPr lang="en-US" dirty="0" err="1"/>
              <a:t>th</a:t>
            </a:r>
            <a:r>
              <a:rPr lang="en-US" dirty="0"/>
              <a:t> ISC:</a:t>
            </a:r>
            <a:br>
              <a:rPr lang="en-US" dirty="0"/>
            </a:br>
            <a:br>
              <a:rPr lang="en-US" dirty="0"/>
            </a:br>
            <a:r>
              <a:rPr lang="en-US" dirty="0"/>
              <a:t>Synthesis &amp; Recommendations</a:t>
            </a:r>
            <a:br>
              <a:rPr lang="en-US" dirty="0"/>
            </a:br>
            <a:br>
              <a:rPr lang="en-US" dirty="0"/>
            </a:br>
            <a:br>
              <a:rPr lang="en-US" dirty="0"/>
            </a:br>
            <a:br>
              <a:rPr lang="en-US" dirty="0"/>
            </a:br>
            <a:endParaRPr lang="fr-BE" dirty="0"/>
          </a:p>
        </p:txBody>
      </p:sp>
      <p:sp>
        <p:nvSpPr>
          <p:cNvPr id="5" name="Content Placeholder 4">
            <a:extLst>
              <a:ext uri="{FF2B5EF4-FFF2-40B4-BE49-F238E27FC236}">
                <a16:creationId xmlns:a16="http://schemas.microsoft.com/office/drawing/2014/main" id="{4FA686E4-F62E-3528-BF76-3A832F379A47}"/>
              </a:ext>
            </a:extLst>
          </p:cNvPr>
          <p:cNvSpPr>
            <a:spLocks noGrp="1"/>
          </p:cNvSpPr>
          <p:nvPr>
            <p:ph idx="1"/>
          </p:nvPr>
        </p:nvSpPr>
        <p:spPr>
          <a:xfrm>
            <a:off x="3546765" y="156566"/>
            <a:ext cx="8179880" cy="6382346"/>
          </a:xfrm>
        </p:spPr>
        <p:txBody>
          <a:bodyPr>
            <a:normAutofit/>
          </a:bodyPr>
          <a:lstStyle/>
          <a:p>
            <a:r>
              <a:rPr lang="en-GB" sz="2800" dirty="0"/>
              <a:t>Scheldt district</a:t>
            </a:r>
          </a:p>
          <a:p>
            <a:pPr lvl="1"/>
            <a:r>
              <a:rPr lang="en-GB" sz="2000" dirty="0"/>
              <a:t>Highly populated and industrialised</a:t>
            </a:r>
          </a:p>
          <a:p>
            <a:pPr lvl="1"/>
            <a:r>
              <a:rPr lang="en-GB" sz="2000" dirty="0"/>
              <a:t>Intensive agriculture</a:t>
            </a:r>
          </a:p>
          <a:p>
            <a:pPr lvl="1"/>
            <a:r>
              <a:rPr lang="en-GB" sz="2000" dirty="0"/>
              <a:t>River used for transport</a:t>
            </a:r>
          </a:p>
          <a:p>
            <a:pPr lvl="1">
              <a:buFont typeface="Wingdings" panose="05000000000000000000" pitchFamily="2" charset="2"/>
              <a:buChar char="à"/>
            </a:pPr>
            <a:r>
              <a:rPr lang="en-GB" sz="2000" dirty="0">
                <a:sym typeface="Wingdings" panose="05000000000000000000" pitchFamily="2" charset="2"/>
              </a:rPr>
              <a:t>Pressure on the water quality and </a:t>
            </a:r>
            <a:r>
              <a:rPr lang="en-GB" sz="2000" dirty="0" err="1">
                <a:sym typeface="Wingdings" panose="05000000000000000000" pitchFamily="2" charset="2"/>
              </a:rPr>
              <a:t>hydromorphology</a:t>
            </a:r>
            <a:r>
              <a:rPr lang="en-GB" sz="2000" dirty="0">
                <a:sym typeface="Wingdings" panose="05000000000000000000" pitchFamily="2" charset="2"/>
              </a:rPr>
              <a:t> of the river</a:t>
            </a:r>
          </a:p>
          <a:p>
            <a:pPr lvl="1">
              <a:buFont typeface="Wingdings" panose="05000000000000000000" pitchFamily="2" charset="2"/>
              <a:buChar char="à"/>
            </a:pPr>
            <a:endParaRPr lang="en-GB" sz="2000" dirty="0">
              <a:sym typeface="Wingdings" panose="05000000000000000000" pitchFamily="2" charset="2"/>
            </a:endParaRPr>
          </a:p>
          <a:p>
            <a:pPr>
              <a:buFont typeface="Arial" panose="020B0604020202020204" pitchFamily="34" charset="0"/>
              <a:buChar char="•"/>
            </a:pPr>
            <a:r>
              <a:rPr lang="en-GB" sz="2800" dirty="0">
                <a:sym typeface="Wingdings" panose="05000000000000000000" pitchFamily="2" charset="2"/>
              </a:rPr>
              <a:t>Recommendations</a:t>
            </a:r>
            <a:endParaRPr lang="en-GB" sz="2200" dirty="0">
              <a:sym typeface="Wingdings" panose="05000000000000000000" pitchFamily="2" charset="2"/>
            </a:endParaRPr>
          </a:p>
          <a:p>
            <a:pPr lvl="1">
              <a:buFont typeface="Arial" panose="020B0604020202020204" pitchFamily="34" charset="0"/>
              <a:buChar char="•"/>
            </a:pPr>
            <a:r>
              <a:rPr lang="en-US" sz="2000" dirty="0"/>
              <a:t>Ensure upstream-downstream coherence</a:t>
            </a:r>
          </a:p>
          <a:p>
            <a:pPr lvl="1">
              <a:buFont typeface="Arial" panose="020B0604020202020204" pitchFamily="34" charset="0"/>
              <a:buChar char="•"/>
            </a:pPr>
            <a:r>
              <a:rPr lang="en-US" sz="2000" dirty="0"/>
              <a:t>Ensure cross-border coordination</a:t>
            </a:r>
          </a:p>
          <a:p>
            <a:pPr lvl="1">
              <a:buFont typeface="Arial" panose="020B0604020202020204" pitchFamily="34" charset="0"/>
              <a:buChar char="•"/>
            </a:pPr>
            <a:r>
              <a:rPr lang="en-US" sz="2000" dirty="0"/>
              <a:t>Pursue efforts towards free circulation of fish </a:t>
            </a:r>
          </a:p>
          <a:p>
            <a:pPr lvl="1">
              <a:buFont typeface="Arial" panose="020B0604020202020204" pitchFamily="34" charset="0"/>
              <a:buChar char="•"/>
            </a:pPr>
            <a:r>
              <a:rPr lang="en-US" sz="2000" dirty="0"/>
              <a:t>Encourage regular exchanges of information and knowledge between the Parties</a:t>
            </a:r>
          </a:p>
          <a:p>
            <a:pPr lvl="1">
              <a:buFont typeface="Arial" panose="020B0604020202020204" pitchFamily="34" charset="0"/>
              <a:buChar char="•"/>
            </a:pPr>
            <a:r>
              <a:rPr lang="en-US" sz="2000" dirty="0"/>
              <a:t>Ensure bilateral coordination of ecological continuity</a:t>
            </a:r>
            <a:endParaRPr lang="en-GB" sz="2000" dirty="0"/>
          </a:p>
        </p:txBody>
      </p:sp>
      <p:sp>
        <p:nvSpPr>
          <p:cNvPr id="2" name="Footer Placeholder 1">
            <a:extLst>
              <a:ext uri="{FF2B5EF4-FFF2-40B4-BE49-F238E27FC236}">
                <a16:creationId xmlns:a16="http://schemas.microsoft.com/office/drawing/2014/main" id="{793AD32E-F24A-4D8E-B943-0EFD32DF4BF7}"/>
              </a:ext>
            </a:extLst>
          </p:cNvPr>
          <p:cNvSpPr>
            <a:spLocks noGrp="1"/>
          </p:cNvSpPr>
          <p:nvPr>
            <p:ph type="ftr" sz="quarter" idx="11"/>
          </p:nvPr>
        </p:nvSpPr>
        <p:spPr/>
        <p:txBody>
          <a:bodyPr/>
          <a:lstStyle/>
          <a:p>
            <a:endParaRPr lang="fr-BE"/>
          </a:p>
        </p:txBody>
      </p:sp>
      <p:sp>
        <p:nvSpPr>
          <p:cNvPr id="3" name="Slide Number Placeholder 2">
            <a:extLst>
              <a:ext uri="{FF2B5EF4-FFF2-40B4-BE49-F238E27FC236}">
                <a16:creationId xmlns:a16="http://schemas.microsoft.com/office/drawing/2014/main" id="{138C9749-D9D4-5C77-DB94-5DBC520713F0}"/>
              </a:ext>
            </a:extLst>
          </p:cNvPr>
          <p:cNvSpPr>
            <a:spLocks noGrp="1"/>
          </p:cNvSpPr>
          <p:nvPr>
            <p:ph type="sldNum" sz="quarter" idx="12"/>
          </p:nvPr>
        </p:nvSpPr>
        <p:spPr/>
        <p:txBody>
          <a:bodyPr/>
          <a:lstStyle/>
          <a:p>
            <a:fld id="{E0FA1195-D9AF-4B4A-A2A5-6B5E04D38EF5}" type="slidenum">
              <a:rPr lang="fr-BE" smtClean="0"/>
              <a:pPr/>
              <a:t>4</a:t>
            </a:fld>
            <a:endParaRPr lang="fr-BE"/>
          </a:p>
        </p:txBody>
      </p:sp>
    </p:spTree>
    <p:extLst>
      <p:ext uri="{BB962C8B-B14F-4D97-AF65-F5344CB8AC3E}">
        <p14:creationId xmlns:p14="http://schemas.microsoft.com/office/powerpoint/2010/main" val="322035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0970-EFEC-B853-BF6A-5FDB7002E81C}"/>
              </a:ext>
            </a:extLst>
          </p:cNvPr>
          <p:cNvSpPr>
            <a:spLocks noGrp="1"/>
          </p:cNvSpPr>
          <p:nvPr>
            <p:ph type="title"/>
          </p:nvPr>
        </p:nvSpPr>
        <p:spPr/>
        <p:txBody>
          <a:bodyPr/>
          <a:lstStyle/>
          <a:p>
            <a:r>
              <a:rPr lang="en-US" dirty="0"/>
              <a:t>Working tools of the project group Fish:</a:t>
            </a:r>
            <a:br>
              <a:rPr lang="en-US" dirty="0"/>
            </a:br>
            <a:br>
              <a:rPr lang="en-US" dirty="0"/>
            </a:br>
            <a:r>
              <a:rPr lang="en-US" dirty="0"/>
              <a:t>CARDS</a:t>
            </a:r>
            <a:endParaRPr lang="fr-BE" dirty="0"/>
          </a:p>
        </p:txBody>
      </p:sp>
      <p:sp>
        <p:nvSpPr>
          <p:cNvPr id="3" name="Content Placeholder 2">
            <a:extLst>
              <a:ext uri="{FF2B5EF4-FFF2-40B4-BE49-F238E27FC236}">
                <a16:creationId xmlns:a16="http://schemas.microsoft.com/office/drawing/2014/main" id="{FE8C5E54-121C-EB25-0898-A794568771CE}"/>
              </a:ext>
            </a:extLst>
          </p:cNvPr>
          <p:cNvSpPr>
            <a:spLocks noGrp="1"/>
          </p:cNvSpPr>
          <p:nvPr>
            <p:ph idx="1"/>
          </p:nvPr>
        </p:nvSpPr>
        <p:spPr>
          <a:xfrm>
            <a:off x="3546765" y="295021"/>
            <a:ext cx="5058938" cy="5800558"/>
          </a:xfrm>
        </p:spPr>
        <p:txBody>
          <a:bodyPr anchor="t">
            <a:normAutofit/>
          </a:bodyPr>
          <a:lstStyle/>
          <a:p>
            <a:r>
              <a:rPr lang="en-US" sz="2800" b="1" dirty="0">
                <a:solidFill>
                  <a:srgbClr val="0070C0"/>
                </a:solidFill>
              </a:rPr>
              <a:t>Coordination cards</a:t>
            </a:r>
          </a:p>
          <a:p>
            <a:pPr marL="444500" lvl="1" indent="-182563"/>
            <a:r>
              <a:rPr lang="en-US" sz="1800" dirty="0"/>
              <a:t>Contiguous water bodies</a:t>
            </a:r>
          </a:p>
          <a:p>
            <a:pPr marL="444500" lvl="1" indent="-182563"/>
            <a:r>
              <a:rPr lang="en-US" sz="1800" dirty="0"/>
              <a:t>Characteristics of the environment</a:t>
            </a:r>
          </a:p>
          <a:p>
            <a:pPr marL="444500" lvl="1" indent="-182563"/>
            <a:r>
              <a:rPr lang="en-US" dirty="0"/>
              <a:t>Fish species present</a:t>
            </a:r>
            <a:endParaRPr lang="en-US" sz="1800" dirty="0"/>
          </a:p>
          <a:p>
            <a:pPr marL="444500" lvl="1" indent="-182563"/>
            <a:r>
              <a:rPr lang="en-US" sz="1800" dirty="0"/>
              <a:t>Results of environmental quality assessments</a:t>
            </a:r>
          </a:p>
          <a:p>
            <a:pPr marL="444500" lvl="1" indent="-182563"/>
            <a:r>
              <a:rPr lang="en-US" dirty="0"/>
              <a:t>Obstacles to the rise of fish</a:t>
            </a:r>
          </a:p>
          <a:p>
            <a:pPr marL="444500" lvl="1" indent="-182563"/>
            <a:r>
              <a:rPr lang="en-US" sz="1800" dirty="0"/>
              <a:t>Measures taken or to be taken </a:t>
            </a:r>
          </a:p>
          <a:p>
            <a:pPr marL="444500" lvl="1" indent="-182563"/>
            <a:endParaRPr lang="en-US" b="1" dirty="0"/>
          </a:p>
          <a:p>
            <a:pPr marL="546100" lvl="1" indent="-285750">
              <a:buFont typeface="Wingdings" panose="05000000000000000000" pitchFamily="2" charset="2"/>
              <a:buChar char="à"/>
            </a:pPr>
            <a:r>
              <a:rPr lang="en-GB" dirty="0">
                <a:sym typeface="Wingdings" panose="05000000000000000000" pitchFamily="2" charset="2"/>
              </a:rPr>
              <a:t>Towards a greater coherence between the regions</a:t>
            </a:r>
          </a:p>
          <a:p>
            <a:pPr marL="1003300" lvl="2" indent="-285750">
              <a:buFont typeface="Wingdings" panose="05000000000000000000" pitchFamily="2" charset="2"/>
              <a:buChar char="à"/>
            </a:pPr>
            <a:r>
              <a:rPr lang="en-GB" dirty="0">
                <a:sym typeface="Wingdings" panose="05000000000000000000" pitchFamily="2" charset="2"/>
              </a:rPr>
              <a:t>Assessing obstacles</a:t>
            </a:r>
          </a:p>
          <a:p>
            <a:pPr marL="1003300" lvl="2" indent="-285750">
              <a:buFont typeface="Wingdings" panose="05000000000000000000" pitchFamily="2" charset="2"/>
              <a:buChar char="à"/>
            </a:pPr>
            <a:r>
              <a:rPr lang="en-GB" dirty="0">
                <a:sym typeface="Wingdings" panose="05000000000000000000" pitchFamily="2" charset="2"/>
              </a:rPr>
              <a:t>Fish population and status</a:t>
            </a:r>
          </a:p>
          <a:p>
            <a:pPr marL="1003300" lvl="2" indent="-285750">
              <a:buFont typeface="Wingdings" panose="05000000000000000000" pitchFamily="2" charset="2"/>
              <a:buChar char="à"/>
            </a:pPr>
            <a:r>
              <a:rPr lang="en-GB" dirty="0">
                <a:sym typeface="Wingdings" panose="05000000000000000000" pitchFamily="2" charset="2"/>
              </a:rPr>
              <a:t>Measures to be implemented</a:t>
            </a:r>
          </a:p>
          <a:p>
            <a:pPr marL="546100" lvl="1" indent="-285750">
              <a:buFont typeface="Wingdings" panose="05000000000000000000" pitchFamily="2" charset="2"/>
              <a:buChar char="à"/>
            </a:pPr>
            <a:r>
              <a:rPr lang="en-GB" dirty="0">
                <a:sym typeface="Wingdings" panose="05000000000000000000" pitchFamily="2" charset="2"/>
              </a:rPr>
              <a:t>Towards a better knowledge of each other</a:t>
            </a:r>
          </a:p>
          <a:p>
            <a:pPr marL="546100" lvl="1" indent="-285750">
              <a:buFont typeface="Wingdings" panose="05000000000000000000" pitchFamily="2" charset="2"/>
              <a:buChar char="à"/>
            </a:pPr>
            <a:r>
              <a:rPr lang="en-GB" dirty="0">
                <a:sym typeface="Wingdings" panose="05000000000000000000" pitchFamily="2" charset="2"/>
              </a:rPr>
              <a:t>Improve transboundary ecological continuity</a:t>
            </a:r>
          </a:p>
        </p:txBody>
      </p:sp>
      <p:sp>
        <p:nvSpPr>
          <p:cNvPr id="4" name="Footer Placeholder 3">
            <a:extLst>
              <a:ext uri="{FF2B5EF4-FFF2-40B4-BE49-F238E27FC236}">
                <a16:creationId xmlns:a16="http://schemas.microsoft.com/office/drawing/2014/main" id="{B36F53E1-FE15-158C-3B21-59BC53C567DB}"/>
              </a:ext>
            </a:extLst>
          </p:cNvPr>
          <p:cNvSpPr>
            <a:spLocks noGrp="1"/>
          </p:cNvSpPr>
          <p:nvPr>
            <p:ph type="ftr" sz="quarter" idx="11"/>
          </p:nvPr>
        </p:nvSpPr>
        <p:spPr>
          <a:xfrm>
            <a:off x="3461422" y="6197854"/>
            <a:ext cx="6862616" cy="365125"/>
          </a:xfrm>
        </p:spPr>
        <p:txBody>
          <a:bodyPr/>
          <a:lstStyle/>
          <a:p>
            <a:endParaRPr lang="fr-BE"/>
          </a:p>
        </p:txBody>
      </p:sp>
      <p:sp>
        <p:nvSpPr>
          <p:cNvPr id="5" name="Slide Number Placeholder 4">
            <a:extLst>
              <a:ext uri="{FF2B5EF4-FFF2-40B4-BE49-F238E27FC236}">
                <a16:creationId xmlns:a16="http://schemas.microsoft.com/office/drawing/2014/main" id="{A49C9E70-2842-6FCE-214D-08CBD934AD18}"/>
              </a:ext>
            </a:extLst>
          </p:cNvPr>
          <p:cNvSpPr>
            <a:spLocks noGrp="1"/>
          </p:cNvSpPr>
          <p:nvPr>
            <p:ph type="sldNum" sz="quarter" idx="12"/>
          </p:nvPr>
        </p:nvSpPr>
        <p:spPr>
          <a:xfrm>
            <a:off x="10548791" y="6197854"/>
            <a:ext cx="1530927" cy="365125"/>
          </a:xfrm>
        </p:spPr>
        <p:txBody>
          <a:bodyPr/>
          <a:lstStyle/>
          <a:p>
            <a:fld id="{E0FA1195-D9AF-4B4A-A2A5-6B5E04D38EF5}" type="slidenum">
              <a:rPr lang="fr-BE" smtClean="0"/>
              <a:pPr/>
              <a:t>5</a:t>
            </a:fld>
            <a:endParaRPr lang="fr-BE"/>
          </a:p>
        </p:txBody>
      </p:sp>
      <p:grpSp>
        <p:nvGrpSpPr>
          <p:cNvPr id="8" name="Group 7">
            <a:extLst>
              <a:ext uri="{FF2B5EF4-FFF2-40B4-BE49-F238E27FC236}">
                <a16:creationId xmlns:a16="http://schemas.microsoft.com/office/drawing/2014/main" id="{DAAFFF5F-FD61-AD48-ED74-57A953644333}"/>
              </a:ext>
            </a:extLst>
          </p:cNvPr>
          <p:cNvGrpSpPr/>
          <p:nvPr/>
        </p:nvGrpSpPr>
        <p:grpSpPr>
          <a:xfrm>
            <a:off x="8605703" y="704734"/>
            <a:ext cx="4389946" cy="5598588"/>
            <a:chOff x="8605703" y="704734"/>
            <a:chExt cx="4389946" cy="5598588"/>
          </a:xfrm>
        </p:grpSpPr>
        <p:pic>
          <p:nvPicPr>
            <p:cNvPr id="7" name="Picture 6">
              <a:extLst>
                <a:ext uri="{FF2B5EF4-FFF2-40B4-BE49-F238E27FC236}">
                  <a16:creationId xmlns:a16="http://schemas.microsoft.com/office/drawing/2014/main" id="{394ED84F-2B8E-7FB4-7641-C592D6E37C5E}"/>
                </a:ext>
              </a:extLst>
            </p:cNvPr>
            <p:cNvPicPr>
              <a:picLocks noChangeAspect="1"/>
            </p:cNvPicPr>
            <p:nvPr/>
          </p:nvPicPr>
          <p:blipFill rotWithShape="1">
            <a:blip r:embed="rId3"/>
            <a:srcRect l="6027" t="9210" r="5990" b="9164"/>
            <a:stretch/>
          </p:blipFill>
          <p:spPr>
            <a:xfrm>
              <a:off x="8605703" y="704734"/>
              <a:ext cx="3199713" cy="2083356"/>
            </a:xfrm>
            <a:prstGeom prst="rect">
              <a:avLst/>
            </a:prstGeom>
            <a:ln>
              <a:solidFill>
                <a:schemeClr val="tx1">
                  <a:lumMod val="65000"/>
                  <a:lumOff val="35000"/>
                </a:schemeClr>
              </a:solidFill>
            </a:ln>
          </p:spPr>
        </p:pic>
        <p:pic>
          <p:nvPicPr>
            <p:cNvPr id="11" name="Picture 10">
              <a:extLst>
                <a:ext uri="{FF2B5EF4-FFF2-40B4-BE49-F238E27FC236}">
                  <a16:creationId xmlns:a16="http://schemas.microsoft.com/office/drawing/2014/main" id="{F166F844-AB44-ECC7-BB8B-C0DB6EBCF16B}"/>
                </a:ext>
              </a:extLst>
            </p:cNvPr>
            <p:cNvPicPr>
              <a:picLocks noChangeAspect="1"/>
            </p:cNvPicPr>
            <p:nvPr/>
          </p:nvPicPr>
          <p:blipFill>
            <a:blip r:embed="rId4"/>
            <a:stretch>
              <a:fillRect/>
            </a:stretch>
          </p:blipFill>
          <p:spPr>
            <a:xfrm>
              <a:off x="8892706" y="1439531"/>
              <a:ext cx="3173730" cy="1573911"/>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5C2932F7-59B5-2F1A-044D-F0B281283661}"/>
                </a:ext>
              </a:extLst>
            </p:cNvPr>
            <p:cNvPicPr>
              <a:picLocks noChangeAspect="1"/>
            </p:cNvPicPr>
            <p:nvPr/>
          </p:nvPicPr>
          <p:blipFill>
            <a:blip r:embed="rId5"/>
            <a:stretch>
              <a:fillRect/>
            </a:stretch>
          </p:blipFill>
          <p:spPr>
            <a:xfrm>
              <a:off x="8754862" y="2089287"/>
              <a:ext cx="3223736" cy="2036921"/>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60F9B191-3436-AEBF-2ECD-72C6C236B8F1}"/>
                </a:ext>
              </a:extLst>
            </p:cNvPr>
            <p:cNvPicPr>
              <a:picLocks noChangeAspect="1"/>
            </p:cNvPicPr>
            <p:nvPr/>
          </p:nvPicPr>
          <p:blipFill>
            <a:blip r:embed="rId6"/>
            <a:stretch>
              <a:fillRect/>
            </a:stretch>
          </p:blipFill>
          <p:spPr>
            <a:xfrm>
              <a:off x="9785248" y="1989530"/>
              <a:ext cx="3210401" cy="1273493"/>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5CBCB84F-50E5-4A3D-4983-9169EC37EC19}"/>
                </a:ext>
              </a:extLst>
            </p:cNvPr>
            <p:cNvPicPr>
              <a:picLocks noChangeAspect="1"/>
            </p:cNvPicPr>
            <p:nvPr/>
          </p:nvPicPr>
          <p:blipFill>
            <a:blip r:embed="rId7"/>
            <a:stretch>
              <a:fillRect/>
            </a:stretch>
          </p:blipFill>
          <p:spPr>
            <a:xfrm>
              <a:off x="9248443" y="3844559"/>
              <a:ext cx="3200400" cy="2080260"/>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6D009171-56C3-D522-CCBD-14A324C37090}"/>
                </a:ext>
              </a:extLst>
            </p:cNvPr>
            <p:cNvPicPr>
              <a:picLocks noChangeAspect="1"/>
            </p:cNvPicPr>
            <p:nvPr/>
          </p:nvPicPr>
          <p:blipFill>
            <a:blip r:embed="rId8"/>
            <a:stretch>
              <a:fillRect/>
            </a:stretch>
          </p:blipFill>
          <p:spPr>
            <a:xfrm>
              <a:off x="8704298" y="4669784"/>
              <a:ext cx="3207068" cy="1633538"/>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234305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0970-EFEC-B853-BF6A-5FDB7002E81C}"/>
              </a:ext>
            </a:extLst>
          </p:cNvPr>
          <p:cNvSpPr>
            <a:spLocks noGrp="1"/>
          </p:cNvSpPr>
          <p:nvPr>
            <p:ph type="title"/>
          </p:nvPr>
        </p:nvSpPr>
        <p:spPr/>
        <p:txBody>
          <a:bodyPr/>
          <a:lstStyle/>
          <a:p>
            <a:r>
              <a:rPr lang="en-US" dirty="0"/>
              <a:t>Working tools of the project group Fish:</a:t>
            </a:r>
            <a:br>
              <a:rPr lang="en-US" dirty="0"/>
            </a:br>
            <a:br>
              <a:rPr lang="en-US" dirty="0"/>
            </a:br>
            <a:r>
              <a:rPr lang="en-US" dirty="0"/>
              <a:t>MAPS</a:t>
            </a:r>
            <a:endParaRPr lang="fr-BE" dirty="0"/>
          </a:p>
        </p:txBody>
      </p:sp>
      <p:sp>
        <p:nvSpPr>
          <p:cNvPr id="3" name="Content Placeholder 2">
            <a:extLst>
              <a:ext uri="{FF2B5EF4-FFF2-40B4-BE49-F238E27FC236}">
                <a16:creationId xmlns:a16="http://schemas.microsoft.com/office/drawing/2014/main" id="{FE8C5E54-121C-EB25-0898-A794568771CE}"/>
              </a:ext>
            </a:extLst>
          </p:cNvPr>
          <p:cNvSpPr>
            <a:spLocks noGrp="1"/>
          </p:cNvSpPr>
          <p:nvPr>
            <p:ph idx="1"/>
          </p:nvPr>
        </p:nvSpPr>
        <p:spPr>
          <a:xfrm>
            <a:off x="3546765" y="136634"/>
            <a:ext cx="8140738" cy="5958945"/>
          </a:xfrm>
        </p:spPr>
        <p:txBody>
          <a:bodyPr anchor="t">
            <a:normAutofit/>
          </a:bodyPr>
          <a:lstStyle/>
          <a:p>
            <a:r>
              <a:rPr lang="en-US" sz="2800" b="1" dirty="0">
                <a:solidFill>
                  <a:srgbClr val="0070C0"/>
                </a:solidFill>
              </a:rPr>
              <a:t>Obstacles to fish migration (upstream)</a:t>
            </a:r>
          </a:p>
        </p:txBody>
      </p:sp>
      <p:sp>
        <p:nvSpPr>
          <p:cNvPr id="4" name="Footer Placeholder 3">
            <a:extLst>
              <a:ext uri="{FF2B5EF4-FFF2-40B4-BE49-F238E27FC236}">
                <a16:creationId xmlns:a16="http://schemas.microsoft.com/office/drawing/2014/main" id="{B36F53E1-FE15-158C-3B21-59BC53C567DB}"/>
              </a:ext>
            </a:extLst>
          </p:cNvPr>
          <p:cNvSpPr>
            <a:spLocks noGrp="1"/>
          </p:cNvSpPr>
          <p:nvPr>
            <p:ph type="ftr" sz="quarter" idx="11"/>
          </p:nvPr>
        </p:nvSpPr>
        <p:spPr>
          <a:xfrm>
            <a:off x="3461422" y="6197854"/>
            <a:ext cx="6862616" cy="365125"/>
          </a:xfrm>
        </p:spPr>
        <p:txBody>
          <a:bodyPr/>
          <a:lstStyle/>
          <a:p>
            <a:endParaRPr lang="fr-BE"/>
          </a:p>
        </p:txBody>
      </p:sp>
      <p:sp>
        <p:nvSpPr>
          <p:cNvPr id="5" name="Slide Number Placeholder 4">
            <a:extLst>
              <a:ext uri="{FF2B5EF4-FFF2-40B4-BE49-F238E27FC236}">
                <a16:creationId xmlns:a16="http://schemas.microsoft.com/office/drawing/2014/main" id="{A49C9E70-2842-6FCE-214D-08CBD934AD18}"/>
              </a:ext>
            </a:extLst>
          </p:cNvPr>
          <p:cNvSpPr>
            <a:spLocks noGrp="1"/>
          </p:cNvSpPr>
          <p:nvPr>
            <p:ph type="sldNum" sz="quarter" idx="12"/>
          </p:nvPr>
        </p:nvSpPr>
        <p:spPr>
          <a:xfrm>
            <a:off x="10548791" y="6197854"/>
            <a:ext cx="1530927" cy="365125"/>
          </a:xfrm>
        </p:spPr>
        <p:txBody>
          <a:bodyPr/>
          <a:lstStyle/>
          <a:p>
            <a:fld id="{E0FA1195-D9AF-4B4A-A2A5-6B5E04D38EF5}" type="slidenum">
              <a:rPr lang="fr-BE" smtClean="0"/>
              <a:pPr/>
              <a:t>6</a:t>
            </a:fld>
            <a:endParaRPr lang="fr-BE"/>
          </a:p>
        </p:txBody>
      </p:sp>
      <p:pic>
        <p:nvPicPr>
          <p:cNvPr id="10" name="Picture 9">
            <a:extLst>
              <a:ext uri="{FF2B5EF4-FFF2-40B4-BE49-F238E27FC236}">
                <a16:creationId xmlns:a16="http://schemas.microsoft.com/office/drawing/2014/main" id="{EC7B2C3D-D203-FE89-B05E-5FFDF7BD7E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3195" y="644178"/>
            <a:ext cx="8698849" cy="6150758"/>
          </a:xfrm>
          <a:prstGeom prst="rect">
            <a:avLst/>
          </a:prstGeom>
        </p:spPr>
      </p:pic>
    </p:spTree>
    <p:extLst>
      <p:ext uri="{BB962C8B-B14F-4D97-AF65-F5344CB8AC3E}">
        <p14:creationId xmlns:p14="http://schemas.microsoft.com/office/powerpoint/2010/main" val="42112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CB2EE8-5026-C593-8E82-9FE99CD5FE12}"/>
              </a:ext>
            </a:extLst>
          </p:cNvPr>
          <p:cNvPicPr>
            <a:picLocks noChangeAspect="1"/>
          </p:cNvPicPr>
          <p:nvPr/>
        </p:nvPicPr>
        <p:blipFill>
          <a:blip r:embed="rId3"/>
          <a:stretch>
            <a:fillRect/>
          </a:stretch>
        </p:blipFill>
        <p:spPr>
          <a:xfrm>
            <a:off x="0" y="762421"/>
            <a:ext cx="12192000" cy="5784947"/>
          </a:xfrm>
          <a:prstGeom prst="rect">
            <a:avLst/>
          </a:prstGeom>
        </p:spPr>
      </p:pic>
      <p:sp>
        <p:nvSpPr>
          <p:cNvPr id="2" name="Title 1">
            <a:extLst>
              <a:ext uri="{FF2B5EF4-FFF2-40B4-BE49-F238E27FC236}">
                <a16:creationId xmlns:a16="http://schemas.microsoft.com/office/drawing/2014/main" id="{996B0970-EFEC-B853-BF6A-5FDB7002E81C}"/>
              </a:ext>
            </a:extLst>
          </p:cNvPr>
          <p:cNvSpPr>
            <a:spLocks noGrp="1"/>
          </p:cNvSpPr>
          <p:nvPr>
            <p:ph type="title"/>
          </p:nvPr>
        </p:nvSpPr>
        <p:spPr>
          <a:xfrm>
            <a:off x="9075050" y="3473669"/>
            <a:ext cx="2947482" cy="3292366"/>
          </a:xfrm>
        </p:spPr>
        <p:txBody>
          <a:bodyPr/>
          <a:lstStyle/>
          <a:p>
            <a:pPr algn="r"/>
            <a:r>
              <a:rPr lang="en-US" dirty="0">
                <a:solidFill>
                  <a:schemeClr val="tx1">
                    <a:lumMod val="65000"/>
                    <a:lumOff val="35000"/>
                  </a:schemeClr>
                </a:solidFill>
              </a:rPr>
              <a:t>Working tools of the project group Fish:</a:t>
            </a:r>
            <a:br>
              <a:rPr lang="en-US" dirty="0">
                <a:solidFill>
                  <a:schemeClr val="tx1">
                    <a:lumMod val="65000"/>
                    <a:lumOff val="35000"/>
                  </a:schemeClr>
                </a:solidFill>
              </a:rPr>
            </a:br>
            <a:br>
              <a:rPr lang="en-US" sz="1100" dirty="0">
                <a:solidFill>
                  <a:schemeClr val="tx1">
                    <a:lumMod val="65000"/>
                    <a:lumOff val="35000"/>
                  </a:schemeClr>
                </a:solidFill>
              </a:rPr>
            </a:br>
            <a:r>
              <a:rPr lang="en-US" dirty="0" err="1">
                <a:solidFill>
                  <a:schemeClr val="tx1">
                    <a:lumMod val="65000"/>
                    <a:lumOff val="35000"/>
                  </a:schemeClr>
                </a:solidFill>
              </a:rPr>
              <a:t>WebGIS</a:t>
            </a:r>
            <a:endParaRPr lang="fr-BE"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FE8C5E54-121C-EB25-0898-A794568771CE}"/>
              </a:ext>
            </a:extLst>
          </p:cNvPr>
          <p:cNvSpPr>
            <a:spLocks noGrp="1"/>
          </p:cNvSpPr>
          <p:nvPr>
            <p:ph idx="1"/>
          </p:nvPr>
        </p:nvSpPr>
        <p:spPr>
          <a:xfrm>
            <a:off x="3546765" y="136634"/>
            <a:ext cx="8140738" cy="5958945"/>
          </a:xfrm>
        </p:spPr>
        <p:txBody>
          <a:bodyPr anchor="t">
            <a:normAutofit/>
          </a:bodyPr>
          <a:lstStyle/>
          <a:p>
            <a:r>
              <a:rPr lang="en-US" sz="2800" b="1" dirty="0">
                <a:solidFill>
                  <a:srgbClr val="0070C0"/>
                </a:solidFill>
              </a:rPr>
              <a:t>Obstacles to fish migration (upstream)</a:t>
            </a:r>
          </a:p>
        </p:txBody>
      </p:sp>
      <p:sp>
        <p:nvSpPr>
          <p:cNvPr id="4" name="Footer Placeholder 3">
            <a:extLst>
              <a:ext uri="{FF2B5EF4-FFF2-40B4-BE49-F238E27FC236}">
                <a16:creationId xmlns:a16="http://schemas.microsoft.com/office/drawing/2014/main" id="{B36F53E1-FE15-158C-3B21-59BC53C567DB}"/>
              </a:ext>
            </a:extLst>
          </p:cNvPr>
          <p:cNvSpPr>
            <a:spLocks noGrp="1"/>
          </p:cNvSpPr>
          <p:nvPr>
            <p:ph type="ftr" sz="quarter" idx="11"/>
          </p:nvPr>
        </p:nvSpPr>
        <p:spPr>
          <a:xfrm>
            <a:off x="3461422" y="6197854"/>
            <a:ext cx="6862616" cy="365125"/>
          </a:xfrm>
        </p:spPr>
        <p:txBody>
          <a:bodyPr/>
          <a:lstStyle/>
          <a:p>
            <a:endParaRPr lang="fr-BE"/>
          </a:p>
        </p:txBody>
      </p:sp>
      <p:sp>
        <p:nvSpPr>
          <p:cNvPr id="5" name="Slide Number Placeholder 4">
            <a:extLst>
              <a:ext uri="{FF2B5EF4-FFF2-40B4-BE49-F238E27FC236}">
                <a16:creationId xmlns:a16="http://schemas.microsoft.com/office/drawing/2014/main" id="{A49C9E70-2842-6FCE-214D-08CBD934AD18}"/>
              </a:ext>
            </a:extLst>
          </p:cNvPr>
          <p:cNvSpPr>
            <a:spLocks noGrp="1"/>
          </p:cNvSpPr>
          <p:nvPr>
            <p:ph type="sldNum" sz="quarter" idx="12"/>
          </p:nvPr>
        </p:nvSpPr>
        <p:spPr>
          <a:xfrm>
            <a:off x="10548791" y="6197854"/>
            <a:ext cx="1530927" cy="365125"/>
          </a:xfrm>
        </p:spPr>
        <p:txBody>
          <a:bodyPr/>
          <a:lstStyle/>
          <a:p>
            <a:fld id="{E0FA1195-D9AF-4B4A-A2A5-6B5E04D38EF5}" type="slidenum">
              <a:rPr lang="fr-BE" smtClean="0"/>
              <a:pPr/>
              <a:t>7</a:t>
            </a:fld>
            <a:endParaRPr lang="fr-BE"/>
          </a:p>
        </p:txBody>
      </p:sp>
    </p:spTree>
    <p:extLst>
      <p:ext uri="{BB962C8B-B14F-4D97-AF65-F5344CB8AC3E}">
        <p14:creationId xmlns:p14="http://schemas.microsoft.com/office/powerpoint/2010/main" val="56417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7254B7-8D5B-3981-DC61-B7F10AF986BE}"/>
              </a:ext>
            </a:extLst>
          </p:cNvPr>
          <p:cNvPicPr>
            <a:picLocks noChangeAspect="1"/>
          </p:cNvPicPr>
          <p:nvPr/>
        </p:nvPicPr>
        <p:blipFill>
          <a:blip r:embed="rId3"/>
          <a:stretch>
            <a:fillRect/>
          </a:stretch>
        </p:blipFill>
        <p:spPr>
          <a:xfrm>
            <a:off x="0" y="781519"/>
            <a:ext cx="12192000" cy="5746750"/>
          </a:xfrm>
          <a:prstGeom prst="rect">
            <a:avLst/>
          </a:prstGeom>
        </p:spPr>
      </p:pic>
      <p:sp>
        <p:nvSpPr>
          <p:cNvPr id="2" name="Title 1">
            <a:extLst>
              <a:ext uri="{FF2B5EF4-FFF2-40B4-BE49-F238E27FC236}">
                <a16:creationId xmlns:a16="http://schemas.microsoft.com/office/drawing/2014/main" id="{996B0970-EFEC-B853-BF6A-5FDB7002E81C}"/>
              </a:ext>
            </a:extLst>
          </p:cNvPr>
          <p:cNvSpPr>
            <a:spLocks noGrp="1"/>
          </p:cNvSpPr>
          <p:nvPr>
            <p:ph type="title"/>
          </p:nvPr>
        </p:nvSpPr>
        <p:spPr>
          <a:xfrm>
            <a:off x="9075050" y="3473669"/>
            <a:ext cx="2947482" cy="3292366"/>
          </a:xfrm>
        </p:spPr>
        <p:txBody>
          <a:bodyPr/>
          <a:lstStyle/>
          <a:p>
            <a:pPr algn="r"/>
            <a:r>
              <a:rPr lang="en-US" dirty="0">
                <a:solidFill>
                  <a:schemeClr val="tx1">
                    <a:lumMod val="65000"/>
                    <a:lumOff val="35000"/>
                  </a:schemeClr>
                </a:solidFill>
              </a:rPr>
              <a:t>Working tools of the project group Fish:</a:t>
            </a:r>
            <a:br>
              <a:rPr lang="en-US" dirty="0">
                <a:solidFill>
                  <a:schemeClr val="tx1">
                    <a:lumMod val="65000"/>
                    <a:lumOff val="35000"/>
                  </a:schemeClr>
                </a:solidFill>
              </a:rPr>
            </a:br>
            <a:br>
              <a:rPr lang="en-US" sz="1100" dirty="0">
                <a:solidFill>
                  <a:schemeClr val="tx1">
                    <a:lumMod val="65000"/>
                    <a:lumOff val="35000"/>
                  </a:schemeClr>
                </a:solidFill>
              </a:rPr>
            </a:br>
            <a:r>
              <a:rPr lang="en-US" dirty="0" err="1">
                <a:solidFill>
                  <a:schemeClr val="tx1">
                    <a:lumMod val="65000"/>
                    <a:lumOff val="35000"/>
                  </a:schemeClr>
                </a:solidFill>
              </a:rPr>
              <a:t>WebGIS</a:t>
            </a:r>
            <a:endParaRPr lang="fr-BE"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FE8C5E54-121C-EB25-0898-A794568771CE}"/>
              </a:ext>
            </a:extLst>
          </p:cNvPr>
          <p:cNvSpPr>
            <a:spLocks noGrp="1"/>
          </p:cNvSpPr>
          <p:nvPr>
            <p:ph idx="1"/>
          </p:nvPr>
        </p:nvSpPr>
        <p:spPr>
          <a:xfrm>
            <a:off x="3546765" y="136634"/>
            <a:ext cx="8140738" cy="5958945"/>
          </a:xfrm>
        </p:spPr>
        <p:txBody>
          <a:bodyPr anchor="t">
            <a:normAutofit/>
          </a:bodyPr>
          <a:lstStyle/>
          <a:p>
            <a:r>
              <a:rPr lang="en-US" sz="2800" b="1" dirty="0">
                <a:solidFill>
                  <a:srgbClr val="0070C0"/>
                </a:solidFill>
              </a:rPr>
              <a:t>Obstacles to fish migration (upstream)</a:t>
            </a:r>
          </a:p>
        </p:txBody>
      </p:sp>
      <p:sp>
        <p:nvSpPr>
          <p:cNvPr id="4" name="Footer Placeholder 3">
            <a:extLst>
              <a:ext uri="{FF2B5EF4-FFF2-40B4-BE49-F238E27FC236}">
                <a16:creationId xmlns:a16="http://schemas.microsoft.com/office/drawing/2014/main" id="{B36F53E1-FE15-158C-3B21-59BC53C567DB}"/>
              </a:ext>
            </a:extLst>
          </p:cNvPr>
          <p:cNvSpPr>
            <a:spLocks noGrp="1"/>
          </p:cNvSpPr>
          <p:nvPr>
            <p:ph type="ftr" sz="quarter" idx="11"/>
          </p:nvPr>
        </p:nvSpPr>
        <p:spPr>
          <a:xfrm>
            <a:off x="3461422" y="6197854"/>
            <a:ext cx="6862616" cy="365125"/>
          </a:xfrm>
        </p:spPr>
        <p:txBody>
          <a:bodyPr/>
          <a:lstStyle/>
          <a:p>
            <a:endParaRPr lang="fr-BE"/>
          </a:p>
        </p:txBody>
      </p:sp>
      <p:sp>
        <p:nvSpPr>
          <p:cNvPr id="5" name="Slide Number Placeholder 4">
            <a:extLst>
              <a:ext uri="{FF2B5EF4-FFF2-40B4-BE49-F238E27FC236}">
                <a16:creationId xmlns:a16="http://schemas.microsoft.com/office/drawing/2014/main" id="{A49C9E70-2842-6FCE-214D-08CBD934AD18}"/>
              </a:ext>
            </a:extLst>
          </p:cNvPr>
          <p:cNvSpPr>
            <a:spLocks noGrp="1"/>
          </p:cNvSpPr>
          <p:nvPr>
            <p:ph type="sldNum" sz="quarter" idx="12"/>
          </p:nvPr>
        </p:nvSpPr>
        <p:spPr>
          <a:xfrm>
            <a:off x="10548791" y="6197854"/>
            <a:ext cx="1530927" cy="365125"/>
          </a:xfrm>
        </p:spPr>
        <p:txBody>
          <a:bodyPr/>
          <a:lstStyle/>
          <a:p>
            <a:fld id="{E0FA1195-D9AF-4B4A-A2A5-6B5E04D38EF5}" type="slidenum">
              <a:rPr lang="fr-BE" smtClean="0"/>
              <a:pPr/>
              <a:t>8</a:t>
            </a:fld>
            <a:endParaRPr lang="fr-BE"/>
          </a:p>
        </p:txBody>
      </p:sp>
    </p:spTree>
    <p:extLst>
      <p:ext uri="{BB962C8B-B14F-4D97-AF65-F5344CB8AC3E}">
        <p14:creationId xmlns:p14="http://schemas.microsoft.com/office/powerpoint/2010/main" val="3630451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0970-EFEC-B853-BF6A-5FDB7002E81C}"/>
              </a:ext>
            </a:extLst>
          </p:cNvPr>
          <p:cNvSpPr>
            <a:spLocks noGrp="1"/>
          </p:cNvSpPr>
          <p:nvPr>
            <p:ph type="title"/>
          </p:nvPr>
        </p:nvSpPr>
        <p:spPr/>
        <p:txBody>
          <a:bodyPr/>
          <a:lstStyle/>
          <a:p>
            <a:r>
              <a:rPr lang="en-US" dirty="0"/>
              <a:t>Working tools of the project group Fish:</a:t>
            </a:r>
            <a:br>
              <a:rPr lang="en-US" dirty="0"/>
            </a:br>
            <a:br>
              <a:rPr lang="en-US" dirty="0"/>
            </a:br>
            <a:r>
              <a:rPr lang="en-US" dirty="0"/>
              <a:t>MAPS</a:t>
            </a:r>
            <a:endParaRPr lang="fr-BE" dirty="0"/>
          </a:p>
        </p:txBody>
      </p:sp>
      <p:sp>
        <p:nvSpPr>
          <p:cNvPr id="3" name="Content Placeholder 2">
            <a:extLst>
              <a:ext uri="{FF2B5EF4-FFF2-40B4-BE49-F238E27FC236}">
                <a16:creationId xmlns:a16="http://schemas.microsoft.com/office/drawing/2014/main" id="{FE8C5E54-121C-EB25-0898-A794568771CE}"/>
              </a:ext>
            </a:extLst>
          </p:cNvPr>
          <p:cNvSpPr>
            <a:spLocks noGrp="1"/>
          </p:cNvSpPr>
          <p:nvPr>
            <p:ph idx="1"/>
          </p:nvPr>
        </p:nvSpPr>
        <p:spPr>
          <a:xfrm>
            <a:off x="3546765" y="136634"/>
            <a:ext cx="8140738" cy="5958945"/>
          </a:xfrm>
        </p:spPr>
        <p:txBody>
          <a:bodyPr anchor="t">
            <a:normAutofit/>
          </a:bodyPr>
          <a:lstStyle/>
          <a:p>
            <a:r>
              <a:rPr lang="en-US" sz="2800" b="1" dirty="0">
                <a:solidFill>
                  <a:srgbClr val="0070C0"/>
                </a:solidFill>
              </a:rPr>
              <a:t>Fish state of potential</a:t>
            </a:r>
          </a:p>
        </p:txBody>
      </p:sp>
      <p:sp>
        <p:nvSpPr>
          <p:cNvPr id="4" name="Footer Placeholder 3">
            <a:extLst>
              <a:ext uri="{FF2B5EF4-FFF2-40B4-BE49-F238E27FC236}">
                <a16:creationId xmlns:a16="http://schemas.microsoft.com/office/drawing/2014/main" id="{B36F53E1-FE15-158C-3B21-59BC53C567DB}"/>
              </a:ext>
            </a:extLst>
          </p:cNvPr>
          <p:cNvSpPr>
            <a:spLocks noGrp="1"/>
          </p:cNvSpPr>
          <p:nvPr>
            <p:ph type="ftr" sz="quarter" idx="11"/>
          </p:nvPr>
        </p:nvSpPr>
        <p:spPr>
          <a:xfrm>
            <a:off x="3461422" y="6197854"/>
            <a:ext cx="6862616" cy="365125"/>
          </a:xfrm>
        </p:spPr>
        <p:txBody>
          <a:bodyPr/>
          <a:lstStyle/>
          <a:p>
            <a:endParaRPr lang="fr-BE"/>
          </a:p>
        </p:txBody>
      </p:sp>
      <p:sp>
        <p:nvSpPr>
          <p:cNvPr id="5" name="Slide Number Placeholder 4">
            <a:extLst>
              <a:ext uri="{FF2B5EF4-FFF2-40B4-BE49-F238E27FC236}">
                <a16:creationId xmlns:a16="http://schemas.microsoft.com/office/drawing/2014/main" id="{A49C9E70-2842-6FCE-214D-08CBD934AD18}"/>
              </a:ext>
            </a:extLst>
          </p:cNvPr>
          <p:cNvSpPr>
            <a:spLocks noGrp="1"/>
          </p:cNvSpPr>
          <p:nvPr>
            <p:ph type="sldNum" sz="quarter" idx="12"/>
          </p:nvPr>
        </p:nvSpPr>
        <p:spPr>
          <a:xfrm>
            <a:off x="10548791" y="6197854"/>
            <a:ext cx="1530927" cy="365125"/>
          </a:xfrm>
        </p:spPr>
        <p:txBody>
          <a:bodyPr/>
          <a:lstStyle/>
          <a:p>
            <a:fld id="{E0FA1195-D9AF-4B4A-A2A5-6B5E04D38EF5}" type="slidenum">
              <a:rPr lang="fr-BE" smtClean="0"/>
              <a:pPr/>
              <a:t>9</a:t>
            </a:fld>
            <a:endParaRPr lang="fr-BE"/>
          </a:p>
        </p:txBody>
      </p:sp>
      <p:pic>
        <p:nvPicPr>
          <p:cNvPr id="10" name="Picture 9" descr="A picture containing text, map, atlas, diagram&#10;&#10;Description automatically generated">
            <a:extLst>
              <a:ext uri="{FF2B5EF4-FFF2-40B4-BE49-F238E27FC236}">
                <a16:creationId xmlns:a16="http://schemas.microsoft.com/office/drawing/2014/main" id="{EC7B2C3D-D203-FE89-B05E-5FFDF7BD7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195" y="644178"/>
            <a:ext cx="8698850" cy="6150758"/>
          </a:xfrm>
          <a:prstGeom prst="rect">
            <a:avLst/>
          </a:prstGeom>
        </p:spPr>
      </p:pic>
    </p:spTree>
    <p:extLst>
      <p:ext uri="{BB962C8B-B14F-4D97-AF65-F5344CB8AC3E}">
        <p14:creationId xmlns:p14="http://schemas.microsoft.com/office/powerpoint/2010/main" val="2886137052"/>
      </p:ext>
    </p:extLst>
  </p:cSld>
  <p:clrMapOvr>
    <a:masterClrMapping/>
  </p:clrMapOvr>
</p:sld>
</file>

<file path=ppt/theme/theme1.xml><?xml version="1.0" encoding="utf-8"?>
<a:theme xmlns:a="http://schemas.openxmlformats.org/drawingml/2006/main" name="Cadre">
  <a:themeElements>
    <a:clrScheme name="Ble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odèle ISC_CIE_New1" id="{47A48C98-5C4F-4602-A9C7-257C40AFD8D3}" vid="{F73DDACD-D7B2-4F92-B58B-C2D863B57C3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C0AF179F5CD4A9878884E212541A6" ma:contentTypeVersion="19" ma:contentTypeDescription="Een nieuw document maken." ma:contentTypeScope="" ma:versionID="aee1529859081e0f79e24806866636aa">
  <xsd:schema xmlns:xsd="http://www.w3.org/2001/XMLSchema" xmlns:xs="http://www.w3.org/2001/XMLSchema" xmlns:p="http://schemas.microsoft.com/office/2006/metadata/properties" xmlns:ns2="00e15576-511b-458b-9f0f-cac99e5fc24a" xmlns:ns3="dc20c33c-26ab-4195-91de-a4e873ecbfe1" targetNamespace="http://schemas.microsoft.com/office/2006/metadata/properties" ma:root="true" ma:fieldsID="6fef815a75b994d493035b6e29f77e57" ns2:_="" ns3:_="">
    <xsd:import namespace="00e15576-511b-458b-9f0f-cac99e5fc24a"/>
    <xsd:import namespace="dc20c33c-26ab-4195-91de-a4e873ecbf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Roxanne"/>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15576-511b-458b-9f0f-cac99e5fc24a"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f20a204-dd75-4fba-9b63-6941a19ee1d6}" ma:internalName="TaxCatchAll" ma:showField="CatchAllData" ma:web="00e15576-511b-458b-9f0f-cac99e5fc2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20c33c-26ab-4195-91de-a4e873ecbfe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Roxanne" ma:index="16" ma:displayName="Roxanne" ma:default="1" ma:internalName="Roxanne">
      <xsd:simpleType>
        <xsd:restriction base="dms:Boolea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2b6abefe-21d6-4f02-8677-32659026238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0e15576-511b-458b-9f0f-cac99e5fc24a">
      <UserInfo>
        <DisplayName>Leon Dhaene</DisplayName>
        <AccountId>24</AccountId>
        <AccountType/>
      </UserInfo>
    </SharedWithUsers>
    <TaxCatchAll xmlns="00e15576-511b-458b-9f0f-cac99e5fc24a" xsi:nil="true"/>
    <lcf76f155ced4ddcb4097134ff3c332f xmlns="dc20c33c-26ab-4195-91de-a4e873ecbfe1">
      <Terms xmlns="http://schemas.microsoft.com/office/infopath/2007/PartnerControls"/>
    </lcf76f155ced4ddcb4097134ff3c332f>
    <Roxanne xmlns="dc20c33c-26ab-4195-91de-a4e873ecbfe1">true</Roxann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16641A-8947-4DEB-9C72-A2182A0FB152}"/>
</file>

<file path=customXml/itemProps2.xml><?xml version="1.0" encoding="utf-8"?>
<ds:datastoreItem xmlns:ds="http://schemas.openxmlformats.org/officeDocument/2006/customXml" ds:itemID="{80FE34C1-3250-4331-86D4-1FBA23FA27FF}">
  <ds:schemaRefs>
    <ds:schemaRef ds:uri="http://purl.org/dc/dcmitype/"/>
    <ds:schemaRef ds:uri="588cbc2f-3a4e-4b31-8d2a-9bdecfa61703"/>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179b502b-acdc-48f1-955a-059b24835120"/>
    <ds:schemaRef ds:uri="http://www.w3.org/XML/1998/namespace"/>
  </ds:schemaRefs>
</ds:datastoreItem>
</file>

<file path=customXml/itemProps3.xml><?xml version="1.0" encoding="utf-8"?>
<ds:datastoreItem xmlns:ds="http://schemas.openxmlformats.org/officeDocument/2006/customXml" ds:itemID="{89F40814-9CA1-4104-AC9F-BA19074285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9205</TotalTime>
  <Words>2101</Words>
  <Application>Microsoft Office PowerPoint</Application>
  <PresentationFormat>Widescreen</PresentationFormat>
  <Paragraphs>151</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Corbel</vt:lpstr>
      <vt:lpstr>Courier New</vt:lpstr>
      <vt:lpstr>Wingdings</vt:lpstr>
      <vt:lpstr>Wingdings 2</vt:lpstr>
      <vt:lpstr>Cadre</vt:lpstr>
      <vt:lpstr>Masterplan Fish &amp; the role of coordination for river restoration: coordination tools developped within the International Scheldt Commission  </vt:lpstr>
      <vt:lpstr>The International Scheldt Commission : mission parties responsibilities</vt:lpstr>
      <vt:lpstr>The Masterplan Fish of th ISC      </vt:lpstr>
      <vt:lpstr>  The Masterplan Fish of th ISC:  Synthesis &amp; Recommendations    </vt:lpstr>
      <vt:lpstr>Working tools of the project group Fish:  CARDS</vt:lpstr>
      <vt:lpstr>Working tools of the project group Fish:  MAPS</vt:lpstr>
      <vt:lpstr>Working tools of the project group Fish:  WebGIS</vt:lpstr>
      <vt:lpstr>Working tools of the project group Fish:  WebGIS</vt:lpstr>
      <vt:lpstr>Working tools of the project group Fish:  MAPS</vt:lpstr>
      <vt:lpstr>Conclusion: ISC transboundary coordination for fish migration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Leon Dhaene</dc:creator>
  <cp:lastModifiedBy>Veronique Gosselain</cp:lastModifiedBy>
  <cp:revision>24</cp:revision>
  <cp:lastPrinted>2021-12-04T18:12:32Z</cp:lastPrinted>
  <dcterms:created xsi:type="dcterms:W3CDTF">2019-01-24T11:32:37Z</dcterms:created>
  <dcterms:modified xsi:type="dcterms:W3CDTF">2023-05-22T22:17:36Z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0x010100DA7C0AF179F5CD4A9878884E212541A6</vt:lpwstr>
  </property>
  <property fmtid="{D5CDD505-2E9C-101B-9397-08002B2CF9AE}" pid="3" name="Werkgroep">
    <vt:lpwstr/>
  </property>
  <property fmtid="{D5CDD505-2E9C-101B-9397-08002B2CF9AE}" pid="4" name="MediaServiceImageTags">
    <vt:lpwstr/>
  </property>
</Properties>
</file>