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84.xml" ContentType="application/vnd.openxmlformats-officedocument.presentationml.slideLayout+xml"/>
  <Override PartName="/ppt/notesSlides/notesSlide6.xml" ContentType="application/vnd.openxmlformats-officedocument.presentationml.notesSlide+xml"/>
  <Override PartName="/ppt/slideLayouts/slideLayout82.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94.xml" ContentType="application/vnd.openxmlformats-officedocument.presentationml.slideLayout+xml"/>
  <Override PartName="/ppt/slideLayouts/slideLayout83.xml" ContentType="application/vnd.openxmlformats-officedocument.presentationml.slideLayout+xml"/>
  <Override PartName="/ppt/slideLayouts/slideLayout96.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07.xml" ContentType="application/vnd.openxmlformats-officedocument.presentationml.slideLayout+xml"/>
  <Override PartName="/ppt/slideLayouts/slideLayout95.xml" ContentType="application/vnd.openxmlformats-officedocument.presentationml.slideLayout+xml"/>
  <Override PartName="/ppt/slideLayouts/slideLayout105.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101.xml" ContentType="application/vnd.openxmlformats-officedocument.presentationml.slideLayout+xml"/>
  <Override PartName="/ppt/slideLayouts/slideLayout106.xml" ContentType="application/vnd.openxmlformats-officedocument.presentationml.slideLayout+xml"/>
  <Override PartName="/ppt/slideLayouts/slideLayout102.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diagrams/drawing1.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diagrams/layout1.xml" ContentType="application/vnd.openxmlformats-officedocument.drawingml.diagramLayout+xml"/>
  <Override PartName="/ppt/diagrams/layout2.xml" ContentType="application/vnd.openxmlformats-officedocument.drawingml.diagramLayout+xml"/>
  <Override PartName="/ppt/diagrams/quickStyle2.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theme/theme1.xml" ContentType="application/vnd.openxmlformats-officedocument.theme+xml"/>
  <Override PartName="/ppt/diagrams/colors5.xml" ContentType="application/vnd.openxmlformats-officedocument.drawingml.diagramColors+xml"/>
  <Override PartName="/ppt/diagrams/quickStyle5.xml" ContentType="application/vnd.openxmlformats-officedocument.drawingml.diagramStyle+xml"/>
  <Override PartName="/ppt/diagrams/drawing5.xml" ContentType="application/vnd.ms-office.drawingml.diagramDrawing+xml"/>
  <Override PartName="/ppt/diagrams/layout5.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ppt/tags/tag7.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3" r:id="rId2"/>
    <p:sldMasterId id="2147483778" r:id="rId3"/>
  </p:sldMasterIdLst>
  <p:notesMasterIdLst>
    <p:notesMasterId r:id="rId16"/>
  </p:notesMasterIdLst>
  <p:handoutMasterIdLst>
    <p:handoutMasterId r:id="rId17"/>
  </p:handoutMasterIdLst>
  <p:sldIdLst>
    <p:sldId id="256" r:id="rId4"/>
    <p:sldId id="2517" r:id="rId5"/>
    <p:sldId id="2524" r:id="rId6"/>
    <p:sldId id="2468" r:id="rId7"/>
    <p:sldId id="2532" r:id="rId8"/>
    <p:sldId id="4435" r:id="rId9"/>
    <p:sldId id="3042" r:id="rId10"/>
    <p:sldId id="2641" r:id="rId11"/>
    <p:sldId id="3822" r:id="rId12"/>
    <p:sldId id="3871" r:id="rId13"/>
    <p:sldId id="2145706384" r:id="rId14"/>
    <p:sldId id="2145706618" r:id="rId15"/>
  </p:sldIdLst>
  <p:sldSz cx="24382413" cy="13716000"/>
  <p:notesSz cx="6797675" cy="9926638"/>
  <p:custDataLst>
    <p:tags r:id="rId18"/>
  </p:custDataLst>
  <p:defaultTextStyle>
    <a:defPPr>
      <a:defRPr lang="de-DE"/>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84" userDrawn="1">
          <p15:clr>
            <a:srgbClr val="A4A3A4"/>
          </p15:clr>
        </p15:guide>
        <p15:guide id="2" pos="14801" userDrawn="1">
          <p15:clr>
            <a:srgbClr val="A4A3A4"/>
          </p15:clr>
        </p15:guide>
        <p15:guide id="4" pos="558" userDrawn="1">
          <p15:clr>
            <a:srgbClr val="A4A3A4"/>
          </p15:clr>
        </p15:guide>
        <p15:guide id="5" orient="horz" pos="2550" userDrawn="1">
          <p15:clr>
            <a:srgbClr val="A4A3A4"/>
          </p15:clr>
        </p15:guide>
        <p15:guide id="6" pos="3054" userDrawn="1">
          <p15:clr>
            <a:srgbClr val="A4A3A4"/>
          </p15:clr>
        </p15:guide>
        <p15:guide id="7" orient="horz" pos="19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87107" autoAdjust="0"/>
  </p:normalViewPr>
  <p:slideViewPr>
    <p:cSldViewPr showGuides="1">
      <p:cViewPr varScale="1">
        <p:scale>
          <a:sx n="42" d="100"/>
          <a:sy n="42" d="100"/>
        </p:scale>
        <p:origin x="106" y="317"/>
      </p:cViewPr>
      <p:guideLst>
        <p:guide orient="horz" pos="8084"/>
        <p:guide pos="14801"/>
        <p:guide pos="558"/>
        <p:guide orient="horz" pos="2550"/>
        <p:guide pos="3054"/>
        <p:guide orient="horz" pos="1962"/>
      </p:guideLst>
    </p:cSldViewPr>
  </p:slideViewPr>
  <p:notesTextViewPr>
    <p:cViewPr>
      <p:scale>
        <a:sx n="3" d="2"/>
        <a:sy n="3" d="2"/>
      </p:scale>
      <p:origin x="0" y="0"/>
    </p:cViewPr>
  </p:notesTextViewPr>
  <p:sorterViewPr>
    <p:cViewPr>
      <p:scale>
        <a:sx n="58" d="100"/>
        <a:sy n="58" d="100"/>
      </p:scale>
      <p:origin x="0" y="-1330"/>
    </p:cViewPr>
  </p:sorterViewPr>
  <p:notesViewPr>
    <p:cSldViewPr showGuides="1">
      <p:cViewPr>
        <p:scale>
          <a:sx n="66" d="100"/>
          <a:sy n="66" d="100"/>
        </p:scale>
        <p:origin x="23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1" Type="http://schemas.openxmlformats.org/officeDocument/2006/relationships/image" Target="../media/image28.jpeg"/></Relationships>
</file>

<file path=ppt/diagrams/_rels/data4.xml.rels><?xml version="1.0" encoding="UTF-8" standalone="yes"?>
<Relationships xmlns="http://schemas.openxmlformats.org/package/2006/relationships"><Relationship Id="rId1" Type="http://schemas.openxmlformats.org/officeDocument/2006/relationships/image" Target="../media/image29.jpeg"/></Relationships>
</file>

<file path=ppt/diagrams/_rels/data5.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560B-E1E2-49DD-865E-71A33F9862F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de-DE"/>
        </a:p>
      </dgm:t>
    </dgm:pt>
    <dgm:pt modelId="{0355C90F-4C4C-4D37-BC2A-E4F2D9E923DF}" type="pres">
      <dgm:prSet presAssocID="{E5B2560B-E1E2-49DD-865E-71A33F9862F0}" presName="Name0" presStyleCnt="0">
        <dgm:presLayoutVars>
          <dgm:chMax val="7"/>
          <dgm:chPref val="7"/>
          <dgm:dir/>
        </dgm:presLayoutVars>
      </dgm:prSet>
      <dgm:spPr/>
    </dgm:pt>
    <dgm:pt modelId="{E34B6504-9E5C-48EA-819A-920844C5919A}" type="pres">
      <dgm:prSet presAssocID="{E5B2560B-E1E2-49DD-865E-71A33F9862F0}" presName="Name1" presStyleCnt="0"/>
      <dgm:spPr/>
    </dgm:pt>
  </dgm:ptLst>
  <dgm:cxnLst>
    <dgm:cxn modelId="{9D926D14-FD78-4038-B5FB-04DF75815A3E}" type="presOf" srcId="{E5B2560B-E1E2-49DD-865E-71A33F9862F0}" destId="{0355C90F-4C4C-4D37-BC2A-E4F2D9E923DF}" srcOrd="0" destOrd="0" presId="urn:microsoft.com/office/officeart/2008/layout/CircularPictureCallout"/>
    <dgm:cxn modelId="{0A5C3840-2C06-4734-9B14-20EB44CDC9D3}" type="presParOf" srcId="{0355C90F-4C4C-4D37-BC2A-E4F2D9E923DF}" destId="{E34B6504-9E5C-48EA-819A-920844C5919A}" srcOrd="0" destOrd="0" presId="urn:microsoft.com/office/officeart/2008/layout/CircularPictureCallout"/>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2560B-E1E2-49DD-865E-71A33F9862F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de-DE"/>
        </a:p>
      </dgm:t>
    </dgm:pt>
    <dgm:pt modelId="{01EDE0E2-C60F-4213-B0A5-A09D2693482C}">
      <dgm:prSet/>
      <dgm:spPr/>
      <dgm:t>
        <a:bodyPr/>
        <a:lstStyle/>
        <a:p>
          <a:endParaRPr lang="de-DE"/>
        </a:p>
      </dgm:t>
    </dgm:pt>
    <dgm:pt modelId="{13E499FA-584A-4AC2-A79A-F5471BA0B7D3}" type="parTrans" cxnId="{53363289-6D2D-4372-9FA5-2D3DF935D5A1}">
      <dgm:prSet/>
      <dgm:spPr/>
      <dgm:t>
        <a:bodyPr/>
        <a:lstStyle/>
        <a:p>
          <a:endParaRPr lang="de-DE"/>
        </a:p>
      </dgm:t>
    </dgm:pt>
    <dgm:pt modelId="{CA4E63FA-1C02-4FB5-980C-D94DC9EC640C}" type="sibTrans" cxnId="{53363289-6D2D-4372-9FA5-2D3DF935D5A1}">
      <dgm:prSet/>
      <dgm:spPr>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63500">
          <a:solidFill>
            <a:schemeClr val="bg1"/>
          </a:solidFill>
        </a:ln>
        <a:effectLst>
          <a:outerShdw blurRad="50800" dist="38100" dir="8100000" algn="tr" rotWithShape="0">
            <a:prstClr val="black">
              <a:alpha val="40000"/>
            </a:prstClr>
          </a:outerShdw>
        </a:effectLst>
      </dgm:spPr>
      <dgm:t>
        <a:bodyPr/>
        <a:lstStyle/>
        <a:p>
          <a:endParaRPr lang="de-DE"/>
        </a:p>
      </dgm:t>
    </dgm:pt>
    <dgm:pt modelId="{0355C90F-4C4C-4D37-BC2A-E4F2D9E923DF}" type="pres">
      <dgm:prSet presAssocID="{E5B2560B-E1E2-49DD-865E-71A33F9862F0}" presName="Name0" presStyleCnt="0">
        <dgm:presLayoutVars>
          <dgm:chMax val="7"/>
          <dgm:chPref val="7"/>
          <dgm:dir/>
        </dgm:presLayoutVars>
      </dgm:prSet>
      <dgm:spPr/>
    </dgm:pt>
    <dgm:pt modelId="{E34B6504-9E5C-48EA-819A-920844C5919A}" type="pres">
      <dgm:prSet presAssocID="{E5B2560B-E1E2-49DD-865E-71A33F9862F0}" presName="Name1" presStyleCnt="0"/>
      <dgm:spPr/>
    </dgm:pt>
    <dgm:pt modelId="{2B290B47-1EBD-46EB-A880-33C1D22E9C4B}" type="pres">
      <dgm:prSet presAssocID="{CA4E63FA-1C02-4FB5-980C-D94DC9EC640C}" presName="picture_1" presStyleCnt="0"/>
      <dgm:spPr/>
    </dgm:pt>
    <dgm:pt modelId="{AD4F2413-7601-4146-9053-55473288DEC5}" type="pres">
      <dgm:prSet presAssocID="{CA4E63FA-1C02-4FB5-980C-D94DC9EC640C}" presName="pictureRepeatNode" presStyleLbl="alignImgPlace1" presStyleIdx="0" presStyleCnt="1" custScaleX="162836" custScaleY="157421"/>
      <dgm:spPr/>
    </dgm:pt>
    <dgm:pt modelId="{01CD755A-0AF0-4F0F-9222-AD2E24BA708F}" type="pres">
      <dgm:prSet presAssocID="{01EDE0E2-C60F-4213-B0A5-A09D2693482C}" presName="text_1" presStyleLbl="node1" presStyleIdx="0" presStyleCnt="0">
        <dgm:presLayoutVars>
          <dgm:bulletEnabled val="1"/>
        </dgm:presLayoutVars>
      </dgm:prSet>
      <dgm:spPr/>
    </dgm:pt>
  </dgm:ptLst>
  <dgm:cxnLst>
    <dgm:cxn modelId="{9D926D14-FD78-4038-B5FB-04DF75815A3E}" type="presOf" srcId="{E5B2560B-E1E2-49DD-865E-71A33F9862F0}" destId="{0355C90F-4C4C-4D37-BC2A-E4F2D9E923DF}" srcOrd="0" destOrd="0" presId="urn:microsoft.com/office/officeart/2008/layout/CircularPictureCallout"/>
    <dgm:cxn modelId="{6B49B025-0490-47AD-930A-41D821D57B0F}" type="presOf" srcId="{01EDE0E2-C60F-4213-B0A5-A09D2693482C}" destId="{01CD755A-0AF0-4F0F-9222-AD2E24BA708F}" srcOrd="0" destOrd="0" presId="urn:microsoft.com/office/officeart/2008/layout/CircularPictureCallout"/>
    <dgm:cxn modelId="{8CC5DF7E-D415-4BFD-BD24-DBDE61B2834D}" type="presOf" srcId="{CA4E63FA-1C02-4FB5-980C-D94DC9EC640C}" destId="{AD4F2413-7601-4146-9053-55473288DEC5}" srcOrd="0" destOrd="0" presId="urn:microsoft.com/office/officeart/2008/layout/CircularPictureCallout"/>
    <dgm:cxn modelId="{53363289-6D2D-4372-9FA5-2D3DF935D5A1}" srcId="{E5B2560B-E1E2-49DD-865E-71A33F9862F0}" destId="{01EDE0E2-C60F-4213-B0A5-A09D2693482C}" srcOrd="0" destOrd="0" parTransId="{13E499FA-584A-4AC2-A79A-F5471BA0B7D3}" sibTransId="{CA4E63FA-1C02-4FB5-980C-D94DC9EC640C}"/>
    <dgm:cxn modelId="{0A5C3840-2C06-4734-9B14-20EB44CDC9D3}" type="presParOf" srcId="{0355C90F-4C4C-4D37-BC2A-E4F2D9E923DF}" destId="{E34B6504-9E5C-48EA-819A-920844C5919A}" srcOrd="0" destOrd="0" presId="urn:microsoft.com/office/officeart/2008/layout/CircularPictureCallout"/>
    <dgm:cxn modelId="{7D106304-23F9-4142-B859-7D4FA86D2D8F}" type="presParOf" srcId="{E34B6504-9E5C-48EA-819A-920844C5919A}" destId="{2B290B47-1EBD-46EB-A880-33C1D22E9C4B}" srcOrd="0" destOrd="0" presId="urn:microsoft.com/office/officeart/2008/layout/CircularPictureCallout"/>
    <dgm:cxn modelId="{53E385DA-0B98-4C7E-B802-F8B35F9B65EC}" type="presParOf" srcId="{2B290B47-1EBD-46EB-A880-33C1D22E9C4B}" destId="{AD4F2413-7601-4146-9053-55473288DEC5}" srcOrd="0" destOrd="0" presId="urn:microsoft.com/office/officeart/2008/layout/CircularPictureCallout"/>
    <dgm:cxn modelId="{E76D43BC-527B-4F2F-959D-73BA6B93C4AB}" type="presParOf" srcId="{E34B6504-9E5C-48EA-819A-920844C5919A}" destId="{01CD755A-0AF0-4F0F-9222-AD2E24BA708F}"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B2560B-E1E2-49DD-865E-71A33F9862F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de-DE"/>
        </a:p>
      </dgm:t>
    </dgm:pt>
    <dgm:pt modelId="{01EDE0E2-C60F-4213-B0A5-A09D2693482C}">
      <dgm:prSet/>
      <dgm:spPr/>
      <dgm:t>
        <a:bodyPr/>
        <a:lstStyle/>
        <a:p>
          <a:endParaRPr lang="de-DE"/>
        </a:p>
      </dgm:t>
    </dgm:pt>
    <dgm:pt modelId="{13E499FA-584A-4AC2-A79A-F5471BA0B7D3}" type="parTrans" cxnId="{53363289-6D2D-4372-9FA5-2D3DF935D5A1}">
      <dgm:prSet/>
      <dgm:spPr/>
      <dgm:t>
        <a:bodyPr/>
        <a:lstStyle/>
        <a:p>
          <a:endParaRPr lang="de-DE"/>
        </a:p>
      </dgm:t>
    </dgm:pt>
    <dgm:pt modelId="{CA4E63FA-1C02-4FB5-980C-D94DC9EC640C}" type="sibTrans" cxnId="{53363289-6D2D-4372-9FA5-2D3DF935D5A1}">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63500">
          <a:solidFill>
            <a:schemeClr val="bg1"/>
          </a:solidFill>
        </a:ln>
        <a:effectLst>
          <a:outerShdw blurRad="50800" dist="38100" dir="8100000" algn="tr" rotWithShape="0">
            <a:prstClr val="black">
              <a:alpha val="40000"/>
            </a:prstClr>
          </a:outerShdw>
        </a:effectLst>
      </dgm:spPr>
      <dgm:t>
        <a:bodyPr/>
        <a:lstStyle/>
        <a:p>
          <a:endParaRPr lang="de-DE"/>
        </a:p>
      </dgm:t>
    </dgm:pt>
    <dgm:pt modelId="{0355C90F-4C4C-4D37-BC2A-E4F2D9E923DF}" type="pres">
      <dgm:prSet presAssocID="{E5B2560B-E1E2-49DD-865E-71A33F9862F0}" presName="Name0" presStyleCnt="0">
        <dgm:presLayoutVars>
          <dgm:chMax val="7"/>
          <dgm:chPref val="7"/>
          <dgm:dir/>
        </dgm:presLayoutVars>
      </dgm:prSet>
      <dgm:spPr/>
    </dgm:pt>
    <dgm:pt modelId="{E34B6504-9E5C-48EA-819A-920844C5919A}" type="pres">
      <dgm:prSet presAssocID="{E5B2560B-E1E2-49DD-865E-71A33F9862F0}" presName="Name1" presStyleCnt="0"/>
      <dgm:spPr/>
    </dgm:pt>
    <dgm:pt modelId="{2B290B47-1EBD-46EB-A880-33C1D22E9C4B}" type="pres">
      <dgm:prSet presAssocID="{CA4E63FA-1C02-4FB5-980C-D94DC9EC640C}" presName="picture_1" presStyleCnt="0"/>
      <dgm:spPr/>
    </dgm:pt>
    <dgm:pt modelId="{AD4F2413-7601-4146-9053-55473288DEC5}" type="pres">
      <dgm:prSet presAssocID="{CA4E63FA-1C02-4FB5-980C-D94DC9EC640C}" presName="pictureRepeatNode" presStyleLbl="alignImgPlace1" presStyleIdx="0" presStyleCnt="1" custScaleX="162836" custScaleY="157421" custLinFactNeighborX="32832" custLinFactNeighborY="30802"/>
      <dgm:spPr/>
    </dgm:pt>
    <dgm:pt modelId="{01CD755A-0AF0-4F0F-9222-AD2E24BA708F}" type="pres">
      <dgm:prSet presAssocID="{01EDE0E2-C60F-4213-B0A5-A09D2693482C}" presName="text_1" presStyleLbl="node1" presStyleIdx="0" presStyleCnt="0">
        <dgm:presLayoutVars>
          <dgm:bulletEnabled val="1"/>
        </dgm:presLayoutVars>
      </dgm:prSet>
      <dgm:spPr/>
    </dgm:pt>
  </dgm:ptLst>
  <dgm:cxnLst>
    <dgm:cxn modelId="{9D926D14-FD78-4038-B5FB-04DF75815A3E}" type="presOf" srcId="{E5B2560B-E1E2-49DD-865E-71A33F9862F0}" destId="{0355C90F-4C4C-4D37-BC2A-E4F2D9E923DF}" srcOrd="0" destOrd="0" presId="urn:microsoft.com/office/officeart/2008/layout/CircularPictureCallout"/>
    <dgm:cxn modelId="{6B49B025-0490-47AD-930A-41D821D57B0F}" type="presOf" srcId="{01EDE0E2-C60F-4213-B0A5-A09D2693482C}" destId="{01CD755A-0AF0-4F0F-9222-AD2E24BA708F}" srcOrd="0" destOrd="0" presId="urn:microsoft.com/office/officeart/2008/layout/CircularPictureCallout"/>
    <dgm:cxn modelId="{8CC5DF7E-D415-4BFD-BD24-DBDE61B2834D}" type="presOf" srcId="{CA4E63FA-1C02-4FB5-980C-D94DC9EC640C}" destId="{AD4F2413-7601-4146-9053-55473288DEC5}" srcOrd="0" destOrd="0" presId="urn:microsoft.com/office/officeart/2008/layout/CircularPictureCallout"/>
    <dgm:cxn modelId="{53363289-6D2D-4372-9FA5-2D3DF935D5A1}" srcId="{E5B2560B-E1E2-49DD-865E-71A33F9862F0}" destId="{01EDE0E2-C60F-4213-B0A5-A09D2693482C}" srcOrd="0" destOrd="0" parTransId="{13E499FA-584A-4AC2-A79A-F5471BA0B7D3}" sibTransId="{CA4E63FA-1C02-4FB5-980C-D94DC9EC640C}"/>
    <dgm:cxn modelId="{0A5C3840-2C06-4734-9B14-20EB44CDC9D3}" type="presParOf" srcId="{0355C90F-4C4C-4D37-BC2A-E4F2D9E923DF}" destId="{E34B6504-9E5C-48EA-819A-920844C5919A}" srcOrd="0" destOrd="0" presId="urn:microsoft.com/office/officeart/2008/layout/CircularPictureCallout"/>
    <dgm:cxn modelId="{7D106304-23F9-4142-B859-7D4FA86D2D8F}" type="presParOf" srcId="{E34B6504-9E5C-48EA-819A-920844C5919A}" destId="{2B290B47-1EBD-46EB-A880-33C1D22E9C4B}" srcOrd="0" destOrd="0" presId="urn:microsoft.com/office/officeart/2008/layout/CircularPictureCallout"/>
    <dgm:cxn modelId="{53E385DA-0B98-4C7E-B802-F8B35F9B65EC}" type="presParOf" srcId="{2B290B47-1EBD-46EB-A880-33C1D22E9C4B}" destId="{AD4F2413-7601-4146-9053-55473288DEC5}" srcOrd="0" destOrd="0" presId="urn:microsoft.com/office/officeart/2008/layout/CircularPictureCallout"/>
    <dgm:cxn modelId="{E76D43BC-527B-4F2F-959D-73BA6B93C4AB}" type="presParOf" srcId="{E34B6504-9E5C-48EA-819A-920844C5919A}" destId="{01CD755A-0AF0-4F0F-9222-AD2E24BA708F}"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2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2560B-E1E2-49DD-865E-71A33F9862F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de-DE"/>
        </a:p>
      </dgm:t>
    </dgm:pt>
    <dgm:pt modelId="{01EDE0E2-C60F-4213-B0A5-A09D2693482C}">
      <dgm:prSet/>
      <dgm:spPr/>
      <dgm:t>
        <a:bodyPr/>
        <a:lstStyle/>
        <a:p>
          <a:endParaRPr lang="de-DE"/>
        </a:p>
      </dgm:t>
    </dgm:pt>
    <dgm:pt modelId="{13E499FA-584A-4AC2-A79A-F5471BA0B7D3}" type="parTrans" cxnId="{53363289-6D2D-4372-9FA5-2D3DF935D5A1}">
      <dgm:prSet/>
      <dgm:spPr/>
      <dgm:t>
        <a:bodyPr/>
        <a:lstStyle/>
        <a:p>
          <a:endParaRPr lang="de-DE"/>
        </a:p>
      </dgm:t>
    </dgm:pt>
    <dgm:pt modelId="{CA4E63FA-1C02-4FB5-980C-D94DC9EC640C}" type="sibTrans" cxnId="{53363289-6D2D-4372-9FA5-2D3DF935D5A1}">
      <dgm:prSet/>
      <dgm:spPr>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63500">
          <a:solidFill>
            <a:schemeClr val="bg1"/>
          </a:solidFill>
        </a:ln>
        <a:effectLst>
          <a:outerShdw blurRad="50800" dist="38100" dir="8100000" algn="tr" rotWithShape="0">
            <a:prstClr val="black">
              <a:alpha val="40000"/>
            </a:prstClr>
          </a:outerShdw>
        </a:effectLst>
      </dgm:spPr>
      <dgm:t>
        <a:bodyPr/>
        <a:lstStyle/>
        <a:p>
          <a:endParaRPr lang="de-DE"/>
        </a:p>
      </dgm:t>
    </dgm:pt>
    <dgm:pt modelId="{0355C90F-4C4C-4D37-BC2A-E4F2D9E923DF}" type="pres">
      <dgm:prSet presAssocID="{E5B2560B-E1E2-49DD-865E-71A33F9862F0}" presName="Name0" presStyleCnt="0">
        <dgm:presLayoutVars>
          <dgm:chMax val="7"/>
          <dgm:chPref val="7"/>
          <dgm:dir/>
        </dgm:presLayoutVars>
      </dgm:prSet>
      <dgm:spPr/>
    </dgm:pt>
    <dgm:pt modelId="{E34B6504-9E5C-48EA-819A-920844C5919A}" type="pres">
      <dgm:prSet presAssocID="{E5B2560B-E1E2-49DD-865E-71A33F9862F0}" presName="Name1" presStyleCnt="0"/>
      <dgm:spPr/>
    </dgm:pt>
    <dgm:pt modelId="{2B290B47-1EBD-46EB-A880-33C1D22E9C4B}" type="pres">
      <dgm:prSet presAssocID="{CA4E63FA-1C02-4FB5-980C-D94DC9EC640C}" presName="picture_1" presStyleCnt="0"/>
      <dgm:spPr/>
    </dgm:pt>
    <dgm:pt modelId="{AD4F2413-7601-4146-9053-55473288DEC5}" type="pres">
      <dgm:prSet presAssocID="{CA4E63FA-1C02-4FB5-980C-D94DC9EC640C}" presName="pictureRepeatNode" presStyleLbl="alignImgPlace1" presStyleIdx="0" presStyleCnt="1" custScaleX="162836" custScaleY="157421"/>
      <dgm:spPr/>
    </dgm:pt>
    <dgm:pt modelId="{01CD755A-0AF0-4F0F-9222-AD2E24BA708F}" type="pres">
      <dgm:prSet presAssocID="{01EDE0E2-C60F-4213-B0A5-A09D2693482C}" presName="text_1" presStyleLbl="node1" presStyleIdx="0" presStyleCnt="0">
        <dgm:presLayoutVars>
          <dgm:bulletEnabled val="1"/>
        </dgm:presLayoutVars>
      </dgm:prSet>
      <dgm:spPr/>
    </dgm:pt>
  </dgm:ptLst>
  <dgm:cxnLst>
    <dgm:cxn modelId="{9D926D14-FD78-4038-B5FB-04DF75815A3E}" type="presOf" srcId="{E5B2560B-E1E2-49DD-865E-71A33F9862F0}" destId="{0355C90F-4C4C-4D37-BC2A-E4F2D9E923DF}" srcOrd="0" destOrd="0" presId="urn:microsoft.com/office/officeart/2008/layout/CircularPictureCallout"/>
    <dgm:cxn modelId="{6B49B025-0490-47AD-930A-41D821D57B0F}" type="presOf" srcId="{01EDE0E2-C60F-4213-B0A5-A09D2693482C}" destId="{01CD755A-0AF0-4F0F-9222-AD2E24BA708F}" srcOrd="0" destOrd="0" presId="urn:microsoft.com/office/officeart/2008/layout/CircularPictureCallout"/>
    <dgm:cxn modelId="{8CC5DF7E-D415-4BFD-BD24-DBDE61B2834D}" type="presOf" srcId="{CA4E63FA-1C02-4FB5-980C-D94DC9EC640C}" destId="{AD4F2413-7601-4146-9053-55473288DEC5}" srcOrd="0" destOrd="0" presId="urn:microsoft.com/office/officeart/2008/layout/CircularPictureCallout"/>
    <dgm:cxn modelId="{53363289-6D2D-4372-9FA5-2D3DF935D5A1}" srcId="{E5B2560B-E1E2-49DD-865E-71A33F9862F0}" destId="{01EDE0E2-C60F-4213-B0A5-A09D2693482C}" srcOrd="0" destOrd="0" parTransId="{13E499FA-584A-4AC2-A79A-F5471BA0B7D3}" sibTransId="{CA4E63FA-1C02-4FB5-980C-D94DC9EC640C}"/>
    <dgm:cxn modelId="{0A5C3840-2C06-4734-9B14-20EB44CDC9D3}" type="presParOf" srcId="{0355C90F-4C4C-4D37-BC2A-E4F2D9E923DF}" destId="{E34B6504-9E5C-48EA-819A-920844C5919A}" srcOrd="0" destOrd="0" presId="urn:microsoft.com/office/officeart/2008/layout/CircularPictureCallout"/>
    <dgm:cxn modelId="{7D106304-23F9-4142-B859-7D4FA86D2D8F}" type="presParOf" srcId="{E34B6504-9E5C-48EA-819A-920844C5919A}" destId="{2B290B47-1EBD-46EB-A880-33C1D22E9C4B}" srcOrd="0" destOrd="0" presId="urn:microsoft.com/office/officeart/2008/layout/CircularPictureCallout"/>
    <dgm:cxn modelId="{53E385DA-0B98-4C7E-B802-F8B35F9B65EC}" type="presParOf" srcId="{2B290B47-1EBD-46EB-A880-33C1D22E9C4B}" destId="{AD4F2413-7601-4146-9053-55473288DEC5}" srcOrd="0" destOrd="0" presId="urn:microsoft.com/office/officeart/2008/layout/CircularPictureCallout"/>
    <dgm:cxn modelId="{E76D43BC-527B-4F2F-959D-73BA6B93C4AB}" type="presParOf" srcId="{E34B6504-9E5C-48EA-819A-920844C5919A}" destId="{01CD755A-0AF0-4F0F-9222-AD2E24BA708F}"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2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B2560B-E1E2-49DD-865E-71A33F9862F0}"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de-DE"/>
        </a:p>
      </dgm:t>
    </dgm:pt>
    <dgm:pt modelId="{01EDE0E2-C60F-4213-B0A5-A09D2693482C}">
      <dgm:prSet/>
      <dgm:spPr/>
      <dgm:t>
        <a:bodyPr/>
        <a:lstStyle/>
        <a:p>
          <a:endParaRPr lang="de-DE"/>
        </a:p>
      </dgm:t>
    </dgm:pt>
    <dgm:pt modelId="{13E499FA-584A-4AC2-A79A-F5471BA0B7D3}" type="parTrans" cxnId="{53363289-6D2D-4372-9FA5-2D3DF935D5A1}">
      <dgm:prSet/>
      <dgm:spPr/>
      <dgm:t>
        <a:bodyPr/>
        <a:lstStyle/>
        <a:p>
          <a:endParaRPr lang="de-DE"/>
        </a:p>
      </dgm:t>
    </dgm:pt>
    <dgm:pt modelId="{CA4E63FA-1C02-4FB5-980C-D94DC9EC640C}" type="sibTrans" cxnId="{53363289-6D2D-4372-9FA5-2D3DF935D5A1}">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7452"/>
          </a:stretch>
        </a:blipFill>
        <a:ln w="63500">
          <a:solidFill>
            <a:schemeClr val="bg1"/>
          </a:solidFill>
        </a:ln>
        <a:effectLst>
          <a:outerShdw blurRad="50800" dist="38100" dir="8100000" algn="tr" rotWithShape="0">
            <a:prstClr val="black">
              <a:alpha val="40000"/>
            </a:prstClr>
          </a:outerShdw>
        </a:effectLst>
      </dgm:spPr>
      <dgm:t>
        <a:bodyPr/>
        <a:lstStyle/>
        <a:p>
          <a:endParaRPr lang="de-DE"/>
        </a:p>
      </dgm:t>
    </dgm:pt>
    <dgm:pt modelId="{0355C90F-4C4C-4D37-BC2A-E4F2D9E923DF}" type="pres">
      <dgm:prSet presAssocID="{E5B2560B-E1E2-49DD-865E-71A33F9862F0}" presName="Name0" presStyleCnt="0">
        <dgm:presLayoutVars>
          <dgm:chMax val="7"/>
          <dgm:chPref val="7"/>
          <dgm:dir/>
        </dgm:presLayoutVars>
      </dgm:prSet>
      <dgm:spPr/>
    </dgm:pt>
    <dgm:pt modelId="{E34B6504-9E5C-48EA-819A-920844C5919A}" type="pres">
      <dgm:prSet presAssocID="{E5B2560B-E1E2-49DD-865E-71A33F9862F0}" presName="Name1" presStyleCnt="0"/>
      <dgm:spPr/>
    </dgm:pt>
    <dgm:pt modelId="{2B290B47-1EBD-46EB-A880-33C1D22E9C4B}" type="pres">
      <dgm:prSet presAssocID="{CA4E63FA-1C02-4FB5-980C-D94DC9EC640C}" presName="picture_1" presStyleCnt="0"/>
      <dgm:spPr/>
    </dgm:pt>
    <dgm:pt modelId="{AD4F2413-7601-4146-9053-55473288DEC5}" type="pres">
      <dgm:prSet presAssocID="{CA4E63FA-1C02-4FB5-980C-D94DC9EC640C}" presName="pictureRepeatNode" presStyleLbl="alignImgPlace1" presStyleIdx="0" presStyleCnt="1" custScaleX="162836" custScaleY="157421" custLinFactNeighborX="-906" custLinFactNeighborY="2917"/>
      <dgm:spPr/>
    </dgm:pt>
    <dgm:pt modelId="{01CD755A-0AF0-4F0F-9222-AD2E24BA708F}" type="pres">
      <dgm:prSet presAssocID="{01EDE0E2-C60F-4213-B0A5-A09D2693482C}" presName="text_1" presStyleLbl="node1" presStyleIdx="0" presStyleCnt="0">
        <dgm:presLayoutVars>
          <dgm:bulletEnabled val="1"/>
        </dgm:presLayoutVars>
      </dgm:prSet>
      <dgm:spPr/>
    </dgm:pt>
  </dgm:ptLst>
  <dgm:cxnLst>
    <dgm:cxn modelId="{9D926D14-FD78-4038-B5FB-04DF75815A3E}" type="presOf" srcId="{E5B2560B-E1E2-49DD-865E-71A33F9862F0}" destId="{0355C90F-4C4C-4D37-BC2A-E4F2D9E923DF}" srcOrd="0" destOrd="0" presId="urn:microsoft.com/office/officeart/2008/layout/CircularPictureCallout"/>
    <dgm:cxn modelId="{6B49B025-0490-47AD-930A-41D821D57B0F}" type="presOf" srcId="{01EDE0E2-C60F-4213-B0A5-A09D2693482C}" destId="{01CD755A-0AF0-4F0F-9222-AD2E24BA708F}" srcOrd="0" destOrd="0" presId="urn:microsoft.com/office/officeart/2008/layout/CircularPictureCallout"/>
    <dgm:cxn modelId="{8CC5DF7E-D415-4BFD-BD24-DBDE61B2834D}" type="presOf" srcId="{CA4E63FA-1C02-4FB5-980C-D94DC9EC640C}" destId="{AD4F2413-7601-4146-9053-55473288DEC5}" srcOrd="0" destOrd="0" presId="urn:microsoft.com/office/officeart/2008/layout/CircularPictureCallout"/>
    <dgm:cxn modelId="{53363289-6D2D-4372-9FA5-2D3DF935D5A1}" srcId="{E5B2560B-E1E2-49DD-865E-71A33F9862F0}" destId="{01EDE0E2-C60F-4213-B0A5-A09D2693482C}" srcOrd="0" destOrd="0" parTransId="{13E499FA-584A-4AC2-A79A-F5471BA0B7D3}" sibTransId="{CA4E63FA-1C02-4FB5-980C-D94DC9EC640C}"/>
    <dgm:cxn modelId="{0A5C3840-2C06-4734-9B14-20EB44CDC9D3}" type="presParOf" srcId="{0355C90F-4C4C-4D37-BC2A-E4F2D9E923DF}" destId="{E34B6504-9E5C-48EA-819A-920844C5919A}" srcOrd="0" destOrd="0" presId="urn:microsoft.com/office/officeart/2008/layout/CircularPictureCallout"/>
    <dgm:cxn modelId="{7D106304-23F9-4142-B859-7D4FA86D2D8F}" type="presParOf" srcId="{E34B6504-9E5C-48EA-819A-920844C5919A}" destId="{2B290B47-1EBD-46EB-A880-33C1D22E9C4B}" srcOrd="0" destOrd="0" presId="urn:microsoft.com/office/officeart/2008/layout/CircularPictureCallout"/>
    <dgm:cxn modelId="{53E385DA-0B98-4C7E-B802-F8B35F9B65EC}" type="presParOf" srcId="{2B290B47-1EBD-46EB-A880-33C1D22E9C4B}" destId="{AD4F2413-7601-4146-9053-55473288DEC5}" srcOrd="0" destOrd="0" presId="urn:microsoft.com/office/officeart/2008/layout/CircularPictureCallout"/>
    <dgm:cxn modelId="{E76D43BC-527B-4F2F-959D-73BA6B93C4AB}" type="presParOf" srcId="{E34B6504-9E5C-48EA-819A-920844C5919A}" destId="{01CD755A-0AF0-4F0F-9222-AD2E24BA708F}"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F2413-7601-4146-9053-55473288DEC5}">
      <dsp:nvSpPr>
        <dsp:cNvPr id="0" name=""/>
        <dsp:cNvSpPr/>
      </dsp:nvSpPr>
      <dsp:spPr>
        <a:xfrm>
          <a:off x="525282" y="961873"/>
          <a:ext cx="4603103" cy="4450030"/>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63500" cap="flat" cmpd="sng" algn="ctr">
          <a:solidFill>
            <a:schemeClr val="bg1"/>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sp>
    <dsp:sp modelId="{01CD755A-0AF0-4F0F-9222-AD2E24BA708F}">
      <dsp:nvSpPr>
        <dsp:cNvPr id="0" name=""/>
        <dsp:cNvSpPr/>
      </dsp:nvSpPr>
      <dsp:spPr>
        <a:xfrm>
          <a:off x="1922247" y="3274520"/>
          <a:ext cx="1809173" cy="932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de-DE" sz="6500" kern="1200"/>
        </a:p>
      </dsp:txBody>
      <dsp:txXfrm>
        <a:off x="1922247" y="3274520"/>
        <a:ext cx="1809173" cy="9328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F2413-7601-4146-9053-55473288DEC5}">
      <dsp:nvSpPr>
        <dsp:cNvPr id="0" name=""/>
        <dsp:cNvSpPr/>
      </dsp:nvSpPr>
      <dsp:spPr>
        <a:xfrm>
          <a:off x="1090774" y="1911018"/>
          <a:ext cx="4779284" cy="4620352"/>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63500" cap="flat" cmpd="sng" algn="ctr">
          <a:solidFill>
            <a:schemeClr val="bg1"/>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sp>
    <dsp:sp modelId="{01CD755A-0AF0-4F0F-9222-AD2E24BA708F}">
      <dsp:nvSpPr>
        <dsp:cNvPr id="0" name=""/>
        <dsp:cNvSpPr/>
      </dsp:nvSpPr>
      <dsp:spPr>
        <a:xfrm>
          <a:off x="1995820" y="3408133"/>
          <a:ext cx="1878418" cy="96855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de-DE" sz="6500" kern="1200"/>
        </a:p>
      </dsp:txBody>
      <dsp:txXfrm>
        <a:off x="1995820" y="3408133"/>
        <a:ext cx="1878418" cy="968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F2413-7601-4146-9053-55473288DEC5}">
      <dsp:nvSpPr>
        <dsp:cNvPr id="0" name=""/>
        <dsp:cNvSpPr/>
      </dsp:nvSpPr>
      <dsp:spPr>
        <a:xfrm>
          <a:off x="525282" y="591643"/>
          <a:ext cx="4603103" cy="4450030"/>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63500" cap="flat" cmpd="sng" algn="ctr">
          <a:solidFill>
            <a:schemeClr val="bg1"/>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sp>
    <dsp:sp modelId="{01CD755A-0AF0-4F0F-9222-AD2E24BA708F}">
      <dsp:nvSpPr>
        <dsp:cNvPr id="0" name=""/>
        <dsp:cNvSpPr/>
      </dsp:nvSpPr>
      <dsp:spPr>
        <a:xfrm>
          <a:off x="1922247" y="2904290"/>
          <a:ext cx="1809173" cy="932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de-DE" sz="6500" kern="1200"/>
        </a:p>
      </dsp:txBody>
      <dsp:txXfrm>
        <a:off x="1922247" y="2904290"/>
        <a:ext cx="1809173" cy="932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F2413-7601-4146-9053-55473288DEC5}">
      <dsp:nvSpPr>
        <dsp:cNvPr id="0" name=""/>
        <dsp:cNvSpPr/>
      </dsp:nvSpPr>
      <dsp:spPr>
        <a:xfrm>
          <a:off x="499671" y="1044332"/>
          <a:ext cx="4603103" cy="4450030"/>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7452"/>
          </a:stretch>
        </a:blipFill>
        <a:ln w="63500" cap="flat" cmpd="sng" algn="ctr">
          <a:solidFill>
            <a:schemeClr val="bg1"/>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sp>
    <dsp:sp modelId="{01CD755A-0AF0-4F0F-9222-AD2E24BA708F}">
      <dsp:nvSpPr>
        <dsp:cNvPr id="0" name=""/>
        <dsp:cNvSpPr/>
      </dsp:nvSpPr>
      <dsp:spPr>
        <a:xfrm>
          <a:off x="1922247" y="3274520"/>
          <a:ext cx="1809173" cy="932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de-DE" sz="6500" kern="1200"/>
        </a:p>
      </dsp:txBody>
      <dsp:txXfrm>
        <a:off x="1922247" y="3274520"/>
        <a:ext cx="1809173" cy="93285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6">
            <a:extLst>
              <a:ext uri="{FF2B5EF4-FFF2-40B4-BE49-F238E27FC236}">
                <a16:creationId xmlns:a16="http://schemas.microsoft.com/office/drawing/2014/main" id="{C9B6F419-DEDC-43B9-A0EB-C2DE5A891033}"/>
              </a:ext>
            </a:extLst>
          </p:cNvPr>
          <p:cNvSpPr>
            <a:spLocks noGrp="1"/>
          </p:cNvSpPr>
          <p:nvPr>
            <p:ph type="sldNum" sz="quarter" idx="3"/>
          </p:nvPr>
        </p:nvSpPr>
        <p:spPr>
          <a:xfrm>
            <a:off x="6039697" y="552239"/>
            <a:ext cx="428248" cy="184666"/>
          </a:xfrm>
          <a:prstGeom prst="rect">
            <a:avLst/>
          </a:prstGeom>
        </p:spPr>
        <p:txBody>
          <a:bodyPr vert="horz" wrap="square" lIns="0" tIns="0" rIns="0" bIns="0" rtlCol="0" anchor="b">
            <a:spAutoFit/>
          </a:bodyPr>
          <a:lstStyle>
            <a:lvl1pPr algn="r">
              <a:defRPr sz="1200"/>
            </a:lvl1pPr>
          </a:lstStyle>
          <a:p>
            <a:fld id="{AB143F7D-D6A6-4181-B285-3E59426F1EE6}" type="slidenum">
              <a:rPr lang="de-DE" smtClean="0"/>
              <a:t>‹Nr.›</a:t>
            </a:fld>
            <a:endParaRPr lang="de-DE" dirty="0"/>
          </a:p>
        </p:txBody>
      </p:sp>
      <p:pic>
        <p:nvPicPr>
          <p:cNvPr id="7" name="Grafik 6">
            <a:extLst>
              <a:ext uri="{FF2B5EF4-FFF2-40B4-BE49-F238E27FC236}">
                <a16:creationId xmlns:a16="http://schemas.microsoft.com/office/drawing/2014/main" id="{CF5D9EA9-5AB6-445A-8628-998DC0FB5E1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9733" y="194877"/>
            <a:ext cx="463935" cy="763028"/>
          </a:xfrm>
          <a:prstGeom prst="rect">
            <a:avLst/>
          </a:prstGeom>
          <a:noFill/>
        </p:spPr>
      </p:pic>
      <p:pic>
        <p:nvPicPr>
          <p:cNvPr id="8" name="Grafik 7">
            <a:extLst>
              <a:ext uri="{FF2B5EF4-FFF2-40B4-BE49-F238E27FC236}">
                <a16:creationId xmlns:a16="http://schemas.microsoft.com/office/drawing/2014/main" id="{6BC7A600-50BB-4B74-9DFD-20D46C2A4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329730" y="9352811"/>
            <a:ext cx="1388082" cy="300783"/>
          </a:xfrm>
          <a:prstGeom prst="rect">
            <a:avLst/>
          </a:prstGeom>
        </p:spPr>
      </p:pic>
    </p:spTree>
    <p:extLst>
      <p:ext uri="{BB962C8B-B14F-4D97-AF65-F5344CB8AC3E}">
        <p14:creationId xmlns:p14="http://schemas.microsoft.com/office/powerpoint/2010/main" val="1446210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17" tIns="45708" rIns="91417" bIns="45708"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17" tIns="45708" rIns="91417" bIns="45708" rtlCol="0"/>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7" name="Foliennummernplatzhalter 6"/>
          <p:cNvSpPr>
            <a:spLocks noGrp="1"/>
          </p:cNvSpPr>
          <p:nvPr>
            <p:ph type="sldNum" sz="quarter" idx="5"/>
          </p:nvPr>
        </p:nvSpPr>
        <p:spPr>
          <a:xfrm>
            <a:off x="6039697" y="552239"/>
            <a:ext cx="428248" cy="184666"/>
          </a:xfrm>
          <a:prstGeom prst="rect">
            <a:avLst/>
          </a:prstGeom>
        </p:spPr>
        <p:txBody>
          <a:bodyPr vert="horz" wrap="square" lIns="0" tIns="0" rIns="0" bIns="0" rtlCol="0" anchor="b">
            <a:spAutoFit/>
          </a:bodyPr>
          <a:lstStyle>
            <a:lvl1pPr algn="r">
              <a:defRPr sz="1200"/>
            </a:lvl1pPr>
          </a:lstStyle>
          <a:p>
            <a:fld id="{AB143F7D-D6A6-4181-B285-3E59426F1EE6}" type="slidenum">
              <a:rPr lang="de-DE" smtClean="0"/>
              <a:t>‹Nr.›</a:t>
            </a:fld>
            <a:endParaRPr lang="de-DE" dirty="0"/>
          </a:p>
        </p:txBody>
      </p:sp>
      <p:pic>
        <p:nvPicPr>
          <p:cNvPr id="8" name="Grafik 7">
            <a:extLst>
              <a:ext uri="{FF2B5EF4-FFF2-40B4-BE49-F238E27FC236}">
                <a16:creationId xmlns:a16="http://schemas.microsoft.com/office/drawing/2014/main" id="{5A1FA444-E78A-4E49-B3EE-AEBCF3291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33" y="194877"/>
            <a:ext cx="463935" cy="763028"/>
          </a:xfrm>
          <a:prstGeom prst="rect">
            <a:avLst/>
          </a:prstGeom>
          <a:noFill/>
        </p:spPr>
      </p:pic>
      <p:pic>
        <p:nvPicPr>
          <p:cNvPr id="10" name="Grafik 9">
            <a:extLst>
              <a:ext uri="{FF2B5EF4-FFF2-40B4-BE49-F238E27FC236}">
                <a16:creationId xmlns:a16="http://schemas.microsoft.com/office/drawing/2014/main" id="{96F96280-70D7-42F6-9222-722937CAB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329730" y="9352811"/>
            <a:ext cx="1388082" cy="300783"/>
          </a:xfrm>
          <a:prstGeom prst="rect">
            <a:avLst/>
          </a:prstGeom>
        </p:spPr>
      </p:pic>
    </p:spTree>
    <p:extLst>
      <p:ext uri="{BB962C8B-B14F-4D97-AF65-F5344CB8AC3E}">
        <p14:creationId xmlns:p14="http://schemas.microsoft.com/office/powerpoint/2010/main" val="3671102852"/>
      </p:ext>
    </p:extLst>
  </p:cSld>
  <p:clrMap bg1="lt1" tx1="dk1" bg2="lt2" tx2="dk2" accent1="accent1" accent2="accent2" accent3="accent3" accent4="accent4" accent5="accent5" accent6="accent6" hlink="hlink" folHlink="folHlink"/>
  <p:notesStyle>
    <a:lvl1pPr marL="0" algn="l" defTabSz="1828619" rtl="0" eaLnBrk="1" latinLnBrk="0" hangingPunct="1">
      <a:spcBef>
        <a:spcPts val="1000"/>
      </a:spcBef>
      <a:defRPr sz="1200" b="1" kern="1200">
        <a:solidFill>
          <a:schemeClr val="tx1"/>
        </a:solidFill>
        <a:latin typeface="+mn-lt"/>
        <a:ea typeface="+mn-ea"/>
        <a:cs typeface="+mn-cs"/>
      </a:defRPr>
    </a:lvl1pPr>
    <a:lvl2pPr marL="0" indent="0" algn="l" defTabSz="1828619" rtl="0" eaLnBrk="1" latinLnBrk="0" hangingPunct="1">
      <a:spcBef>
        <a:spcPts val="800"/>
      </a:spcBef>
      <a:defRPr sz="1200" kern="1200">
        <a:solidFill>
          <a:schemeClr val="tx1"/>
        </a:solidFill>
        <a:latin typeface="+mn-lt"/>
        <a:ea typeface="+mn-ea"/>
        <a:cs typeface="+mn-cs"/>
      </a:defRPr>
    </a:lvl2pPr>
    <a:lvl3pPr marL="359964" indent="-359964" algn="l" defTabSz="1828619"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3pPr>
    <a:lvl4pPr marL="647936" indent="-287972" algn="l" defTabSz="1828619" rtl="0" eaLnBrk="1" latinLnBrk="0" hangingPunct="1">
      <a:spcBef>
        <a:spcPts val="300"/>
      </a:spcBef>
      <a:buClr>
        <a:schemeClr val="tx1"/>
      </a:buClr>
      <a:buFont typeface="Wingdings 2" panose="05020102010507070707" pitchFamily="18" charset="2"/>
      <a:buChar char=""/>
      <a:defRPr sz="1200" kern="1200">
        <a:solidFill>
          <a:schemeClr val="tx1"/>
        </a:solidFill>
        <a:latin typeface="+mn-lt"/>
        <a:ea typeface="+mn-ea"/>
        <a:cs typeface="+mn-cs"/>
      </a:defRPr>
    </a:lvl4pPr>
    <a:lvl5pPr marL="1079892" indent="-359964" algn="l" defTabSz="1828619" rtl="0" eaLnBrk="1" latinLnBrk="0" hangingPunct="1">
      <a:spcBef>
        <a:spcPts val="600"/>
      </a:spcBef>
      <a:buClr>
        <a:schemeClr val="tx1"/>
      </a:buClr>
      <a:buFont typeface="Arial" panose="020B0604020202020204" pitchFamily="34" charset="0"/>
      <a:buChar char="–"/>
      <a:defRPr sz="2400" kern="1200">
        <a:solidFill>
          <a:schemeClr val="tx1"/>
        </a:solidFill>
        <a:latin typeface="+mn-lt"/>
        <a:ea typeface="+mn-ea"/>
        <a:cs typeface="+mn-cs"/>
      </a:defRPr>
    </a:lvl5pPr>
    <a:lvl6pPr marL="4571543" algn="l" defTabSz="1828619" rtl="0" eaLnBrk="1" latinLnBrk="0" hangingPunct="1">
      <a:defRPr sz="2400" kern="1200">
        <a:solidFill>
          <a:schemeClr val="tx1"/>
        </a:solidFill>
        <a:latin typeface="+mn-lt"/>
        <a:ea typeface="+mn-ea"/>
        <a:cs typeface="+mn-cs"/>
      </a:defRPr>
    </a:lvl6pPr>
    <a:lvl7pPr marL="5485852" algn="l" defTabSz="1828619" rtl="0" eaLnBrk="1" latinLnBrk="0" hangingPunct="1">
      <a:defRPr sz="2400" kern="1200">
        <a:solidFill>
          <a:schemeClr val="tx1"/>
        </a:solidFill>
        <a:latin typeface="+mn-lt"/>
        <a:ea typeface="+mn-ea"/>
        <a:cs typeface="+mn-cs"/>
      </a:defRPr>
    </a:lvl7pPr>
    <a:lvl8pPr marL="6400160" algn="l" defTabSz="1828619" rtl="0" eaLnBrk="1" latinLnBrk="0" hangingPunct="1">
      <a:defRPr sz="2400" kern="1200">
        <a:solidFill>
          <a:schemeClr val="tx1"/>
        </a:solidFill>
        <a:latin typeface="+mn-lt"/>
        <a:ea typeface="+mn-ea"/>
        <a:cs typeface="+mn-cs"/>
      </a:defRPr>
    </a:lvl8pPr>
    <a:lvl9pPr marL="7314468" algn="l" defTabSz="182861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B143F7D-D6A6-4181-B285-3E59426F1EE6}" type="slidenum">
              <a:rPr lang="de-DE" smtClean="0"/>
              <a:t>1</a:t>
            </a:fld>
            <a:endParaRPr lang="de-DE" dirty="0"/>
          </a:p>
        </p:txBody>
      </p:sp>
    </p:spTree>
    <p:extLst>
      <p:ext uri="{BB962C8B-B14F-4D97-AF65-F5344CB8AC3E}">
        <p14:creationId xmlns:p14="http://schemas.microsoft.com/office/powerpoint/2010/main" val="239834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dirty="0"/>
              <a:t>The </a:t>
            </a:r>
            <a:r>
              <a:rPr lang="en-US" b="0" dirty="0" err="1"/>
              <a:t>Emschergenossenschaft</a:t>
            </a:r>
            <a:r>
              <a:rPr lang="en-US" b="0" dirty="0"/>
              <a:t> was founded in 1899 as the first German water management association.</a:t>
            </a:r>
          </a:p>
          <a:p>
            <a:r>
              <a:rPr lang="en-US" b="0" dirty="0"/>
              <a:t>It served as a model for a whole series of other water management associations, including the </a:t>
            </a:r>
            <a:r>
              <a:rPr lang="en-US" b="0" dirty="0" err="1"/>
              <a:t>Lippeverband</a:t>
            </a:r>
            <a:r>
              <a:rPr lang="en-US" b="0" dirty="0"/>
              <a:t>, founded in 1926.</a:t>
            </a:r>
          </a:p>
          <a:p>
            <a:endParaRPr lang="en-US" b="0" dirty="0"/>
          </a:p>
        </p:txBody>
      </p:sp>
      <p:sp>
        <p:nvSpPr>
          <p:cNvPr id="4" name="Foliennummernplatzhalter 3"/>
          <p:cNvSpPr>
            <a:spLocks noGrp="1"/>
          </p:cNvSpPr>
          <p:nvPr>
            <p:ph type="sldNum" sz="quarter" idx="10"/>
          </p:nvPr>
        </p:nvSpPr>
        <p:spPr/>
        <p:txBody>
          <a:bodyPr/>
          <a:lstStyle/>
          <a:p>
            <a:fld id="{82A6F595-9165-4128-82A4-638F8614E211}" type="slidenum">
              <a:rPr lang="de-DE" smtClean="0"/>
              <a:pPr/>
              <a:t>2</a:t>
            </a:fld>
            <a:endParaRPr lang="de-DE" dirty="0"/>
          </a:p>
        </p:txBody>
      </p:sp>
      <p:sp>
        <p:nvSpPr>
          <p:cNvPr id="5" name="Kopfzeilenplatzhalter 4"/>
          <p:cNvSpPr>
            <a:spLocks noGrp="1"/>
          </p:cNvSpPr>
          <p:nvPr>
            <p:ph type="hdr" sz="quarter" idx="11"/>
          </p:nvPr>
        </p:nvSpPr>
        <p:spPr>
          <a:xfrm>
            <a:off x="0" y="2"/>
            <a:ext cx="2945862" cy="497333"/>
          </a:xfrm>
          <a:prstGeom prst="rect">
            <a:avLst/>
          </a:prstGeom>
        </p:spPr>
        <p:txBody>
          <a:bodyPr lIns="91417" tIns="45708" rIns="91417" bIns="45708"/>
          <a:lstStyle/>
          <a:p>
            <a:endParaRPr lang="de-DE" dirty="0"/>
          </a:p>
        </p:txBody>
      </p:sp>
    </p:spTree>
    <p:extLst>
      <p:ext uri="{BB962C8B-B14F-4D97-AF65-F5344CB8AC3E}">
        <p14:creationId xmlns:p14="http://schemas.microsoft.com/office/powerpoint/2010/main" val="375569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1419621">
              <a:lnSpc>
                <a:spcPct val="125000"/>
              </a:lnSpc>
              <a:spcBef>
                <a:spcPts val="579"/>
              </a:spcBef>
              <a:spcAft>
                <a:spcPts val="579"/>
              </a:spcAft>
              <a:defRPr/>
            </a:pPr>
            <a:r>
              <a:rPr lang="en-US" b="0" dirty="0">
                <a:solidFill>
                  <a:prstClr val="black"/>
                </a:solidFill>
              </a:rPr>
              <a:t>And now we have to look back - into the past! Here you can see a map of the historic </a:t>
            </a:r>
            <a:r>
              <a:rPr lang="en-US" b="0" dirty="0" err="1">
                <a:solidFill>
                  <a:prstClr val="black"/>
                </a:solidFill>
              </a:rPr>
              <a:t>Emscher</a:t>
            </a:r>
            <a:r>
              <a:rPr lang="en-US" b="0" dirty="0">
                <a:solidFill>
                  <a:prstClr val="black"/>
                </a:solidFill>
              </a:rPr>
              <a:t>, which was still a meandering river back then. Before industrialization came along, the </a:t>
            </a:r>
            <a:r>
              <a:rPr lang="en-US" b="0" dirty="0" err="1">
                <a:solidFill>
                  <a:prstClr val="black"/>
                </a:solidFill>
              </a:rPr>
              <a:t>Emscher</a:t>
            </a:r>
            <a:r>
              <a:rPr lang="en-US" b="0" dirty="0">
                <a:solidFill>
                  <a:prstClr val="black"/>
                </a:solidFill>
              </a:rPr>
              <a:t> was used for fishing and for running mills. But the numerous mills slowed down the flow. Therefore, around 1800, people thought about straightening the river to increase the flow velocity. These thoughts are shown in this plan from 1789 (red line). </a:t>
            </a:r>
            <a:endParaRPr lang="de-DE" b="0" dirty="0"/>
          </a:p>
        </p:txBody>
      </p:sp>
      <p:sp>
        <p:nvSpPr>
          <p:cNvPr id="4" name="Foliennummernplatzhalter 3"/>
          <p:cNvSpPr>
            <a:spLocks noGrp="1"/>
          </p:cNvSpPr>
          <p:nvPr>
            <p:ph type="sldNum" sz="quarter" idx="10"/>
          </p:nvPr>
        </p:nvSpPr>
        <p:spPr/>
        <p:txBody>
          <a:bodyPr/>
          <a:lstStyle/>
          <a:p>
            <a:fld id="{82A6F595-9165-4128-82A4-638F8614E211}" type="slidenum">
              <a:rPr lang="de-DE" smtClean="0"/>
              <a:pPr/>
              <a:t>3</a:t>
            </a:fld>
            <a:endParaRPr lang="de-DE" dirty="0"/>
          </a:p>
        </p:txBody>
      </p:sp>
    </p:spTree>
    <p:extLst>
      <p:ext uri="{BB962C8B-B14F-4D97-AF65-F5344CB8AC3E}">
        <p14:creationId xmlns:p14="http://schemas.microsoft.com/office/powerpoint/2010/main" val="320207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419621">
              <a:lnSpc>
                <a:spcPct val="125000"/>
              </a:lnSpc>
              <a:spcBef>
                <a:spcPts val="579"/>
              </a:spcBef>
              <a:spcAft>
                <a:spcPts val="579"/>
              </a:spcAft>
              <a:defRPr/>
            </a:pPr>
            <a:r>
              <a:rPr lang="en-US" b="0" dirty="0">
                <a:solidFill>
                  <a:prstClr val="black"/>
                </a:solidFill>
              </a:rPr>
              <a:t>The formerly rural </a:t>
            </a:r>
            <a:r>
              <a:rPr lang="en-US" b="0" dirty="0" err="1">
                <a:solidFill>
                  <a:prstClr val="black"/>
                </a:solidFill>
              </a:rPr>
              <a:t>Emscher</a:t>
            </a:r>
            <a:r>
              <a:rPr lang="en-US" b="0" dirty="0">
                <a:solidFill>
                  <a:prstClr val="black"/>
                </a:solidFill>
              </a:rPr>
              <a:t> region developed into a densely populated industrial area in the 1800s. This led to an enormous increase in the volume of wastewater. In addition, the mining industry caused considerable disruptions in wastewater discharge. The topography changed, and water could no longer be safely discharged. Floods caused epidemics and diseases. Measures had to be taken! </a:t>
            </a:r>
          </a:p>
          <a:p>
            <a:pPr defTabSz="1419621">
              <a:lnSpc>
                <a:spcPct val="125000"/>
              </a:lnSpc>
              <a:spcBef>
                <a:spcPts val="579"/>
              </a:spcBef>
              <a:spcAft>
                <a:spcPts val="579"/>
              </a:spcAft>
              <a:defRPr/>
            </a:pPr>
            <a:r>
              <a:rPr lang="de-DE" b="0" dirty="0">
                <a:solidFill>
                  <a:prstClr val="black"/>
                </a:solidFill>
              </a:rPr>
              <a:t> </a:t>
            </a:r>
          </a:p>
        </p:txBody>
      </p:sp>
      <p:sp>
        <p:nvSpPr>
          <p:cNvPr id="4" name="Foliennummernplatzhalter 3"/>
          <p:cNvSpPr>
            <a:spLocks noGrp="1"/>
          </p:cNvSpPr>
          <p:nvPr>
            <p:ph type="sldNum" sz="quarter" idx="10"/>
          </p:nvPr>
        </p:nvSpPr>
        <p:spPr/>
        <p:txBody>
          <a:bodyPr/>
          <a:lstStyle/>
          <a:p>
            <a:fld id="{82A6F595-9165-4128-82A4-638F8614E211}" type="slidenum">
              <a:rPr lang="de-DE" smtClean="0"/>
              <a:pPr/>
              <a:t>4</a:t>
            </a:fld>
            <a:endParaRPr lang="de-DE" dirty="0"/>
          </a:p>
        </p:txBody>
      </p:sp>
    </p:spTree>
    <p:extLst>
      <p:ext uri="{BB962C8B-B14F-4D97-AF65-F5344CB8AC3E}">
        <p14:creationId xmlns:p14="http://schemas.microsoft.com/office/powerpoint/2010/main" val="243462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5000"/>
              </a:lnSpc>
              <a:spcBef>
                <a:spcPts val="579"/>
              </a:spcBef>
              <a:spcAft>
                <a:spcPts val="579"/>
              </a:spcAft>
            </a:pPr>
            <a:r>
              <a:rPr lang="en-US" b="0" dirty="0"/>
              <a:t>In response to the difficult situation, the </a:t>
            </a:r>
            <a:r>
              <a:rPr lang="en-US" b="0" dirty="0" err="1"/>
              <a:t>Emschergenossenschaft</a:t>
            </a:r>
            <a:r>
              <a:rPr lang="en-US" b="0" dirty="0"/>
              <a:t> was founded in 1899. The major project was the straightening and embankment of the </a:t>
            </a:r>
            <a:r>
              <a:rPr lang="en-US" b="0" dirty="0" err="1"/>
              <a:t>Emscher</a:t>
            </a:r>
            <a:r>
              <a:rPr lang="en-US" b="0" dirty="0"/>
              <a:t>. The </a:t>
            </a:r>
            <a:r>
              <a:rPr lang="en-US" b="0" dirty="0" err="1"/>
              <a:t>Emscher</a:t>
            </a:r>
            <a:r>
              <a:rPr lang="en-US" b="0" dirty="0"/>
              <a:t> and also the associated streams were regulated and concreted. The construction of an underground sewer was not possible due to coal mining and mining subsidence. At that time, the regulation of the river was the best solution.</a:t>
            </a:r>
          </a:p>
        </p:txBody>
      </p:sp>
      <p:sp>
        <p:nvSpPr>
          <p:cNvPr id="583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69805" indent="-296079">
              <a:defRPr>
                <a:solidFill>
                  <a:schemeClr val="tx1"/>
                </a:solidFill>
                <a:latin typeface="Arial" pitchFamily="34" charset="0"/>
              </a:defRPr>
            </a:lvl2pPr>
            <a:lvl3pPr marL="1184317" indent="-236864">
              <a:defRPr>
                <a:solidFill>
                  <a:schemeClr val="tx1"/>
                </a:solidFill>
                <a:latin typeface="Arial" pitchFamily="34" charset="0"/>
              </a:defRPr>
            </a:lvl3pPr>
            <a:lvl4pPr marL="1658044" indent="-236864">
              <a:defRPr>
                <a:solidFill>
                  <a:schemeClr val="tx1"/>
                </a:solidFill>
                <a:latin typeface="Arial" pitchFamily="34" charset="0"/>
              </a:defRPr>
            </a:lvl4pPr>
            <a:lvl5pPr marL="2131769" indent="-236864">
              <a:defRPr>
                <a:solidFill>
                  <a:schemeClr val="tx1"/>
                </a:solidFill>
                <a:latin typeface="Arial" pitchFamily="34" charset="0"/>
              </a:defRPr>
            </a:lvl5pPr>
            <a:lvl6pPr marL="2605495" indent="-236864" fontAlgn="base">
              <a:spcBef>
                <a:spcPct val="0"/>
              </a:spcBef>
              <a:spcAft>
                <a:spcPct val="0"/>
              </a:spcAft>
              <a:defRPr>
                <a:solidFill>
                  <a:schemeClr val="tx1"/>
                </a:solidFill>
                <a:latin typeface="Arial" pitchFamily="34" charset="0"/>
              </a:defRPr>
            </a:lvl6pPr>
            <a:lvl7pPr marL="3079224" indent="-236864" fontAlgn="base">
              <a:spcBef>
                <a:spcPct val="0"/>
              </a:spcBef>
              <a:spcAft>
                <a:spcPct val="0"/>
              </a:spcAft>
              <a:defRPr>
                <a:solidFill>
                  <a:schemeClr val="tx1"/>
                </a:solidFill>
                <a:latin typeface="Arial" pitchFamily="34" charset="0"/>
              </a:defRPr>
            </a:lvl7pPr>
            <a:lvl8pPr marL="3552949" indent="-236864" fontAlgn="base">
              <a:spcBef>
                <a:spcPct val="0"/>
              </a:spcBef>
              <a:spcAft>
                <a:spcPct val="0"/>
              </a:spcAft>
              <a:defRPr>
                <a:solidFill>
                  <a:schemeClr val="tx1"/>
                </a:solidFill>
                <a:latin typeface="Arial" pitchFamily="34" charset="0"/>
              </a:defRPr>
            </a:lvl8pPr>
            <a:lvl9pPr marL="4026677" indent="-236864"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4A779509-85FD-4732-9E30-78BB6F927DE8}" type="slidenum">
              <a:rPr lang="de-DE">
                <a:latin typeface="Calibri" pitchFamily="34" charset="0"/>
              </a:rPr>
              <a:pPr fontAlgn="base">
                <a:spcBef>
                  <a:spcPct val="0"/>
                </a:spcBef>
                <a:spcAft>
                  <a:spcPct val="0"/>
                </a:spcAft>
              </a:pPr>
              <a:t>5</a:t>
            </a:fld>
            <a:endParaRPr lang="de-DE">
              <a:latin typeface="Calibri" pitchFamily="34" charset="0"/>
            </a:endParaRPr>
          </a:p>
        </p:txBody>
      </p:sp>
    </p:spTree>
    <p:extLst>
      <p:ext uri="{BB962C8B-B14F-4D97-AF65-F5344CB8AC3E}">
        <p14:creationId xmlns:p14="http://schemas.microsoft.com/office/powerpoint/2010/main" val="397505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5"/>
          </p:nvPr>
        </p:nvSpPr>
        <p:spPr/>
        <p:txBody>
          <a:bodyPr/>
          <a:lstStyle/>
          <a:p>
            <a:fld id="{AB143F7D-D6A6-4181-B285-3E59426F1EE6}" type="slidenum">
              <a:rPr lang="de-DE" smtClean="0"/>
              <a:t>6</a:t>
            </a:fld>
            <a:endParaRPr lang="de-DE" dirty="0"/>
          </a:p>
        </p:txBody>
      </p:sp>
    </p:spTree>
    <p:extLst>
      <p:ext uri="{BB962C8B-B14F-4D97-AF65-F5344CB8AC3E}">
        <p14:creationId xmlns:p14="http://schemas.microsoft.com/office/powerpoint/2010/main" val="75945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8750" y="509588"/>
            <a:ext cx="4529138" cy="2549525"/>
          </a:xfrm>
        </p:spPr>
      </p:sp>
      <p:sp>
        <p:nvSpPr>
          <p:cNvPr id="3" name="Notizenplatzhalter 2"/>
          <p:cNvSpPr>
            <a:spLocks noGrp="1"/>
          </p:cNvSpPr>
          <p:nvPr>
            <p:ph type="body" idx="1"/>
          </p:nvPr>
        </p:nvSpPr>
        <p:spPr/>
        <p:txBody>
          <a:bodyPr>
            <a:normAutofit/>
          </a:bodyPr>
          <a:lstStyle/>
          <a:p>
            <a:pPr>
              <a:spcBef>
                <a:spcPts val="600"/>
              </a:spcBef>
            </a:pPr>
            <a:r>
              <a:rPr lang="de-DE" sz="1600" dirty="0"/>
              <a:t>Die riesigen Pumpwerke sind allein aufgrund ihrer Größe bauliche Meisterleistungen. </a:t>
            </a:r>
          </a:p>
          <a:p>
            <a:pPr>
              <a:spcBef>
                <a:spcPts val="600"/>
              </a:spcBef>
            </a:pPr>
            <a:r>
              <a:rPr lang="de-DE" sz="1600" dirty="0"/>
              <a:t>Das historische Verwaltungsgebäude der </a:t>
            </a:r>
            <a:r>
              <a:rPr lang="de-DE" sz="1600" dirty="0" err="1"/>
              <a:t>Emschergenossenschaft</a:t>
            </a:r>
            <a:r>
              <a:rPr lang="de-DE" sz="1600" dirty="0"/>
              <a:t> passt in die Pumpwerksgrube am Standort Bottrop.</a:t>
            </a:r>
          </a:p>
          <a:p>
            <a:pPr>
              <a:spcBef>
                <a:spcPts val="600"/>
              </a:spcBef>
            </a:pPr>
            <a:r>
              <a:rPr lang="de-DE" sz="1600" dirty="0"/>
              <a:t>40 m Tiefe und 48 m Durchmesser, Baukosten von 60 Mio. Euro sagen alles.</a:t>
            </a:r>
          </a:p>
          <a:p>
            <a:pPr>
              <a:spcBef>
                <a:spcPts val="600"/>
              </a:spcBef>
            </a:pPr>
            <a:r>
              <a:rPr lang="de-DE" sz="1600" dirty="0"/>
              <a:t>Rechts ein Blick auf die spätere Technik, das zukünftige Innenleben der Baugrube.</a:t>
            </a:r>
          </a:p>
        </p:txBody>
      </p:sp>
    </p:spTree>
    <p:extLst>
      <p:ext uri="{BB962C8B-B14F-4D97-AF65-F5344CB8AC3E}">
        <p14:creationId xmlns:p14="http://schemas.microsoft.com/office/powerpoint/2010/main" val="3324374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sz="1800" kern="1200" dirty="0">
              <a:solidFill>
                <a:schemeClr val="tx1"/>
              </a:solidFill>
              <a:effectLst/>
              <a:latin typeface="Arial" pitchFamily="34" charset="0"/>
              <a:ea typeface="+mn-ea"/>
              <a:cs typeface="+mn-cs"/>
            </a:endParaRPr>
          </a:p>
        </p:txBody>
      </p:sp>
      <p:sp>
        <p:nvSpPr>
          <p:cNvPr id="4" name="Foliennummernplatzhalter 3"/>
          <p:cNvSpPr>
            <a:spLocks noGrp="1"/>
          </p:cNvSpPr>
          <p:nvPr>
            <p:ph type="sldNum" sz="quarter" idx="10"/>
          </p:nvPr>
        </p:nvSpPr>
        <p:spPr/>
        <p:txBody>
          <a:bodyPr/>
          <a:lstStyle/>
          <a:p>
            <a:fld id="{82A6F595-9165-4128-82A4-638F8614E211}" type="slidenum">
              <a:rPr lang="de-DE" smtClean="0">
                <a:solidFill>
                  <a:prstClr val="black"/>
                </a:solidFill>
              </a:rPr>
              <a:pPr/>
              <a:t>8</a:t>
            </a:fld>
            <a:endParaRPr lang="de-DE" dirty="0">
              <a:solidFill>
                <a:prstClr val="black"/>
              </a:solidFill>
            </a:endParaRPr>
          </a:p>
        </p:txBody>
      </p:sp>
    </p:spTree>
    <p:extLst>
      <p:ext uri="{BB962C8B-B14F-4D97-AF65-F5344CB8AC3E}">
        <p14:creationId xmlns:p14="http://schemas.microsoft.com/office/powerpoint/2010/main" val="230367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43F7D-D6A6-4181-B285-3E59426F1EE6}" type="slidenum">
              <a:rPr lang="de-DE" smtClean="0"/>
              <a:t>12</a:t>
            </a:fld>
            <a:endParaRPr lang="de-DE" dirty="0"/>
          </a:p>
        </p:txBody>
      </p:sp>
    </p:spTree>
    <p:extLst>
      <p:ext uri="{BB962C8B-B14F-4D97-AF65-F5344CB8AC3E}">
        <p14:creationId xmlns:p14="http://schemas.microsoft.com/office/powerpoint/2010/main" val="3583251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dunk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tx1">
              <a:alpha val="40000"/>
            </a:schemeClr>
          </a:solidFill>
        </p:spPr>
        <p:txBody>
          <a:bodyPr wrap="square" lIns="2340000" tIns="324000" rIns="180000" anchor="t" anchorCtr="0">
            <a:noAutofit/>
          </a:bodyPr>
          <a:lstStyle>
            <a:lvl1pPr algn="l">
              <a:lnSpc>
                <a:spcPct val="100000"/>
              </a:lnSpc>
              <a:defRPr sz="9000">
                <a:solidFill>
                  <a:schemeClr val="bg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bg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bg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bg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1" name="Bildplatzhalter 36">
            <a:extLst>
              <a:ext uri="{FF2B5EF4-FFF2-40B4-BE49-F238E27FC236}">
                <a16:creationId xmlns:a16="http://schemas.microsoft.com/office/drawing/2014/main" id="{361F6841-88F5-4623-9EBA-6CF970FEADD1}"/>
              </a:ext>
            </a:extLst>
          </p:cNvPr>
          <p:cNvSpPr>
            <a:spLocks noGrp="1"/>
          </p:cNvSpPr>
          <p:nvPr>
            <p:ph type="pic" sz="quarter" idx="16"/>
          </p:nvPr>
        </p:nvSpPr>
        <p:spPr bwMode="gray">
          <a:xfrm>
            <a:off x="886686" y="4318096"/>
            <a:ext cx="4931679" cy="9792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48772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a:xfrm>
            <a:off x="4847906" y="1169368"/>
            <a:ext cx="18358805" cy="830997"/>
          </a:xfrm>
        </p:spPr>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10" y="4048128"/>
            <a:ext cx="1864874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Textplatzhalter 15">
            <a:extLst>
              <a:ext uri="{FF2B5EF4-FFF2-40B4-BE49-F238E27FC236}">
                <a16:creationId xmlns:a16="http://schemas.microsoft.com/office/drawing/2014/main" id="{CE043CCA-82EF-4DA0-A1E0-7AFC8FFC377A}"/>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9" name="Bildplatzhalter 48">
            <a:extLst>
              <a:ext uri="{FF2B5EF4-FFF2-40B4-BE49-F238E27FC236}">
                <a16:creationId xmlns:a16="http://schemas.microsoft.com/office/drawing/2014/main" id="{C8177274-4EB1-4DEE-8FA7-D048370CF6D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697672281"/>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bg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0" name="Bildplatzhalter 36">
            <a:extLst>
              <a:ext uri="{FF2B5EF4-FFF2-40B4-BE49-F238E27FC236}">
                <a16:creationId xmlns:a16="http://schemas.microsoft.com/office/drawing/2014/main" id="{43BF6FC3-0075-482C-A0FF-B2AAC9566DE3}"/>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9" name="Bildplatzhalter 36">
            <a:extLst>
              <a:ext uri="{FF2B5EF4-FFF2-40B4-BE49-F238E27FC236}">
                <a16:creationId xmlns:a16="http://schemas.microsoft.com/office/drawing/2014/main" id="{B2E50F86-E580-44EC-BE6F-EFF8D9D44F4F}"/>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9803746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6" name="Bildplatzhalter 36">
            <a:extLst>
              <a:ext uri="{FF2B5EF4-FFF2-40B4-BE49-F238E27FC236}">
                <a16:creationId xmlns:a16="http://schemas.microsoft.com/office/drawing/2014/main" id="{A41AE3DC-8C7A-4DE9-B814-9AB86477D3EF}"/>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464435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6" name="Bildplatzhalter 36">
            <a:extLst>
              <a:ext uri="{FF2B5EF4-FFF2-40B4-BE49-F238E27FC236}">
                <a16:creationId xmlns:a16="http://schemas.microsoft.com/office/drawing/2014/main" id="{15DF4287-2392-4D73-A1C2-9090FCA837EE}"/>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773107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chlagwort und vollflächiges Bild ">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7" y="3590551"/>
            <a:ext cx="13247620" cy="2730002"/>
          </a:xfrm>
          <a:solidFill>
            <a:schemeClr val="tx1">
              <a:alpha val="40000"/>
            </a:schemeClr>
          </a:solidFill>
        </p:spPr>
        <p:txBody>
          <a:bodyPr wrap="none" lIns="432000" tIns="900000" rIns="432000" bIns="432000">
            <a:spAutoFit/>
          </a:bodyPr>
          <a:lstStyle>
            <a:lvl1pPr>
              <a:lnSpc>
                <a:spcPct val="100000"/>
              </a:lnSpc>
              <a:defRPr sz="9000">
                <a:solidFill>
                  <a:schemeClr val="bg1"/>
                </a:solidFill>
              </a:defRPr>
            </a:lvl1pPr>
          </a:lstStyle>
          <a:p>
            <a:pPr lvl="0"/>
            <a:r>
              <a:rPr lang="de-DE" dirty="0"/>
              <a:t>Platzhalter Schlagwort</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11" name="Bildplatzhalter 36">
            <a:extLst>
              <a:ext uri="{FF2B5EF4-FFF2-40B4-BE49-F238E27FC236}">
                <a16:creationId xmlns:a16="http://schemas.microsoft.com/office/drawing/2014/main" id="{32C70A52-892A-4498-8A74-FA65B1A84972}"/>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0405226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tatement und vollflächiges Bild">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2" y="3590551"/>
            <a:ext cx="17062889" cy="4114997"/>
          </a:xfrm>
          <a:solidFill>
            <a:schemeClr val="tx1">
              <a:alpha val="40000"/>
            </a:schemeClr>
          </a:solidFill>
        </p:spPr>
        <p:txBody>
          <a:bodyPr wrap="square" lIns="432000" tIns="900000" rIns="432000" bIns="432000">
            <a:spAutoFit/>
          </a:bodyPr>
          <a:lstStyle>
            <a:lvl1pPr>
              <a:lnSpc>
                <a:spcPct val="100000"/>
              </a:lnSpc>
              <a:defRPr sz="9000">
                <a:solidFill>
                  <a:schemeClr val="bg1"/>
                </a:solidFill>
              </a:defRPr>
            </a:lvl1pPr>
          </a:lstStyle>
          <a:p>
            <a:pPr lvl="0"/>
            <a:r>
              <a:rPr lang="de-DE" dirty="0"/>
              <a:t>Platzhalter für ein Statement.</a:t>
            </a:r>
            <a:br>
              <a:rPr lang="de-DE" dirty="0"/>
            </a:br>
            <a:r>
              <a:rPr lang="de-DE" dirty="0"/>
              <a:t>Mehrere Zeilen möglich.</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11" name="Bildplatzhalter 36">
            <a:extLst>
              <a:ext uri="{FF2B5EF4-FFF2-40B4-BE49-F238E27FC236}">
                <a16:creationId xmlns:a16="http://schemas.microsoft.com/office/drawing/2014/main" id="{FC841803-ACF3-4FC7-8849-24D0B9B90241}"/>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4029382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ement Weiß">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1">
            <a:extLst>
              <a:ext uri="{FF2B5EF4-FFF2-40B4-BE49-F238E27FC236}">
                <a16:creationId xmlns:a16="http://schemas.microsoft.com/office/drawing/2014/main" id="{91F1DDA1-D0B2-489E-AC1F-A3B6E8D377A5}"/>
              </a:ext>
            </a:extLst>
          </p:cNvPr>
          <p:cNvSpPr>
            <a:spLocks noGrp="1"/>
          </p:cNvSpPr>
          <p:nvPr>
            <p:ph type="body" sz="quarter" idx="20" hasCustomPrompt="1"/>
          </p:nvPr>
        </p:nvSpPr>
        <p:spPr bwMode="gray">
          <a:xfrm>
            <a:off x="4338822" y="3590551"/>
            <a:ext cx="17062889" cy="4114997"/>
          </a:xfrm>
          <a:noFill/>
        </p:spPr>
        <p:txBody>
          <a:bodyPr wrap="square" lIns="432000" tIns="900000" rIns="432000" bIns="432000">
            <a:spAutoFit/>
          </a:bodyPr>
          <a:lstStyle>
            <a:lvl1pPr>
              <a:lnSpc>
                <a:spcPct val="100000"/>
              </a:lnSpc>
              <a:defRPr sz="9000">
                <a:solidFill>
                  <a:schemeClr val="accent1"/>
                </a:solidFill>
              </a:defRPr>
            </a:lvl1pPr>
          </a:lstStyle>
          <a:p>
            <a:pPr lvl="0"/>
            <a:r>
              <a:rPr lang="de-DE" dirty="0"/>
              <a:t>Platzhalter für ein Statement.</a:t>
            </a:r>
            <a:br>
              <a:rPr lang="de-DE" dirty="0"/>
            </a:br>
            <a:r>
              <a:rPr lang="de-DE" dirty="0"/>
              <a:t>Mehrere Zeilen möglich.</a:t>
            </a:r>
          </a:p>
        </p:txBody>
      </p:sp>
      <p:sp>
        <p:nvSpPr>
          <p:cNvPr id="7" name="Textplatzhalter 12">
            <a:extLst>
              <a:ext uri="{FF2B5EF4-FFF2-40B4-BE49-F238E27FC236}">
                <a16:creationId xmlns:a16="http://schemas.microsoft.com/office/drawing/2014/main" id="{8FC3A5A4-8E81-4132-B878-69F55412285E}"/>
              </a:ext>
            </a:extLst>
          </p:cNvPr>
          <p:cNvSpPr>
            <a:spLocks noGrp="1"/>
          </p:cNvSpPr>
          <p:nvPr>
            <p:ph type="body" sz="quarter" idx="19"/>
          </p:nvPr>
        </p:nvSpPr>
        <p:spPr bwMode="gray">
          <a:xfrm>
            <a:off x="4846869" y="4049688"/>
            <a:ext cx="2159859" cy="324000"/>
          </a:xfrm>
          <a:solidFill>
            <a:schemeClr val="accent4"/>
          </a:solidFill>
        </p:spPr>
        <p:txBody>
          <a:bodyPr/>
          <a:lstStyle>
            <a:lvl1pPr>
              <a:defRPr sz="200" b="0">
                <a:noFill/>
              </a:defRPr>
            </a:lvl1pPr>
          </a:lstStyle>
          <a:p>
            <a:pPr lvl="0"/>
            <a:r>
              <a:rPr lang="de-DE"/>
              <a:t>Mastertextformat bearbeiten</a:t>
            </a:r>
          </a:p>
        </p:txBody>
      </p:sp>
    </p:spTree>
    <p:extLst>
      <p:ext uri="{BB962C8B-B14F-4D97-AF65-F5344CB8AC3E}">
        <p14:creationId xmlns:p14="http://schemas.microsoft.com/office/powerpoint/2010/main" val="2001409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276AC766-5878-4301-B9CB-3F5BCEBC43C9}"/>
              </a:ext>
            </a:extLst>
          </p:cNvPr>
          <p:cNvSpPr>
            <a:spLocks noGrp="1"/>
          </p:cNvSpPr>
          <p:nvPr>
            <p:ph type="pic" sz="quarter" idx="19"/>
          </p:nvPr>
        </p:nvSpPr>
        <p:spPr bwMode="gray">
          <a:xfrm>
            <a:off x="12403857" y="0"/>
            <a:ext cx="11978556" cy="6723508"/>
          </a:xfrm>
          <a:custGeom>
            <a:avLst/>
            <a:gdLst>
              <a:gd name="connsiteX0" fmla="*/ 946156 w 5989668"/>
              <a:gd name="connsiteY0" fmla="*/ 0 h 3361754"/>
              <a:gd name="connsiteX1" fmla="*/ 5989668 w 5989668"/>
              <a:gd name="connsiteY1" fmla="*/ 0 h 3361754"/>
              <a:gd name="connsiteX2" fmla="*/ 5989668 w 5989668"/>
              <a:gd name="connsiteY2" fmla="*/ 3361754 h 3361754"/>
              <a:gd name="connsiteX3" fmla="*/ 0 w 5989668"/>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5989668" h="3361754">
                <a:moveTo>
                  <a:pt x="946156" y="0"/>
                </a:moveTo>
                <a:lnTo>
                  <a:pt x="5989668" y="0"/>
                </a:lnTo>
                <a:lnTo>
                  <a:pt x="5989668"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39" name="Bildplatzhalter 38">
            <a:extLst>
              <a:ext uri="{FF2B5EF4-FFF2-40B4-BE49-F238E27FC236}">
                <a16:creationId xmlns:a16="http://schemas.microsoft.com/office/drawing/2014/main" id="{5648D3A5-E074-4F7F-A865-4A5081F731D9}"/>
              </a:ext>
            </a:extLst>
          </p:cNvPr>
          <p:cNvSpPr>
            <a:spLocks noGrp="1"/>
          </p:cNvSpPr>
          <p:nvPr>
            <p:ph type="pic" sz="quarter" idx="20"/>
          </p:nvPr>
        </p:nvSpPr>
        <p:spPr bwMode="gray">
          <a:xfrm>
            <a:off x="10433841" y="6992492"/>
            <a:ext cx="13948572" cy="6723508"/>
          </a:xfrm>
          <a:custGeom>
            <a:avLst/>
            <a:gdLst>
              <a:gd name="connsiteX0" fmla="*/ 946156 w 6974740"/>
              <a:gd name="connsiteY0" fmla="*/ 0 h 3361754"/>
              <a:gd name="connsiteX1" fmla="*/ 6974740 w 6974740"/>
              <a:gd name="connsiteY1" fmla="*/ 0 h 3361754"/>
              <a:gd name="connsiteX2" fmla="*/ 6974740 w 6974740"/>
              <a:gd name="connsiteY2" fmla="*/ 3361754 h 3361754"/>
              <a:gd name="connsiteX3" fmla="*/ 0 w 6974740"/>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974740" h="3361754">
                <a:moveTo>
                  <a:pt x="946156" y="0"/>
                </a:moveTo>
                <a:lnTo>
                  <a:pt x="6974740" y="0"/>
                </a:lnTo>
                <a:lnTo>
                  <a:pt x="6974740"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42" name="Bildplatzhalter 41">
            <a:extLst>
              <a:ext uri="{FF2B5EF4-FFF2-40B4-BE49-F238E27FC236}">
                <a16:creationId xmlns:a16="http://schemas.microsoft.com/office/drawing/2014/main" id="{D9B38CA8-90BB-4F19-8C3C-EBDC2F4B9DDD}"/>
              </a:ext>
            </a:extLst>
          </p:cNvPr>
          <p:cNvSpPr>
            <a:spLocks noGrp="1"/>
          </p:cNvSpPr>
          <p:nvPr>
            <p:ph type="pic" sz="quarter" idx="18"/>
          </p:nvPr>
        </p:nvSpPr>
        <p:spPr bwMode="gray">
          <a:xfrm>
            <a:off x="3" y="6992492"/>
            <a:ext cx="12001777" cy="6723508"/>
          </a:xfrm>
          <a:custGeom>
            <a:avLst/>
            <a:gdLst>
              <a:gd name="connsiteX0" fmla="*/ 0 w 6001279"/>
              <a:gd name="connsiteY0" fmla="*/ 0 h 3361754"/>
              <a:gd name="connsiteX1" fmla="*/ 6001279 w 6001279"/>
              <a:gd name="connsiteY1" fmla="*/ 0 h 3361754"/>
              <a:gd name="connsiteX2" fmla="*/ 5055123 w 6001279"/>
              <a:gd name="connsiteY2" fmla="*/ 3361754 h 3361754"/>
              <a:gd name="connsiteX3" fmla="*/ 0 w 6001279"/>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001279" h="3361754">
                <a:moveTo>
                  <a:pt x="0" y="0"/>
                </a:moveTo>
                <a:lnTo>
                  <a:pt x="6001279" y="0"/>
                </a:lnTo>
                <a:lnTo>
                  <a:pt x="5055123"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9" name="Bildplatzhalter 18">
            <a:extLst>
              <a:ext uri="{FF2B5EF4-FFF2-40B4-BE49-F238E27FC236}">
                <a16:creationId xmlns:a16="http://schemas.microsoft.com/office/drawing/2014/main" id="{BAD461ED-6892-44C9-91C7-0C385961BCB8}"/>
              </a:ext>
            </a:extLst>
          </p:cNvPr>
          <p:cNvSpPr>
            <a:spLocks noGrp="1"/>
          </p:cNvSpPr>
          <p:nvPr>
            <p:ph type="pic" sz="quarter" idx="15"/>
          </p:nvPr>
        </p:nvSpPr>
        <p:spPr bwMode="gray">
          <a:xfrm>
            <a:off x="5" y="0"/>
            <a:ext cx="13972233" cy="6723508"/>
          </a:xfrm>
          <a:custGeom>
            <a:avLst/>
            <a:gdLst>
              <a:gd name="connsiteX0" fmla="*/ 0 w 6986571"/>
              <a:gd name="connsiteY0" fmla="*/ 0 h 3361754"/>
              <a:gd name="connsiteX1" fmla="*/ 6986571 w 6986571"/>
              <a:gd name="connsiteY1" fmla="*/ 0 h 3361754"/>
              <a:gd name="connsiteX2" fmla="*/ 6984145 w 6986571"/>
              <a:gd name="connsiteY2" fmla="*/ 8619 h 3361754"/>
              <a:gd name="connsiteX3" fmla="*/ 6982861 w 6986571"/>
              <a:gd name="connsiteY3" fmla="*/ 8619 h 3361754"/>
              <a:gd name="connsiteX4" fmla="*/ 6039131 w 6986571"/>
              <a:gd name="connsiteY4" fmla="*/ 3361754 h 3361754"/>
              <a:gd name="connsiteX5" fmla="*/ 0 w 6986571"/>
              <a:gd name="connsiteY5" fmla="*/ 3361754 h 336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1" h="3361754">
                <a:moveTo>
                  <a:pt x="0" y="0"/>
                </a:moveTo>
                <a:lnTo>
                  <a:pt x="6986571" y="0"/>
                </a:lnTo>
                <a:lnTo>
                  <a:pt x="6984145" y="8619"/>
                </a:lnTo>
                <a:lnTo>
                  <a:pt x="6982861" y="8619"/>
                </a:lnTo>
                <a:lnTo>
                  <a:pt x="6039131"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7036377" y="1252389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52" name="Textplatzhalter 15">
            <a:extLst>
              <a:ext uri="{FF2B5EF4-FFF2-40B4-BE49-F238E27FC236}">
                <a16:creationId xmlns:a16="http://schemas.microsoft.com/office/drawing/2014/main" id="{D8ABF1CF-CAC6-4099-8D68-1010D62FF8B5}"/>
              </a:ext>
            </a:extLst>
          </p:cNvPr>
          <p:cNvSpPr>
            <a:spLocks noGrp="1"/>
          </p:cNvSpPr>
          <p:nvPr>
            <p:ph type="body" sz="quarter" idx="24" hasCustomPrompt="1"/>
          </p:nvPr>
        </p:nvSpPr>
        <p:spPr bwMode="gray">
          <a:xfrm>
            <a:off x="21642607" y="557318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21642607" y="1252389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50" name="Textplatzhalter 15">
            <a:extLst>
              <a:ext uri="{FF2B5EF4-FFF2-40B4-BE49-F238E27FC236}">
                <a16:creationId xmlns:a16="http://schemas.microsoft.com/office/drawing/2014/main" id="{DCD00005-910B-4E4F-AA28-2903476200AA}"/>
              </a:ext>
            </a:extLst>
          </p:cNvPr>
          <p:cNvSpPr>
            <a:spLocks noGrp="1"/>
          </p:cNvSpPr>
          <p:nvPr>
            <p:ph type="body" sz="quarter" idx="22" hasCustomPrompt="1"/>
          </p:nvPr>
        </p:nvSpPr>
        <p:spPr bwMode="gray">
          <a:xfrm>
            <a:off x="8648762" y="557318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15" name="Bildplatzhalter 36">
            <a:extLst>
              <a:ext uri="{FF2B5EF4-FFF2-40B4-BE49-F238E27FC236}">
                <a16:creationId xmlns:a16="http://schemas.microsoft.com/office/drawing/2014/main" id="{4E657DD5-B292-49FD-9BC9-3DD4497B4153}"/>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071903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BC94313A-F123-4C92-B83E-D01AAADD7474}"/>
              </a:ext>
            </a:extLst>
          </p:cNvPr>
          <p:cNvSpPr>
            <a:spLocks noGrp="1"/>
          </p:cNvSpPr>
          <p:nvPr>
            <p:ph type="pic" sz="quarter" idx="20"/>
          </p:nvPr>
        </p:nvSpPr>
        <p:spPr bwMode="gray">
          <a:xfrm>
            <a:off x="14498172" y="0"/>
            <a:ext cx="9884241" cy="13716000"/>
          </a:xfrm>
          <a:custGeom>
            <a:avLst/>
            <a:gdLst>
              <a:gd name="connsiteX0" fmla="*/ 1930164 w 4942442"/>
              <a:gd name="connsiteY0" fmla="*/ 0 h 6858000"/>
              <a:gd name="connsiteX1" fmla="*/ 4942442 w 4942442"/>
              <a:gd name="connsiteY1" fmla="*/ 0 h 6858000"/>
              <a:gd name="connsiteX2" fmla="*/ 4942442 w 4942442"/>
              <a:gd name="connsiteY2" fmla="*/ 6858000 h 6858000"/>
              <a:gd name="connsiteX3" fmla="*/ 0 w 49424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2442" h="6858000">
                <a:moveTo>
                  <a:pt x="1930164" y="0"/>
                </a:moveTo>
                <a:lnTo>
                  <a:pt x="4942442" y="0"/>
                </a:lnTo>
                <a:lnTo>
                  <a:pt x="4942442" y="6858000"/>
                </a:lnTo>
                <a:lnTo>
                  <a:pt x="0" y="6858000"/>
                </a:lnTo>
                <a:close/>
              </a:path>
            </a:pathLst>
          </a:custGeom>
          <a:solidFill>
            <a:schemeClr val="bg2"/>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7" name="Bildplatzhalter 16">
            <a:extLst>
              <a:ext uri="{FF2B5EF4-FFF2-40B4-BE49-F238E27FC236}">
                <a16:creationId xmlns:a16="http://schemas.microsoft.com/office/drawing/2014/main" id="{0800D626-1F85-4F03-A6BC-AF3DF5B661F1}"/>
              </a:ext>
            </a:extLst>
          </p:cNvPr>
          <p:cNvSpPr>
            <a:spLocks noGrp="1"/>
          </p:cNvSpPr>
          <p:nvPr>
            <p:ph type="pic" sz="quarter" idx="15"/>
          </p:nvPr>
        </p:nvSpPr>
        <p:spPr bwMode="gray">
          <a:xfrm>
            <a:off x="5" y="0"/>
            <a:ext cx="9914189" cy="13716000"/>
          </a:xfrm>
          <a:custGeom>
            <a:avLst/>
            <a:gdLst>
              <a:gd name="connsiteX0" fmla="*/ 0 w 4957417"/>
              <a:gd name="connsiteY0" fmla="*/ 0 h 6858000"/>
              <a:gd name="connsiteX1" fmla="*/ 4957417 w 4957417"/>
              <a:gd name="connsiteY1" fmla="*/ 0 h 6858000"/>
              <a:gd name="connsiteX2" fmla="*/ 4952468 w 4957417"/>
              <a:gd name="connsiteY2" fmla="*/ 17583 h 6858000"/>
              <a:gd name="connsiteX3" fmla="*/ 4949849 w 4957417"/>
              <a:gd name="connsiteY3" fmla="*/ 17583 h 6858000"/>
              <a:gd name="connsiteX4" fmla="*/ 3024633 w 4957417"/>
              <a:gd name="connsiteY4" fmla="*/ 6858000 h 6858000"/>
              <a:gd name="connsiteX5" fmla="*/ 0 w 495741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7417" h="6858000">
                <a:moveTo>
                  <a:pt x="0" y="0"/>
                </a:moveTo>
                <a:lnTo>
                  <a:pt x="4957417" y="0"/>
                </a:lnTo>
                <a:lnTo>
                  <a:pt x="4952468" y="17583"/>
                </a:lnTo>
                <a:lnTo>
                  <a:pt x="4949849" y="17583"/>
                </a:lnTo>
                <a:lnTo>
                  <a:pt x="3024633"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78A0B88D-6ABD-4F44-8866-BD94B391352A}"/>
              </a:ext>
            </a:extLst>
          </p:cNvPr>
          <p:cNvSpPr>
            <a:spLocks noGrp="1"/>
          </p:cNvSpPr>
          <p:nvPr>
            <p:ph type="pic" sz="quarter" idx="26"/>
          </p:nvPr>
        </p:nvSpPr>
        <p:spPr bwMode="gray">
          <a:xfrm>
            <a:off x="6364775" y="0"/>
            <a:ext cx="11682822" cy="13716000"/>
          </a:xfrm>
          <a:custGeom>
            <a:avLst/>
            <a:gdLst>
              <a:gd name="connsiteX0" fmla="*/ 1932784 w 5841791"/>
              <a:gd name="connsiteY0" fmla="*/ 0 h 6858000"/>
              <a:gd name="connsiteX1" fmla="*/ 5841791 w 5841791"/>
              <a:gd name="connsiteY1" fmla="*/ 0 h 6858000"/>
              <a:gd name="connsiteX2" fmla="*/ 5836842 w 5841791"/>
              <a:gd name="connsiteY2" fmla="*/ 17583 h 6858000"/>
              <a:gd name="connsiteX3" fmla="*/ 5834223 w 5841791"/>
              <a:gd name="connsiteY3" fmla="*/ 17583 h 6858000"/>
              <a:gd name="connsiteX4" fmla="*/ 3909007 w 5841791"/>
              <a:gd name="connsiteY4" fmla="*/ 6858000 h 6858000"/>
              <a:gd name="connsiteX5" fmla="*/ 0 w 5841791"/>
              <a:gd name="connsiteY5" fmla="*/ 6858000 h 6858000"/>
              <a:gd name="connsiteX6" fmla="*/ 1925216 w 5841791"/>
              <a:gd name="connsiteY6" fmla="*/ 17583 h 6858000"/>
              <a:gd name="connsiteX7" fmla="*/ 1927835 w 5841791"/>
              <a:gd name="connsiteY7" fmla="*/ 175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1791" h="6858000">
                <a:moveTo>
                  <a:pt x="1932784" y="0"/>
                </a:moveTo>
                <a:lnTo>
                  <a:pt x="5841791" y="0"/>
                </a:lnTo>
                <a:lnTo>
                  <a:pt x="5836842" y="17583"/>
                </a:lnTo>
                <a:lnTo>
                  <a:pt x="5834223" y="17583"/>
                </a:lnTo>
                <a:lnTo>
                  <a:pt x="3909007" y="6858000"/>
                </a:lnTo>
                <a:lnTo>
                  <a:pt x="0" y="6858000"/>
                </a:lnTo>
                <a:lnTo>
                  <a:pt x="1925216" y="17583"/>
                </a:lnTo>
                <a:lnTo>
                  <a:pt x="1927835" y="17583"/>
                </a:lnTo>
                <a:close/>
              </a:path>
            </a:pathLst>
          </a:custGeom>
          <a:solidFill>
            <a:schemeClr val="bg2"/>
          </a:solidFill>
        </p:spPr>
        <p:txBody>
          <a:bodyPr wrap="square" lIns="1800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35755"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5791372"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20" name="Textplatzhalter 15">
            <a:extLst>
              <a:ext uri="{FF2B5EF4-FFF2-40B4-BE49-F238E27FC236}">
                <a16:creationId xmlns:a16="http://schemas.microsoft.com/office/drawing/2014/main" id="{002CAFA9-1FD7-4CE5-BFB2-612A58E988C3}"/>
              </a:ext>
            </a:extLst>
          </p:cNvPr>
          <p:cNvSpPr>
            <a:spLocks noGrp="1"/>
          </p:cNvSpPr>
          <p:nvPr>
            <p:ph type="body" sz="quarter" idx="27" hasCustomPrompt="1"/>
          </p:nvPr>
        </p:nvSpPr>
        <p:spPr bwMode="gray">
          <a:xfrm>
            <a:off x="7754763"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3" name="Bildplatzhalter 36">
            <a:extLst>
              <a:ext uri="{FF2B5EF4-FFF2-40B4-BE49-F238E27FC236}">
                <a16:creationId xmlns:a16="http://schemas.microsoft.com/office/drawing/2014/main" id="{6FE7FEB0-E42E-426F-A8EA-6F064D2CC951}"/>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628383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B28C85A0-FD56-48AE-B78E-E1BA6B8CEA89}"/>
              </a:ext>
            </a:extLst>
          </p:cNvPr>
          <p:cNvSpPr>
            <a:spLocks noGrp="1"/>
          </p:cNvSpPr>
          <p:nvPr>
            <p:ph type="pic" sz="quarter" idx="20"/>
          </p:nvPr>
        </p:nvSpPr>
        <p:spPr bwMode="gray">
          <a:xfrm>
            <a:off x="10433841" y="0"/>
            <a:ext cx="13948572" cy="13716000"/>
          </a:xfrm>
          <a:custGeom>
            <a:avLst/>
            <a:gdLst>
              <a:gd name="connsiteX0" fmla="*/ 1930164 w 6974740"/>
              <a:gd name="connsiteY0" fmla="*/ 0 h 6858000"/>
              <a:gd name="connsiteX1" fmla="*/ 6974740 w 6974740"/>
              <a:gd name="connsiteY1" fmla="*/ 0 h 6858000"/>
              <a:gd name="connsiteX2" fmla="*/ 6974740 w 6974740"/>
              <a:gd name="connsiteY2" fmla="*/ 6858000 h 6858000"/>
              <a:gd name="connsiteX3" fmla="*/ 0 w 69747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74740" h="6858000">
                <a:moveTo>
                  <a:pt x="1930164" y="0"/>
                </a:moveTo>
                <a:lnTo>
                  <a:pt x="6974740" y="0"/>
                </a:lnTo>
                <a:lnTo>
                  <a:pt x="6974740" y="6858000"/>
                </a:lnTo>
                <a:lnTo>
                  <a:pt x="0" y="6858000"/>
                </a:lnTo>
                <a:close/>
              </a:path>
            </a:pathLst>
          </a:custGeom>
          <a:solidFill>
            <a:schemeClr val="bg2"/>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6" name="Bildplatzhalter 15">
            <a:extLst>
              <a:ext uri="{FF2B5EF4-FFF2-40B4-BE49-F238E27FC236}">
                <a16:creationId xmlns:a16="http://schemas.microsoft.com/office/drawing/2014/main" id="{5677F445-885C-45AC-9DC1-3CE1D2858086}"/>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1975197"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1" name="Bildplatzhalter 36">
            <a:extLst>
              <a:ext uri="{FF2B5EF4-FFF2-40B4-BE49-F238E27FC236}">
                <a16:creationId xmlns:a16="http://schemas.microsoft.com/office/drawing/2014/main" id="{208E9AA2-D6A5-4175-A9B4-95FFB15D985B}"/>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40105400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ild, Titel und Text">
    <p:spTree>
      <p:nvGrpSpPr>
        <p:cNvPr id="1" name=""/>
        <p:cNvGrpSpPr/>
        <p:nvPr/>
      </p:nvGrpSpPr>
      <p:grpSpPr>
        <a:xfrm>
          <a:off x="0" y="0"/>
          <a:ext cx="0" cy="0"/>
          <a:chOff x="0" y="0"/>
          <a:chExt cx="0" cy="0"/>
        </a:xfrm>
      </p:grpSpPr>
      <p:sp>
        <p:nvSpPr>
          <p:cNvPr id="9" name="Bildplatzhalter 15">
            <a:extLst>
              <a:ext uri="{FF2B5EF4-FFF2-40B4-BE49-F238E27FC236}">
                <a16:creationId xmlns:a16="http://schemas.microsoft.com/office/drawing/2014/main" id="{54C13921-AA39-4475-9ED4-4D2A8A11E87E}"/>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Bildplatzhalter 36">
            <a:extLst>
              <a:ext uri="{FF2B5EF4-FFF2-40B4-BE49-F238E27FC236}">
                <a16:creationId xmlns:a16="http://schemas.microsoft.com/office/drawing/2014/main" id="{3828045C-2EDE-4738-A633-94EE4B49B435}"/>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a:xfrm>
            <a:off x="14567317" y="1169368"/>
            <a:ext cx="8639396" cy="830997"/>
          </a:xfrm>
        </p:spPr>
        <p:txBody>
          <a:bodyPr/>
          <a:lstStyle>
            <a:lvl1pPr>
              <a:defRPr>
                <a:solidFill>
                  <a:schemeClr val="tx1"/>
                </a:solidFill>
              </a:defRPr>
            </a:lvl1pPr>
          </a:lstStyle>
          <a:p>
            <a:r>
              <a:rPr lang="de-DE" dirty="0"/>
              <a:t>Folientitel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14567317" y="2206630"/>
            <a:ext cx="8929333"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67317" y="4048129"/>
            <a:ext cx="8908438"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Bildplatzhalter 36">
            <a:extLst>
              <a:ext uri="{FF2B5EF4-FFF2-40B4-BE49-F238E27FC236}">
                <a16:creationId xmlns:a16="http://schemas.microsoft.com/office/drawing/2014/main" id="{3F08BBFC-405E-4A5C-961F-8A2CD5DF3A9D}"/>
              </a:ext>
            </a:extLst>
          </p:cNvPr>
          <p:cNvSpPr>
            <a:spLocks noGrp="1" noChangeAspect="1"/>
          </p:cNvSpPr>
          <p:nvPr>
            <p:ph type="pic" sz="quarter" idx="18"/>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50760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1" name="Bildplatzhalter 48">
            <a:extLst>
              <a:ext uri="{FF2B5EF4-FFF2-40B4-BE49-F238E27FC236}">
                <a16:creationId xmlns:a16="http://schemas.microsoft.com/office/drawing/2014/main" id="{677D3A23-EC88-46CD-8B2B-54FFCBFCC2C6}"/>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057418291"/>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bschlussfolie">
    <p:bg bwMode="gray">
      <p:bgPr>
        <a:solidFill>
          <a:schemeClr val="accent1"/>
        </a:solidFill>
        <a:effectLst/>
      </p:bgPr>
    </p:bg>
    <p:spTree>
      <p:nvGrpSpPr>
        <p:cNvPr id="1" name=""/>
        <p:cNvGrpSpPr/>
        <p:nvPr/>
      </p:nvGrpSpPr>
      <p:grpSpPr>
        <a:xfrm>
          <a:off x="0" y="0"/>
          <a:ext cx="0" cy="0"/>
          <a:chOff x="0" y="0"/>
          <a:chExt cx="0" cy="0"/>
        </a:xfrm>
      </p:grpSpPr>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08" y="3760513"/>
            <a:ext cx="16718238" cy="4154984"/>
          </a:xfrm>
        </p:spPr>
        <p:txBody>
          <a:bodyPr wrap="square">
            <a:spAutoFit/>
          </a:bodyPr>
          <a:lstStyle>
            <a:lvl1pPr>
              <a:lnSpc>
                <a:spcPct val="100000"/>
              </a:lnSpc>
              <a:spcBef>
                <a:spcPts val="0"/>
              </a:spcBef>
              <a:defRPr sz="9000">
                <a:solidFill>
                  <a:schemeClr val="bg1"/>
                </a:solidFill>
              </a:defRPr>
            </a:lvl1pPr>
          </a:lstStyle>
          <a:p>
            <a:pPr lvl="0"/>
            <a:r>
              <a:rPr lang="de-DE" dirty="0"/>
              <a:t>Platzhalter für eine finale Botschaft. Mehrere Zeilen möglich.</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bg1"/>
          </a:solidFill>
          <a:ln>
            <a:noFill/>
          </a:ln>
        </p:spPr>
        <p:txBody>
          <a:bodyPr vert="horz" wrap="square" lIns="182868" tIns="91434" rIns="182868" bIns="91434" numCol="1" anchor="t" anchorCtr="0" compatLnSpc="1">
            <a:prstTxWarp prst="textNoShape">
              <a:avLst/>
            </a:prstTxWarp>
          </a:bodyPr>
          <a:lstStyle/>
          <a:p>
            <a:endParaRPr lang="de-DE" sz="7200"/>
          </a:p>
        </p:txBody>
      </p:sp>
      <p:pic>
        <p:nvPicPr>
          <p:cNvPr id="5" name="Grafik 4">
            <a:extLst>
              <a:ext uri="{FF2B5EF4-FFF2-40B4-BE49-F238E27FC236}">
                <a16:creationId xmlns:a16="http://schemas.microsoft.com/office/drawing/2014/main" id="{46170BCA-5ECB-4B72-A56D-187D94F9FF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gray">
          <a:xfrm>
            <a:off x="886686" y="871812"/>
            <a:ext cx="1244655" cy="1872000"/>
          </a:xfrm>
          <a:prstGeom prst="rect">
            <a:avLst/>
          </a:prstGeom>
        </p:spPr>
      </p:pic>
      <p:sp>
        <p:nvSpPr>
          <p:cNvPr id="8" name="Textplatzhalter 15">
            <a:extLst>
              <a:ext uri="{FF2B5EF4-FFF2-40B4-BE49-F238E27FC236}">
                <a16:creationId xmlns:a16="http://schemas.microsoft.com/office/drawing/2014/main" id="{EF376B6E-C06E-4ED2-9D08-08A6C6B8D479}"/>
              </a:ext>
            </a:extLst>
          </p:cNvPr>
          <p:cNvSpPr>
            <a:spLocks noGrp="1"/>
          </p:cNvSpPr>
          <p:nvPr>
            <p:ph type="body" sz="quarter" idx="11" hasCustomPrompt="1"/>
          </p:nvPr>
        </p:nvSpPr>
        <p:spPr bwMode="gray">
          <a:xfrm>
            <a:off x="6778408" y="9060179"/>
            <a:ext cx="16718238" cy="923330"/>
          </a:xfrm>
        </p:spPr>
        <p:txBody>
          <a:bodyPr wrap="square" anchor="b" anchorCtr="0">
            <a:spAutoFit/>
          </a:bodyPr>
          <a:lstStyle>
            <a:lvl1pPr>
              <a:lnSpc>
                <a:spcPct val="100000"/>
              </a:lnSpc>
              <a:spcBef>
                <a:spcPts val="0"/>
              </a:spcBef>
              <a:defRPr sz="6000" b="0">
                <a:solidFill>
                  <a:schemeClr val="bg1"/>
                </a:solidFill>
              </a:defRPr>
            </a:lvl1pPr>
          </a:lstStyle>
          <a:p>
            <a:pPr lvl="0"/>
            <a:r>
              <a:rPr lang="de-DE" dirty="0"/>
              <a:t>Vielen Dank für Ihre Aufmerksamkeit!</a:t>
            </a:r>
          </a:p>
        </p:txBody>
      </p:sp>
      <p:pic>
        <p:nvPicPr>
          <p:cNvPr id="9" name="Grafik 8">
            <a:extLst>
              <a:ext uri="{FF2B5EF4-FFF2-40B4-BE49-F238E27FC236}">
                <a16:creationId xmlns:a16="http://schemas.microsoft.com/office/drawing/2014/main" id="{F9F25CA1-A178-4143-8032-2550F6A71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901233" y="12447048"/>
            <a:ext cx="2911307" cy="576000"/>
          </a:xfrm>
          <a:prstGeom prst="rect">
            <a:avLst/>
          </a:prstGeom>
        </p:spPr>
      </p:pic>
    </p:spTree>
    <p:extLst>
      <p:ext uri="{BB962C8B-B14F-4D97-AF65-F5344CB8AC3E}">
        <p14:creationId xmlns:p14="http://schemas.microsoft.com/office/powerpoint/2010/main" val="425375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endParaRPr lang="de-DE" dirty="0"/>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7" y="4048128"/>
            <a:ext cx="5687224"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1317811"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7">
            <a:extLst>
              <a:ext uri="{FF2B5EF4-FFF2-40B4-BE49-F238E27FC236}">
                <a16:creationId xmlns:a16="http://schemas.microsoft.com/office/drawing/2014/main" id="{9211D421-2F71-41D0-A1BE-30582F38A83F}"/>
              </a:ext>
            </a:extLst>
          </p:cNvPr>
          <p:cNvSpPr>
            <a:spLocks noGrp="1"/>
          </p:cNvSpPr>
          <p:nvPr>
            <p:ph type="body" sz="quarter" idx="15" hasCustomPrompt="1"/>
          </p:nvPr>
        </p:nvSpPr>
        <p:spPr bwMode="gray">
          <a:xfrm>
            <a:off x="17788122"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0" name="Textplatzhalter 15">
            <a:extLst>
              <a:ext uri="{FF2B5EF4-FFF2-40B4-BE49-F238E27FC236}">
                <a16:creationId xmlns:a16="http://schemas.microsoft.com/office/drawing/2014/main" id="{1539ACBE-71D0-43AA-820E-5A5EDAC87719}"/>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Bildplatzhalter 48">
            <a:extLst>
              <a:ext uri="{FF2B5EF4-FFF2-40B4-BE49-F238E27FC236}">
                <a16:creationId xmlns:a16="http://schemas.microsoft.com/office/drawing/2014/main" id="{E10CAD74-B866-4985-90E4-4060C5EBD1F3}"/>
              </a:ext>
            </a:extLst>
          </p:cNvPr>
          <p:cNvSpPr>
            <a:spLocks noGrp="1"/>
          </p:cNvSpPr>
          <p:nvPr>
            <p:ph type="pic" sz="quarter" idx="16"/>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522317812"/>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8D63F3E8-32A7-4487-B680-14462B2E6E48}"/>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875707197"/>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Bildplatzhalter 48">
            <a:extLst>
              <a:ext uri="{FF2B5EF4-FFF2-40B4-BE49-F238E27FC236}">
                <a16:creationId xmlns:a16="http://schemas.microsoft.com/office/drawing/2014/main" id="{6D8C4566-73EF-4CD2-9275-09C29E46FC47}"/>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931318158"/>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zwei Bilder und Text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610076"/>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F6C73515-44D1-40C0-A851-2AE232BB4E4D}"/>
              </a:ext>
            </a:extLst>
          </p:cNvPr>
          <p:cNvSpPr>
            <a:spLocks noGrp="1"/>
          </p:cNvSpPr>
          <p:nvPr>
            <p:ph type="pic" sz="quarter" idx="16"/>
          </p:nvPr>
        </p:nvSpPr>
        <p:spPr bwMode="gray">
          <a:xfrm>
            <a:off x="4847910" y="9105924"/>
            <a:ext cx="8927371" cy="4610076"/>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4048128"/>
            <a:ext cx="8927371"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E16DC520-7872-4BC6-B13F-677A4EE3476A}"/>
              </a:ext>
            </a:extLst>
          </p:cNvPr>
          <p:cNvSpPr>
            <a:spLocks noGrp="1"/>
          </p:cNvSpPr>
          <p:nvPr>
            <p:ph type="pic" sz="quarter" idx="18"/>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653290668"/>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zwei Bilder und Text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6"/>
            <a:ext cx="8927371"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Bildplatzhalter 48">
            <a:extLst>
              <a:ext uri="{FF2B5EF4-FFF2-40B4-BE49-F238E27FC236}">
                <a16:creationId xmlns:a16="http://schemas.microsoft.com/office/drawing/2014/main" id="{9D42D90F-D39C-433E-9A78-DF9C91C25B72}"/>
              </a:ext>
            </a:extLst>
          </p:cNvPr>
          <p:cNvSpPr>
            <a:spLocks noGrp="1"/>
          </p:cNvSpPr>
          <p:nvPr>
            <p:ph type="pic" sz="quarter" idx="20"/>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576855792"/>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zwei Bilder und Text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7788122" y="4048129"/>
            <a:ext cx="5687630"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1327167"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72041E15-5332-4D2D-B576-D4C2CB817089}"/>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829557506"/>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8927371"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7"/>
            <a:ext cx="8927371"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AE77F24-4B28-4CED-B712-3931B16D45C2}"/>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4122268747"/>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drei Bilder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1328463"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Textplatzhalter 7">
            <a:extLst>
              <a:ext uri="{FF2B5EF4-FFF2-40B4-BE49-F238E27FC236}">
                <a16:creationId xmlns:a16="http://schemas.microsoft.com/office/drawing/2014/main" id="{92BAA528-BC92-422C-A331-ABDFE7A1B8AB}"/>
              </a:ext>
            </a:extLst>
          </p:cNvPr>
          <p:cNvSpPr>
            <a:spLocks noGrp="1"/>
          </p:cNvSpPr>
          <p:nvPr>
            <p:ph type="body" sz="quarter" idx="20" hasCustomPrompt="1"/>
          </p:nvPr>
        </p:nvSpPr>
        <p:spPr bwMode="gray">
          <a:xfrm>
            <a:off x="17809017"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5" name="Bildplatzhalter 48">
            <a:extLst>
              <a:ext uri="{FF2B5EF4-FFF2-40B4-BE49-F238E27FC236}">
                <a16:creationId xmlns:a16="http://schemas.microsoft.com/office/drawing/2014/main" id="{B3885145-EE8F-49D7-9908-5EE6EAFC85DB}"/>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67409837"/>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hel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bg1">
              <a:alpha val="40000"/>
            </a:schemeClr>
          </a:solidFill>
        </p:spPr>
        <p:txBody>
          <a:bodyPr wrap="square" lIns="2340000" tIns="324000" rIns="180000" anchor="t" anchorCtr="0">
            <a:noAutofit/>
          </a:bodyPr>
          <a:lstStyle>
            <a:lvl1pPr algn="l">
              <a:lnSpc>
                <a:spcPct val="100000"/>
              </a:lnSpc>
              <a:defRPr sz="9000">
                <a:solidFill>
                  <a:schemeClr val="tx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tx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tx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tx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0" name="Bildplatzhalter 36">
            <a:extLst>
              <a:ext uri="{FF2B5EF4-FFF2-40B4-BE49-F238E27FC236}">
                <a16:creationId xmlns:a16="http://schemas.microsoft.com/office/drawing/2014/main" id="{52E7782F-4515-4ED5-8B87-E0017CBE9478}"/>
              </a:ext>
            </a:extLst>
          </p:cNvPr>
          <p:cNvSpPr>
            <a:spLocks noGrp="1"/>
          </p:cNvSpPr>
          <p:nvPr>
            <p:ph type="pic" sz="quarter" idx="13"/>
          </p:nvPr>
        </p:nvSpPr>
        <p:spPr bwMode="gray">
          <a:xfrm>
            <a:off x="886686" y="4318096"/>
            <a:ext cx="4931679" cy="9792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58466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FD3B550-F152-4C50-9315-52662B9A3FD7}"/>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334332634"/>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14569128"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3C0682D5-6900-44D6-9D4D-74E621132220}"/>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568042780"/>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9EA8E2AE-D445-4D79-A6A1-29E2AC13D29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224260331"/>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zwei Diagram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5" name="Textplatzhalter 7">
            <a:extLst>
              <a:ext uri="{FF2B5EF4-FFF2-40B4-BE49-F238E27FC236}">
                <a16:creationId xmlns:a16="http://schemas.microsoft.com/office/drawing/2014/main" id="{CCAFDEE1-53E8-45BB-B1F4-20CB9D475C71}"/>
              </a:ext>
            </a:extLst>
          </p:cNvPr>
          <p:cNvSpPr>
            <a:spLocks noGrp="1"/>
          </p:cNvSpPr>
          <p:nvPr>
            <p:ph type="body" sz="quarter" idx="21"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16" name="Diagrammplatzhalter 3">
            <a:extLst>
              <a:ext uri="{FF2B5EF4-FFF2-40B4-BE49-F238E27FC236}">
                <a16:creationId xmlns:a16="http://schemas.microsoft.com/office/drawing/2014/main" id="{F8BCCED1-FB64-48F9-8DEA-53E83864DD73}"/>
              </a:ext>
            </a:extLst>
          </p:cNvPr>
          <p:cNvSpPr>
            <a:spLocks noGrp="1"/>
          </p:cNvSpPr>
          <p:nvPr>
            <p:ph type="chart" sz="quarter" idx="22"/>
          </p:nvPr>
        </p:nvSpPr>
        <p:spPr bwMode="gray">
          <a:xfrm>
            <a:off x="14569128"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7" name="Bildplatzhalter 48">
            <a:extLst>
              <a:ext uri="{FF2B5EF4-FFF2-40B4-BE49-F238E27FC236}">
                <a16:creationId xmlns:a16="http://schemas.microsoft.com/office/drawing/2014/main" id="{98954C49-ABE1-4C0E-8148-5B99C7F30CBE}"/>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197605928"/>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5" y="12587133"/>
            <a:ext cx="18646786"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7" y="4048126"/>
            <a:ext cx="18646786"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E5BEF560-5ED4-4034-A9CB-887C4A9A402D}"/>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11332091"/>
      </p:ext>
    </p:extLst>
  </p:cSld>
  <p:clrMapOvr>
    <a:masterClrMapping/>
  </p:clrMapOvr>
  <p:extLst>
    <p:ext uri="{DCECCB84-F9BA-43D5-87BE-67443E8EF086}">
      <p15:sldGuideLst xmlns:p15="http://schemas.microsoft.com/office/powerpoint/2012/main">
        <p15:guide id="1" pos="26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tx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bg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bg1"/>
                </a:solidFill>
              </a:defRPr>
            </a:lvl1pPr>
          </a:lstStyle>
          <a:p>
            <a:pPr lvl="0"/>
            <a:r>
              <a:rPr lang="de-DE" dirty="0"/>
              <a:t>Untertitel durch Klicken bearbeiten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9" name="Bildplatzhalter 36">
            <a:extLst>
              <a:ext uri="{FF2B5EF4-FFF2-40B4-BE49-F238E27FC236}">
                <a16:creationId xmlns:a16="http://schemas.microsoft.com/office/drawing/2014/main" id="{A3F4F7C7-A5C1-437F-9CBF-27E13AE8DB26}"/>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93049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bg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0" name="Bildplatzhalter 36">
            <a:extLst>
              <a:ext uri="{FF2B5EF4-FFF2-40B4-BE49-F238E27FC236}">
                <a16:creationId xmlns:a16="http://schemas.microsoft.com/office/drawing/2014/main" id="{43BF6FC3-0075-482C-A0FF-B2AAC9566DE3}"/>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9" name="Bildplatzhalter 36">
            <a:extLst>
              <a:ext uri="{FF2B5EF4-FFF2-40B4-BE49-F238E27FC236}">
                <a16:creationId xmlns:a16="http://schemas.microsoft.com/office/drawing/2014/main" id="{B2E50F86-E580-44EC-BE6F-EFF8D9D44F4F}"/>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607036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6" name="Bildplatzhalter 36">
            <a:extLst>
              <a:ext uri="{FF2B5EF4-FFF2-40B4-BE49-F238E27FC236}">
                <a16:creationId xmlns:a16="http://schemas.microsoft.com/office/drawing/2014/main" id="{A41AE3DC-8C7A-4DE9-B814-9AB86477D3EF}"/>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462889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6" name="Bildplatzhalter 36">
            <a:extLst>
              <a:ext uri="{FF2B5EF4-FFF2-40B4-BE49-F238E27FC236}">
                <a16:creationId xmlns:a16="http://schemas.microsoft.com/office/drawing/2014/main" id="{15DF4287-2392-4D73-A1C2-9090FCA837EE}"/>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25641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agwort und vollflächiges Bild ">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7" y="3590551"/>
            <a:ext cx="13247620" cy="2730002"/>
          </a:xfrm>
          <a:solidFill>
            <a:schemeClr val="tx1">
              <a:alpha val="40000"/>
            </a:schemeClr>
          </a:solidFill>
        </p:spPr>
        <p:txBody>
          <a:bodyPr wrap="none" lIns="432000" tIns="900000" rIns="432000" bIns="432000">
            <a:spAutoFit/>
          </a:bodyPr>
          <a:lstStyle>
            <a:lvl1pPr>
              <a:lnSpc>
                <a:spcPct val="100000"/>
              </a:lnSpc>
              <a:defRPr sz="9000">
                <a:solidFill>
                  <a:schemeClr val="bg1"/>
                </a:solidFill>
              </a:defRPr>
            </a:lvl1pPr>
          </a:lstStyle>
          <a:p>
            <a:pPr lvl="0"/>
            <a:r>
              <a:rPr lang="de-DE" dirty="0"/>
              <a:t>Platzhalter Schlagwort</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11" name="Bildplatzhalter 36">
            <a:extLst>
              <a:ext uri="{FF2B5EF4-FFF2-40B4-BE49-F238E27FC236}">
                <a16:creationId xmlns:a16="http://schemas.microsoft.com/office/drawing/2014/main" id="{32C70A52-892A-4498-8A74-FA65B1A84972}"/>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82758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2"/>
            <a:ext cx="16718238" cy="1384995"/>
          </a:xfrm>
        </p:spPr>
        <p:txBody>
          <a:bodyPr wrap="square">
            <a:spAutoFit/>
          </a:bodyPr>
          <a:lstStyle>
            <a:lvl1pPr>
              <a:lnSpc>
                <a:spcPct val="100000"/>
              </a:lnSpc>
              <a:spcBef>
                <a:spcPts val="0"/>
              </a:spcBef>
              <a:defRPr sz="9000">
                <a:solidFill>
                  <a:schemeClr val="accent1"/>
                </a:solidFill>
              </a:defRPr>
            </a:lvl1pPr>
          </a:lstStyle>
          <a:p>
            <a:pPr lvl="0"/>
            <a:r>
              <a:rPr lang="de-DE" dirty="0"/>
              <a:t>Platzhalter für die Agenda</a:t>
            </a:r>
          </a:p>
        </p:txBody>
      </p:sp>
      <p:sp>
        <p:nvSpPr>
          <p:cNvPr id="9" name="Textplatzhalter 8">
            <a:extLst>
              <a:ext uri="{FF2B5EF4-FFF2-40B4-BE49-F238E27FC236}">
                <a16:creationId xmlns:a16="http://schemas.microsoft.com/office/drawing/2014/main" id="{38A12C6F-9A78-4D05-8866-397E59ED14C7}"/>
              </a:ext>
            </a:extLst>
          </p:cNvPr>
          <p:cNvSpPr>
            <a:spLocks noGrp="1"/>
          </p:cNvSpPr>
          <p:nvPr>
            <p:ph type="body" sz="quarter" idx="13" hasCustomPrompt="1"/>
          </p:nvPr>
        </p:nvSpPr>
        <p:spPr bwMode="gray">
          <a:xfrm>
            <a:off x="11303853" y="6232998"/>
            <a:ext cx="12192792" cy="6600352"/>
          </a:xfrm>
        </p:spPr>
        <p:txBody>
          <a:bodyPr/>
          <a:lstStyle>
            <a:lvl1pPr marL="359982" indent="-719964">
              <a:lnSpc>
                <a:spcPct val="125000"/>
              </a:lnSpc>
              <a:spcBef>
                <a:spcPts val="1200"/>
              </a:spcBef>
              <a:buFont typeface="+mj-lt"/>
              <a:buAutoNum type="arabicPeriod"/>
              <a:defRPr>
                <a:solidFill>
                  <a:schemeClr val="tx1"/>
                </a:solidFill>
              </a:defRPr>
            </a:lvl1pPr>
            <a:lvl2pPr marL="1439928" indent="-719964">
              <a:lnSpc>
                <a:spcPct val="100000"/>
              </a:lnSpc>
              <a:spcBef>
                <a:spcPts val="1200"/>
              </a:spcBef>
              <a:buFont typeface="+mj-lt"/>
              <a:buAutoNum type="alphaLcPeriod"/>
              <a:defRPr b="1"/>
            </a:lvl2pPr>
          </a:lstStyle>
          <a:p>
            <a:pPr lvl="0"/>
            <a:r>
              <a:rPr lang="de-DE" dirty="0" err="1"/>
              <a:t>Agendapunkt</a:t>
            </a:r>
            <a:r>
              <a:rPr lang="de-DE" dirty="0"/>
              <a:t> durch Klicken bearbeiten</a:t>
            </a:r>
          </a:p>
          <a:p>
            <a:pPr lvl="1"/>
            <a:r>
              <a:rPr lang="de-DE" dirty="0"/>
              <a:t>Unterpunkt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16563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ement und vollflächiges Bild">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2" y="3590551"/>
            <a:ext cx="17062889" cy="4114997"/>
          </a:xfrm>
          <a:solidFill>
            <a:schemeClr val="tx1">
              <a:alpha val="40000"/>
            </a:schemeClr>
          </a:solidFill>
        </p:spPr>
        <p:txBody>
          <a:bodyPr wrap="square" lIns="432000" tIns="900000" rIns="432000" bIns="432000">
            <a:spAutoFit/>
          </a:bodyPr>
          <a:lstStyle>
            <a:lvl1pPr>
              <a:lnSpc>
                <a:spcPct val="100000"/>
              </a:lnSpc>
              <a:defRPr sz="9000">
                <a:solidFill>
                  <a:schemeClr val="bg1"/>
                </a:solidFill>
              </a:defRPr>
            </a:lvl1pPr>
          </a:lstStyle>
          <a:p>
            <a:pPr lvl="0"/>
            <a:r>
              <a:rPr lang="de-DE" dirty="0"/>
              <a:t>Platzhalter für ein Statement.</a:t>
            </a:r>
            <a:br>
              <a:rPr lang="de-DE" dirty="0"/>
            </a:br>
            <a:r>
              <a:rPr lang="de-DE" dirty="0"/>
              <a:t>Mehrere Zeilen möglich.</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11" name="Bildplatzhalter 36">
            <a:extLst>
              <a:ext uri="{FF2B5EF4-FFF2-40B4-BE49-F238E27FC236}">
                <a16:creationId xmlns:a16="http://schemas.microsoft.com/office/drawing/2014/main" id="{FC841803-ACF3-4FC7-8849-24D0B9B90241}"/>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80504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Weiß">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1">
            <a:extLst>
              <a:ext uri="{FF2B5EF4-FFF2-40B4-BE49-F238E27FC236}">
                <a16:creationId xmlns:a16="http://schemas.microsoft.com/office/drawing/2014/main" id="{91F1DDA1-D0B2-489E-AC1F-A3B6E8D377A5}"/>
              </a:ext>
            </a:extLst>
          </p:cNvPr>
          <p:cNvSpPr>
            <a:spLocks noGrp="1"/>
          </p:cNvSpPr>
          <p:nvPr>
            <p:ph type="body" sz="quarter" idx="20" hasCustomPrompt="1"/>
          </p:nvPr>
        </p:nvSpPr>
        <p:spPr bwMode="gray">
          <a:xfrm>
            <a:off x="4338822" y="3590551"/>
            <a:ext cx="17062889" cy="4114997"/>
          </a:xfrm>
          <a:noFill/>
        </p:spPr>
        <p:txBody>
          <a:bodyPr wrap="square" lIns="432000" tIns="900000" rIns="432000" bIns="432000">
            <a:spAutoFit/>
          </a:bodyPr>
          <a:lstStyle>
            <a:lvl1pPr>
              <a:lnSpc>
                <a:spcPct val="100000"/>
              </a:lnSpc>
              <a:defRPr sz="9000">
                <a:solidFill>
                  <a:schemeClr val="accent1"/>
                </a:solidFill>
              </a:defRPr>
            </a:lvl1pPr>
          </a:lstStyle>
          <a:p>
            <a:pPr lvl="0"/>
            <a:r>
              <a:rPr lang="de-DE" dirty="0"/>
              <a:t>Platzhalter für ein Statement.</a:t>
            </a:r>
            <a:br>
              <a:rPr lang="de-DE" dirty="0"/>
            </a:br>
            <a:r>
              <a:rPr lang="de-DE" dirty="0"/>
              <a:t>Mehrere Zeilen möglich.</a:t>
            </a:r>
          </a:p>
        </p:txBody>
      </p:sp>
      <p:sp>
        <p:nvSpPr>
          <p:cNvPr id="7" name="Textplatzhalter 12">
            <a:extLst>
              <a:ext uri="{FF2B5EF4-FFF2-40B4-BE49-F238E27FC236}">
                <a16:creationId xmlns:a16="http://schemas.microsoft.com/office/drawing/2014/main" id="{8FC3A5A4-8E81-4132-B878-69F55412285E}"/>
              </a:ext>
            </a:extLst>
          </p:cNvPr>
          <p:cNvSpPr>
            <a:spLocks noGrp="1"/>
          </p:cNvSpPr>
          <p:nvPr>
            <p:ph type="body" sz="quarter" idx="19"/>
          </p:nvPr>
        </p:nvSpPr>
        <p:spPr bwMode="gray">
          <a:xfrm>
            <a:off x="4846869" y="4049688"/>
            <a:ext cx="2159859" cy="324000"/>
          </a:xfrm>
          <a:solidFill>
            <a:schemeClr val="accent4"/>
          </a:solidFill>
        </p:spPr>
        <p:txBody>
          <a:bodyPr/>
          <a:lstStyle>
            <a:lvl1pPr>
              <a:defRPr sz="200" b="0">
                <a:noFill/>
              </a:defRPr>
            </a:lvl1pPr>
          </a:lstStyle>
          <a:p>
            <a:pPr lvl="0"/>
            <a:r>
              <a:rPr lang="de-DE"/>
              <a:t>Mastertextformat bearbeiten</a:t>
            </a:r>
          </a:p>
        </p:txBody>
      </p:sp>
    </p:spTree>
    <p:extLst>
      <p:ext uri="{BB962C8B-B14F-4D97-AF65-F5344CB8AC3E}">
        <p14:creationId xmlns:p14="http://schemas.microsoft.com/office/powerpoint/2010/main" val="3869221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276AC766-5878-4301-B9CB-3F5BCEBC43C9}"/>
              </a:ext>
            </a:extLst>
          </p:cNvPr>
          <p:cNvSpPr>
            <a:spLocks noGrp="1"/>
          </p:cNvSpPr>
          <p:nvPr>
            <p:ph type="pic" sz="quarter" idx="19"/>
          </p:nvPr>
        </p:nvSpPr>
        <p:spPr bwMode="gray">
          <a:xfrm>
            <a:off x="12403857" y="0"/>
            <a:ext cx="11978556" cy="6723508"/>
          </a:xfrm>
          <a:custGeom>
            <a:avLst/>
            <a:gdLst>
              <a:gd name="connsiteX0" fmla="*/ 946156 w 5989668"/>
              <a:gd name="connsiteY0" fmla="*/ 0 h 3361754"/>
              <a:gd name="connsiteX1" fmla="*/ 5989668 w 5989668"/>
              <a:gd name="connsiteY1" fmla="*/ 0 h 3361754"/>
              <a:gd name="connsiteX2" fmla="*/ 5989668 w 5989668"/>
              <a:gd name="connsiteY2" fmla="*/ 3361754 h 3361754"/>
              <a:gd name="connsiteX3" fmla="*/ 0 w 5989668"/>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5989668" h="3361754">
                <a:moveTo>
                  <a:pt x="946156" y="0"/>
                </a:moveTo>
                <a:lnTo>
                  <a:pt x="5989668" y="0"/>
                </a:lnTo>
                <a:lnTo>
                  <a:pt x="5989668"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39" name="Bildplatzhalter 38">
            <a:extLst>
              <a:ext uri="{FF2B5EF4-FFF2-40B4-BE49-F238E27FC236}">
                <a16:creationId xmlns:a16="http://schemas.microsoft.com/office/drawing/2014/main" id="{5648D3A5-E074-4F7F-A865-4A5081F731D9}"/>
              </a:ext>
            </a:extLst>
          </p:cNvPr>
          <p:cNvSpPr>
            <a:spLocks noGrp="1"/>
          </p:cNvSpPr>
          <p:nvPr>
            <p:ph type="pic" sz="quarter" idx="20"/>
          </p:nvPr>
        </p:nvSpPr>
        <p:spPr bwMode="gray">
          <a:xfrm>
            <a:off x="10433841" y="6992492"/>
            <a:ext cx="13948572" cy="6723508"/>
          </a:xfrm>
          <a:custGeom>
            <a:avLst/>
            <a:gdLst>
              <a:gd name="connsiteX0" fmla="*/ 946156 w 6974740"/>
              <a:gd name="connsiteY0" fmla="*/ 0 h 3361754"/>
              <a:gd name="connsiteX1" fmla="*/ 6974740 w 6974740"/>
              <a:gd name="connsiteY1" fmla="*/ 0 h 3361754"/>
              <a:gd name="connsiteX2" fmla="*/ 6974740 w 6974740"/>
              <a:gd name="connsiteY2" fmla="*/ 3361754 h 3361754"/>
              <a:gd name="connsiteX3" fmla="*/ 0 w 6974740"/>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974740" h="3361754">
                <a:moveTo>
                  <a:pt x="946156" y="0"/>
                </a:moveTo>
                <a:lnTo>
                  <a:pt x="6974740" y="0"/>
                </a:lnTo>
                <a:lnTo>
                  <a:pt x="6974740"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42" name="Bildplatzhalter 41">
            <a:extLst>
              <a:ext uri="{FF2B5EF4-FFF2-40B4-BE49-F238E27FC236}">
                <a16:creationId xmlns:a16="http://schemas.microsoft.com/office/drawing/2014/main" id="{D9B38CA8-90BB-4F19-8C3C-EBDC2F4B9DDD}"/>
              </a:ext>
            </a:extLst>
          </p:cNvPr>
          <p:cNvSpPr>
            <a:spLocks noGrp="1"/>
          </p:cNvSpPr>
          <p:nvPr>
            <p:ph type="pic" sz="quarter" idx="18"/>
          </p:nvPr>
        </p:nvSpPr>
        <p:spPr bwMode="gray">
          <a:xfrm>
            <a:off x="3" y="6992492"/>
            <a:ext cx="12001777" cy="6723508"/>
          </a:xfrm>
          <a:custGeom>
            <a:avLst/>
            <a:gdLst>
              <a:gd name="connsiteX0" fmla="*/ 0 w 6001279"/>
              <a:gd name="connsiteY0" fmla="*/ 0 h 3361754"/>
              <a:gd name="connsiteX1" fmla="*/ 6001279 w 6001279"/>
              <a:gd name="connsiteY1" fmla="*/ 0 h 3361754"/>
              <a:gd name="connsiteX2" fmla="*/ 5055123 w 6001279"/>
              <a:gd name="connsiteY2" fmla="*/ 3361754 h 3361754"/>
              <a:gd name="connsiteX3" fmla="*/ 0 w 6001279"/>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001279" h="3361754">
                <a:moveTo>
                  <a:pt x="0" y="0"/>
                </a:moveTo>
                <a:lnTo>
                  <a:pt x="6001279" y="0"/>
                </a:lnTo>
                <a:lnTo>
                  <a:pt x="5055123"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9" name="Bildplatzhalter 18">
            <a:extLst>
              <a:ext uri="{FF2B5EF4-FFF2-40B4-BE49-F238E27FC236}">
                <a16:creationId xmlns:a16="http://schemas.microsoft.com/office/drawing/2014/main" id="{BAD461ED-6892-44C9-91C7-0C385961BCB8}"/>
              </a:ext>
            </a:extLst>
          </p:cNvPr>
          <p:cNvSpPr>
            <a:spLocks noGrp="1"/>
          </p:cNvSpPr>
          <p:nvPr>
            <p:ph type="pic" sz="quarter" idx="15"/>
          </p:nvPr>
        </p:nvSpPr>
        <p:spPr bwMode="gray">
          <a:xfrm>
            <a:off x="5" y="0"/>
            <a:ext cx="13972233" cy="6723508"/>
          </a:xfrm>
          <a:custGeom>
            <a:avLst/>
            <a:gdLst>
              <a:gd name="connsiteX0" fmla="*/ 0 w 6986571"/>
              <a:gd name="connsiteY0" fmla="*/ 0 h 3361754"/>
              <a:gd name="connsiteX1" fmla="*/ 6986571 w 6986571"/>
              <a:gd name="connsiteY1" fmla="*/ 0 h 3361754"/>
              <a:gd name="connsiteX2" fmla="*/ 6984145 w 6986571"/>
              <a:gd name="connsiteY2" fmla="*/ 8619 h 3361754"/>
              <a:gd name="connsiteX3" fmla="*/ 6982861 w 6986571"/>
              <a:gd name="connsiteY3" fmla="*/ 8619 h 3361754"/>
              <a:gd name="connsiteX4" fmla="*/ 6039131 w 6986571"/>
              <a:gd name="connsiteY4" fmla="*/ 3361754 h 3361754"/>
              <a:gd name="connsiteX5" fmla="*/ 0 w 6986571"/>
              <a:gd name="connsiteY5" fmla="*/ 3361754 h 336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1" h="3361754">
                <a:moveTo>
                  <a:pt x="0" y="0"/>
                </a:moveTo>
                <a:lnTo>
                  <a:pt x="6986571" y="0"/>
                </a:lnTo>
                <a:lnTo>
                  <a:pt x="6984145" y="8619"/>
                </a:lnTo>
                <a:lnTo>
                  <a:pt x="6982861" y="8619"/>
                </a:lnTo>
                <a:lnTo>
                  <a:pt x="6039131" y="3361754"/>
                </a:lnTo>
                <a:lnTo>
                  <a:pt x="0" y="3361754"/>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7036377" y="1252389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52" name="Textplatzhalter 15">
            <a:extLst>
              <a:ext uri="{FF2B5EF4-FFF2-40B4-BE49-F238E27FC236}">
                <a16:creationId xmlns:a16="http://schemas.microsoft.com/office/drawing/2014/main" id="{D8ABF1CF-CAC6-4099-8D68-1010D62FF8B5}"/>
              </a:ext>
            </a:extLst>
          </p:cNvPr>
          <p:cNvSpPr>
            <a:spLocks noGrp="1"/>
          </p:cNvSpPr>
          <p:nvPr>
            <p:ph type="body" sz="quarter" idx="24" hasCustomPrompt="1"/>
          </p:nvPr>
        </p:nvSpPr>
        <p:spPr bwMode="gray">
          <a:xfrm>
            <a:off x="21642607" y="557318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21642607" y="1252389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50" name="Textplatzhalter 15">
            <a:extLst>
              <a:ext uri="{FF2B5EF4-FFF2-40B4-BE49-F238E27FC236}">
                <a16:creationId xmlns:a16="http://schemas.microsoft.com/office/drawing/2014/main" id="{DCD00005-910B-4E4F-AA28-2903476200AA}"/>
              </a:ext>
            </a:extLst>
          </p:cNvPr>
          <p:cNvSpPr>
            <a:spLocks noGrp="1"/>
          </p:cNvSpPr>
          <p:nvPr>
            <p:ph type="body" sz="quarter" idx="22" hasCustomPrompt="1"/>
          </p:nvPr>
        </p:nvSpPr>
        <p:spPr bwMode="gray">
          <a:xfrm>
            <a:off x="8648762" y="557318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15" name="Bildplatzhalter 36">
            <a:extLst>
              <a:ext uri="{FF2B5EF4-FFF2-40B4-BE49-F238E27FC236}">
                <a16:creationId xmlns:a16="http://schemas.microsoft.com/office/drawing/2014/main" id="{4E657DD5-B292-49FD-9BC9-3DD4497B4153}"/>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254999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BC94313A-F123-4C92-B83E-D01AAADD7474}"/>
              </a:ext>
            </a:extLst>
          </p:cNvPr>
          <p:cNvSpPr>
            <a:spLocks noGrp="1"/>
          </p:cNvSpPr>
          <p:nvPr>
            <p:ph type="pic" sz="quarter" idx="20"/>
          </p:nvPr>
        </p:nvSpPr>
        <p:spPr bwMode="gray">
          <a:xfrm>
            <a:off x="14498172" y="0"/>
            <a:ext cx="9884241" cy="13716000"/>
          </a:xfrm>
          <a:custGeom>
            <a:avLst/>
            <a:gdLst>
              <a:gd name="connsiteX0" fmla="*/ 1930164 w 4942442"/>
              <a:gd name="connsiteY0" fmla="*/ 0 h 6858000"/>
              <a:gd name="connsiteX1" fmla="*/ 4942442 w 4942442"/>
              <a:gd name="connsiteY1" fmla="*/ 0 h 6858000"/>
              <a:gd name="connsiteX2" fmla="*/ 4942442 w 4942442"/>
              <a:gd name="connsiteY2" fmla="*/ 6858000 h 6858000"/>
              <a:gd name="connsiteX3" fmla="*/ 0 w 49424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2442" h="6858000">
                <a:moveTo>
                  <a:pt x="1930164" y="0"/>
                </a:moveTo>
                <a:lnTo>
                  <a:pt x="4942442" y="0"/>
                </a:lnTo>
                <a:lnTo>
                  <a:pt x="4942442" y="6858000"/>
                </a:lnTo>
                <a:lnTo>
                  <a:pt x="0" y="6858000"/>
                </a:lnTo>
                <a:close/>
              </a:path>
            </a:pathLst>
          </a:custGeom>
          <a:solidFill>
            <a:schemeClr val="bg2"/>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7" name="Bildplatzhalter 16">
            <a:extLst>
              <a:ext uri="{FF2B5EF4-FFF2-40B4-BE49-F238E27FC236}">
                <a16:creationId xmlns:a16="http://schemas.microsoft.com/office/drawing/2014/main" id="{0800D626-1F85-4F03-A6BC-AF3DF5B661F1}"/>
              </a:ext>
            </a:extLst>
          </p:cNvPr>
          <p:cNvSpPr>
            <a:spLocks noGrp="1"/>
          </p:cNvSpPr>
          <p:nvPr>
            <p:ph type="pic" sz="quarter" idx="15"/>
          </p:nvPr>
        </p:nvSpPr>
        <p:spPr bwMode="gray">
          <a:xfrm>
            <a:off x="5" y="0"/>
            <a:ext cx="9914189" cy="13716000"/>
          </a:xfrm>
          <a:custGeom>
            <a:avLst/>
            <a:gdLst>
              <a:gd name="connsiteX0" fmla="*/ 0 w 4957417"/>
              <a:gd name="connsiteY0" fmla="*/ 0 h 6858000"/>
              <a:gd name="connsiteX1" fmla="*/ 4957417 w 4957417"/>
              <a:gd name="connsiteY1" fmla="*/ 0 h 6858000"/>
              <a:gd name="connsiteX2" fmla="*/ 4952468 w 4957417"/>
              <a:gd name="connsiteY2" fmla="*/ 17583 h 6858000"/>
              <a:gd name="connsiteX3" fmla="*/ 4949849 w 4957417"/>
              <a:gd name="connsiteY3" fmla="*/ 17583 h 6858000"/>
              <a:gd name="connsiteX4" fmla="*/ 3024633 w 4957417"/>
              <a:gd name="connsiteY4" fmla="*/ 6858000 h 6858000"/>
              <a:gd name="connsiteX5" fmla="*/ 0 w 495741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7417" h="6858000">
                <a:moveTo>
                  <a:pt x="0" y="0"/>
                </a:moveTo>
                <a:lnTo>
                  <a:pt x="4957417" y="0"/>
                </a:lnTo>
                <a:lnTo>
                  <a:pt x="4952468" y="17583"/>
                </a:lnTo>
                <a:lnTo>
                  <a:pt x="4949849" y="17583"/>
                </a:lnTo>
                <a:lnTo>
                  <a:pt x="3024633"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78A0B88D-6ABD-4F44-8866-BD94B391352A}"/>
              </a:ext>
            </a:extLst>
          </p:cNvPr>
          <p:cNvSpPr>
            <a:spLocks noGrp="1"/>
          </p:cNvSpPr>
          <p:nvPr>
            <p:ph type="pic" sz="quarter" idx="26"/>
          </p:nvPr>
        </p:nvSpPr>
        <p:spPr bwMode="gray">
          <a:xfrm>
            <a:off x="6364775" y="0"/>
            <a:ext cx="11682822" cy="13716000"/>
          </a:xfrm>
          <a:custGeom>
            <a:avLst/>
            <a:gdLst>
              <a:gd name="connsiteX0" fmla="*/ 1932784 w 5841791"/>
              <a:gd name="connsiteY0" fmla="*/ 0 h 6858000"/>
              <a:gd name="connsiteX1" fmla="*/ 5841791 w 5841791"/>
              <a:gd name="connsiteY1" fmla="*/ 0 h 6858000"/>
              <a:gd name="connsiteX2" fmla="*/ 5836842 w 5841791"/>
              <a:gd name="connsiteY2" fmla="*/ 17583 h 6858000"/>
              <a:gd name="connsiteX3" fmla="*/ 5834223 w 5841791"/>
              <a:gd name="connsiteY3" fmla="*/ 17583 h 6858000"/>
              <a:gd name="connsiteX4" fmla="*/ 3909007 w 5841791"/>
              <a:gd name="connsiteY4" fmla="*/ 6858000 h 6858000"/>
              <a:gd name="connsiteX5" fmla="*/ 0 w 5841791"/>
              <a:gd name="connsiteY5" fmla="*/ 6858000 h 6858000"/>
              <a:gd name="connsiteX6" fmla="*/ 1925216 w 5841791"/>
              <a:gd name="connsiteY6" fmla="*/ 17583 h 6858000"/>
              <a:gd name="connsiteX7" fmla="*/ 1927835 w 5841791"/>
              <a:gd name="connsiteY7" fmla="*/ 175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1791" h="6858000">
                <a:moveTo>
                  <a:pt x="1932784" y="0"/>
                </a:moveTo>
                <a:lnTo>
                  <a:pt x="5841791" y="0"/>
                </a:lnTo>
                <a:lnTo>
                  <a:pt x="5836842" y="17583"/>
                </a:lnTo>
                <a:lnTo>
                  <a:pt x="5834223" y="17583"/>
                </a:lnTo>
                <a:lnTo>
                  <a:pt x="3909007" y="6858000"/>
                </a:lnTo>
                <a:lnTo>
                  <a:pt x="0" y="6858000"/>
                </a:lnTo>
                <a:lnTo>
                  <a:pt x="1925216" y="17583"/>
                </a:lnTo>
                <a:lnTo>
                  <a:pt x="1927835" y="17583"/>
                </a:lnTo>
                <a:close/>
              </a:path>
            </a:pathLst>
          </a:custGeom>
          <a:solidFill>
            <a:schemeClr val="bg2"/>
          </a:solidFill>
        </p:spPr>
        <p:txBody>
          <a:bodyPr wrap="square" lIns="1800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35755"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5791372"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20" name="Textplatzhalter 15">
            <a:extLst>
              <a:ext uri="{FF2B5EF4-FFF2-40B4-BE49-F238E27FC236}">
                <a16:creationId xmlns:a16="http://schemas.microsoft.com/office/drawing/2014/main" id="{002CAFA9-1FD7-4CE5-BFB2-612A58E988C3}"/>
              </a:ext>
            </a:extLst>
          </p:cNvPr>
          <p:cNvSpPr>
            <a:spLocks noGrp="1"/>
          </p:cNvSpPr>
          <p:nvPr>
            <p:ph type="body" sz="quarter" idx="27" hasCustomPrompt="1"/>
          </p:nvPr>
        </p:nvSpPr>
        <p:spPr bwMode="gray">
          <a:xfrm>
            <a:off x="7754763"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3" name="Bildplatzhalter 36">
            <a:extLst>
              <a:ext uri="{FF2B5EF4-FFF2-40B4-BE49-F238E27FC236}">
                <a16:creationId xmlns:a16="http://schemas.microsoft.com/office/drawing/2014/main" id="{6FE7FEB0-E42E-426F-A8EA-6F064D2CC951}"/>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453869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B28C85A0-FD56-48AE-B78E-E1BA6B8CEA89}"/>
              </a:ext>
            </a:extLst>
          </p:cNvPr>
          <p:cNvSpPr>
            <a:spLocks noGrp="1"/>
          </p:cNvSpPr>
          <p:nvPr>
            <p:ph type="pic" sz="quarter" idx="20"/>
          </p:nvPr>
        </p:nvSpPr>
        <p:spPr bwMode="gray">
          <a:xfrm>
            <a:off x="10433841" y="0"/>
            <a:ext cx="13948572" cy="13716000"/>
          </a:xfrm>
          <a:custGeom>
            <a:avLst/>
            <a:gdLst>
              <a:gd name="connsiteX0" fmla="*/ 1930164 w 6974740"/>
              <a:gd name="connsiteY0" fmla="*/ 0 h 6858000"/>
              <a:gd name="connsiteX1" fmla="*/ 6974740 w 6974740"/>
              <a:gd name="connsiteY1" fmla="*/ 0 h 6858000"/>
              <a:gd name="connsiteX2" fmla="*/ 6974740 w 6974740"/>
              <a:gd name="connsiteY2" fmla="*/ 6858000 h 6858000"/>
              <a:gd name="connsiteX3" fmla="*/ 0 w 69747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74740" h="6858000">
                <a:moveTo>
                  <a:pt x="1930164" y="0"/>
                </a:moveTo>
                <a:lnTo>
                  <a:pt x="6974740" y="0"/>
                </a:lnTo>
                <a:lnTo>
                  <a:pt x="6974740" y="6858000"/>
                </a:lnTo>
                <a:lnTo>
                  <a:pt x="0" y="6858000"/>
                </a:lnTo>
                <a:close/>
              </a:path>
            </a:pathLst>
          </a:custGeom>
          <a:solidFill>
            <a:schemeClr val="bg2"/>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6" name="Bildplatzhalter 15">
            <a:extLst>
              <a:ext uri="{FF2B5EF4-FFF2-40B4-BE49-F238E27FC236}">
                <a16:creationId xmlns:a16="http://schemas.microsoft.com/office/drawing/2014/main" id="{5677F445-885C-45AC-9DC1-3CE1D2858086}"/>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1975197"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1" name="Bildplatzhalter 36">
            <a:extLst>
              <a:ext uri="{FF2B5EF4-FFF2-40B4-BE49-F238E27FC236}">
                <a16:creationId xmlns:a16="http://schemas.microsoft.com/office/drawing/2014/main" id="{208E9AA2-D6A5-4175-A9B4-95FFB15D985B}"/>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708137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ld, Titel und Text">
    <p:spTree>
      <p:nvGrpSpPr>
        <p:cNvPr id="1" name=""/>
        <p:cNvGrpSpPr/>
        <p:nvPr/>
      </p:nvGrpSpPr>
      <p:grpSpPr>
        <a:xfrm>
          <a:off x="0" y="0"/>
          <a:ext cx="0" cy="0"/>
          <a:chOff x="0" y="0"/>
          <a:chExt cx="0" cy="0"/>
        </a:xfrm>
      </p:grpSpPr>
      <p:sp>
        <p:nvSpPr>
          <p:cNvPr id="9" name="Bildplatzhalter 15">
            <a:extLst>
              <a:ext uri="{FF2B5EF4-FFF2-40B4-BE49-F238E27FC236}">
                <a16:creationId xmlns:a16="http://schemas.microsoft.com/office/drawing/2014/main" id="{54C13921-AA39-4475-9ED4-4D2A8A11E87E}"/>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bg2"/>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Bildplatzhalter 36">
            <a:extLst>
              <a:ext uri="{FF2B5EF4-FFF2-40B4-BE49-F238E27FC236}">
                <a16:creationId xmlns:a16="http://schemas.microsoft.com/office/drawing/2014/main" id="{3828045C-2EDE-4738-A633-94EE4B49B435}"/>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a:xfrm>
            <a:off x="14567317" y="1169368"/>
            <a:ext cx="8639396" cy="830997"/>
          </a:xfrm>
        </p:spPr>
        <p:txBody>
          <a:bodyPr/>
          <a:lstStyle>
            <a:lvl1pPr>
              <a:defRPr>
                <a:solidFill>
                  <a:schemeClr val="tx1"/>
                </a:solidFill>
              </a:defRPr>
            </a:lvl1pPr>
          </a:lstStyle>
          <a:p>
            <a:r>
              <a:rPr lang="de-DE" dirty="0"/>
              <a:t>Folientitel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14567317" y="2206630"/>
            <a:ext cx="8929333"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67317" y="4048129"/>
            <a:ext cx="8908438"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Bildplatzhalter 36">
            <a:extLst>
              <a:ext uri="{FF2B5EF4-FFF2-40B4-BE49-F238E27FC236}">
                <a16:creationId xmlns:a16="http://schemas.microsoft.com/office/drawing/2014/main" id="{3F08BBFC-405E-4A5C-961F-8A2CD5DF3A9D}"/>
              </a:ext>
            </a:extLst>
          </p:cNvPr>
          <p:cNvSpPr>
            <a:spLocks noGrp="1" noChangeAspect="1"/>
          </p:cNvSpPr>
          <p:nvPr>
            <p:ph type="pic" sz="quarter" idx="18"/>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225272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bschlussfolie">
    <p:bg bwMode="gray">
      <p:bgPr>
        <a:solidFill>
          <a:schemeClr val="accent1"/>
        </a:solidFill>
        <a:effectLst/>
      </p:bgPr>
    </p:bg>
    <p:spTree>
      <p:nvGrpSpPr>
        <p:cNvPr id="1" name=""/>
        <p:cNvGrpSpPr/>
        <p:nvPr/>
      </p:nvGrpSpPr>
      <p:grpSpPr>
        <a:xfrm>
          <a:off x="0" y="0"/>
          <a:ext cx="0" cy="0"/>
          <a:chOff x="0" y="0"/>
          <a:chExt cx="0" cy="0"/>
        </a:xfrm>
      </p:grpSpPr>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08" y="3760513"/>
            <a:ext cx="16718238" cy="4154984"/>
          </a:xfrm>
        </p:spPr>
        <p:txBody>
          <a:bodyPr wrap="square">
            <a:spAutoFit/>
          </a:bodyPr>
          <a:lstStyle>
            <a:lvl1pPr>
              <a:lnSpc>
                <a:spcPct val="100000"/>
              </a:lnSpc>
              <a:spcBef>
                <a:spcPts val="0"/>
              </a:spcBef>
              <a:defRPr sz="9000">
                <a:solidFill>
                  <a:schemeClr val="bg1"/>
                </a:solidFill>
              </a:defRPr>
            </a:lvl1pPr>
          </a:lstStyle>
          <a:p>
            <a:pPr lvl="0"/>
            <a:r>
              <a:rPr lang="de-DE" dirty="0"/>
              <a:t>Platzhalter für eine finale Botschaft. Mehrere Zeilen möglich.</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bg1"/>
          </a:solidFill>
          <a:ln>
            <a:noFill/>
          </a:ln>
        </p:spPr>
        <p:txBody>
          <a:bodyPr vert="horz" wrap="square" lIns="182868" tIns="91434" rIns="182868" bIns="91434" numCol="1" anchor="t" anchorCtr="0" compatLnSpc="1">
            <a:prstTxWarp prst="textNoShape">
              <a:avLst/>
            </a:prstTxWarp>
          </a:bodyPr>
          <a:lstStyle/>
          <a:p>
            <a:endParaRPr lang="de-DE" sz="7200"/>
          </a:p>
        </p:txBody>
      </p:sp>
      <p:pic>
        <p:nvPicPr>
          <p:cNvPr id="5" name="Grafik 4">
            <a:extLst>
              <a:ext uri="{FF2B5EF4-FFF2-40B4-BE49-F238E27FC236}">
                <a16:creationId xmlns:a16="http://schemas.microsoft.com/office/drawing/2014/main" id="{46170BCA-5ECB-4B72-A56D-187D94F9FF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gray">
          <a:xfrm>
            <a:off x="886686" y="871812"/>
            <a:ext cx="1244655" cy="1872000"/>
          </a:xfrm>
          <a:prstGeom prst="rect">
            <a:avLst/>
          </a:prstGeom>
        </p:spPr>
      </p:pic>
      <p:sp>
        <p:nvSpPr>
          <p:cNvPr id="8" name="Textplatzhalter 15">
            <a:extLst>
              <a:ext uri="{FF2B5EF4-FFF2-40B4-BE49-F238E27FC236}">
                <a16:creationId xmlns:a16="http://schemas.microsoft.com/office/drawing/2014/main" id="{EF376B6E-C06E-4ED2-9D08-08A6C6B8D479}"/>
              </a:ext>
            </a:extLst>
          </p:cNvPr>
          <p:cNvSpPr>
            <a:spLocks noGrp="1"/>
          </p:cNvSpPr>
          <p:nvPr>
            <p:ph type="body" sz="quarter" idx="11" hasCustomPrompt="1"/>
          </p:nvPr>
        </p:nvSpPr>
        <p:spPr bwMode="gray">
          <a:xfrm>
            <a:off x="6778408" y="9060179"/>
            <a:ext cx="16718238" cy="923330"/>
          </a:xfrm>
        </p:spPr>
        <p:txBody>
          <a:bodyPr wrap="square" anchor="b" anchorCtr="0">
            <a:spAutoFit/>
          </a:bodyPr>
          <a:lstStyle>
            <a:lvl1pPr>
              <a:lnSpc>
                <a:spcPct val="100000"/>
              </a:lnSpc>
              <a:spcBef>
                <a:spcPts val="0"/>
              </a:spcBef>
              <a:defRPr sz="6000" b="0">
                <a:solidFill>
                  <a:schemeClr val="bg1"/>
                </a:solidFill>
              </a:defRPr>
            </a:lvl1pPr>
          </a:lstStyle>
          <a:p>
            <a:pPr lvl="0"/>
            <a:r>
              <a:rPr lang="de-DE" dirty="0"/>
              <a:t>Vielen Dank für Ihre Aufmerksamkeit!</a:t>
            </a:r>
          </a:p>
        </p:txBody>
      </p:sp>
      <p:pic>
        <p:nvPicPr>
          <p:cNvPr id="9" name="Grafik 8">
            <a:extLst>
              <a:ext uri="{FF2B5EF4-FFF2-40B4-BE49-F238E27FC236}">
                <a16:creationId xmlns:a16="http://schemas.microsoft.com/office/drawing/2014/main" id="{F9F25CA1-A178-4143-8032-2550F6A718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901233" y="12447048"/>
            <a:ext cx="2911307" cy="576000"/>
          </a:xfrm>
          <a:prstGeom prst="rect">
            <a:avLst/>
          </a:prstGeom>
        </p:spPr>
      </p:pic>
    </p:spTree>
    <p:extLst>
      <p:ext uri="{BB962C8B-B14F-4D97-AF65-F5344CB8AC3E}">
        <p14:creationId xmlns:p14="http://schemas.microsoft.com/office/powerpoint/2010/main" val="574622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bwMode="gray">
          <a:xfrm>
            <a:off x="1181042" y="1905601"/>
            <a:ext cx="22020367" cy="677108"/>
          </a:xfrm>
          <a:prstGeom prst="rect">
            <a:avLst/>
          </a:prstGeom>
          <a:noFill/>
        </p:spPr>
        <p:txBody>
          <a:bodyPr lIns="0" tIns="0" rIns="0" bIns="0" anchor="t" anchorCtr="0">
            <a:noAutofit/>
          </a:bodyPr>
          <a:lstStyle>
            <a:lvl1pPr>
              <a:defRPr sz="4000" b="0" i="0" cap="none" baseline="0">
                <a:solidFill>
                  <a:schemeClr val="accent2"/>
                </a:solidFill>
                <a:latin typeface="+mn-lt"/>
                <a:cs typeface="Arial" pitchFamily="34" charset="0"/>
              </a:defRPr>
            </a:lvl1pPr>
          </a:lstStyle>
          <a:p>
            <a:pPr lvl="0"/>
            <a:endParaRPr lang="de-DE" dirty="0"/>
          </a:p>
        </p:txBody>
      </p:sp>
      <p:sp>
        <p:nvSpPr>
          <p:cNvPr id="6" name="Titel 5"/>
          <p:cNvSpPr>
            <a:spLocks noGrp="1"/>
          </p:cNvSpPr>
          <p:nvPr>
            <p:ph type="title" hasCustomPrompt="1"/>
          </p:nvPr>
        </p:nvSpPr>
        <p:spPr>
          <a:xfrm>
            <a:off x="1181043" y="484800"/>
            <a:ext cx="15338906" cy="1342162"/>
          </a:xfrm>
        </p:spPr>
        <p:txBody>
          <a:bodyPr/>
          <a:lstStyle>
            <a:lvl1pPr>
              <a:lnSpc>
                <a:spcPts val="5200"/>
              </a:lnSpc>
              <a:defRPr b="1" i="0">
                <a:solidFill>
                  <a:schemeClr val="accent2"/>
                </a:solidFill>
                <a:latin typeface="+mn-lt"/>
              </a:defRPr>
            </a:lvl1pPr>
          </a:lstStyle>
          <a:p>
            <a:r>
              <a:rPr lang="de-DE" dirty="0"/>
              <a:t>Titelmasterformat </a:t>
            </a:r>
            <a:br>
              <a:rPr lang="de-DE" dirty="0"/>
            </a:br>
            <a:r>
              <a:rPr lang="de-DE" dirty="0"/>
              <a:t>durch Klicken bearbeiten</a:t>
            </a:r>
          </a:p>
        </p:txBody>
      </p:sp>
    </p:spTree>
    <p:extLst>
      <p:ext uri="{BB962C8B-B14F-4D97-AF65-F5344CB8AC3E}">
        <p14:creationId xmlns:p14="http://schemas.microsoft.com/office/powerpoint/2010/main" val="16602121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Nur Titel">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bwMode="gray">
          <a:xfrm>
            <a:off x="1181061" y="1905601"/>
            <a:ext cx="22020367" cy="677108"/>
          </a:xfrm>
          <a:prstGeom prst="rect">
            <a:avLst/>
          </a:prstGeom>
          <a:noFill/>
        </p:spPr>
        <p:txBody>
          <a:bodyPr lIns="0" tIns="0" rIns="0" bIns="0" anchor="t" anchorCtr="0">
            <a:noAutofit/>
          </a:bodyPr>
          <a:lstStyle>
            <a:lvl1pPr>
              <a:defRPr sz="4000" b="0" i="0" cap="none" baseline="0">
                <a:solidFill>
                  <a:schemeClr val="accent2"/>
                </a:solidFill>
                <a:latin typeface="+mn-lt"/>
                <a:cs typeface="Arial" pitchFamily="34" charset="0"/>
              </a:defRPr>
            </a:lvl1pPr>
          </a:lstStyle>
          <a:p>
            <a:pPr lvl="0"/>
            <a:endParaRPr lang="de-DE" dirty="0"/>
          </a:p>
        </p:txBody>
      </p:sp>
      <p:sp>
        <p:nvSpPr>
          <p:cNvPr id="6" name="Titel 5"/>
          <p:cNvSpPr>
            <a:spLocks noGrp="1"/>
          </p:cNvSpPr>
          <p:nvPr>
            <p:ph type="title"/>
          </p:nvPr>
        </p:nvSpPr>
        <p:spPr>
          <a:xfrm>
            <a:off x="4847906" y="1169368"/>
            <a:ext cx="18358805" cy="675313"/>
          </a:xfrm>
        </p:spPr>
        <p:txBody>
          <a:bodyPr/>
          <a:lstStyle>
            <a:lvl1pPr>
              <a:lnSpc>
                <a:spcPts val="5200"/>
              </a:lnSpc>
              <a:defRPr>
                <a:solidFill>
                  <a:schemeClr val="accent2"/>
                </a:solidFill>
              </a:defRPr>
            </a:lvl1pPr>
          </a:lstStyle>
          <a:p>
            <a:r>
              <a:rPr lang="de-DE" dirty="0"/>
              <a:t>Titelmasterformat durch Klicken bearbeiten</a:t>
            </a:r>
          </a:p>
        </p:txBody>
      </p:sp>
    </p:spTree>
    <p:extLst>
      <p:ext uri="{BB962C8B-B14F-4D97-AF65-F5344CB8AC3E}">
        <p14:creationId xmlns:p14="http://schemas.microsoft.com/office/powerpoint/2010/main" val="42481053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el Untertitel 2 Bilder">
    <p:spTree>
      <p:nvGrpSpPr>
        <p:cNvPr id="1" name=""/>
        <p:cNvGrpSpPr/>
        <p:nvPr/>
      </p:nvGrpSpPr>
      <p:grpSpPr>
        <a:xfrm>
          <a:off x="0" y="0"/>
          <a:ext cx="0" cy="0"/>
          <a:chOff x="0" y="0"/>
          <a:chExt cx="0" cy="0"/>
        </a:xfrm>
      </p:grpSpPr>
      <p:sp>
        <p:nvSpPr>
          <p:cNvPr id="2" name="Titel 1"/>
          <p:cNvSpPr>
            <a:spLocks noGrp="1"/>
          </p:cNvSpPr>
          <p:nvPr>
            <p:ph type="title"/>
          </p:nvPr>
        </p:nvSpPr>
        <p:spPr bwMode="gray">
          <a:xfrm>
            <a:off x="1181031" y="374338"/>
            <a:ext cx="16293037" cy="830997"/>
          </a:xfrm>
        </p:spPr>
        <p:txBody>
          <a:bodyPr/>
          <a:lstStyle>
            <a:lvl1pPr>
              <a:defRPr>
                <a:solidFill>
                  <a:schemeClr val="tx1"/>
                </a:solidFill>
                <a:latin typeface="Arial" pitchFamily="34" charset="0"/>
                <a:cs typeface="Arial" pitchFamily="34" charset="0"/>
              </a:defRPr>
            </a:lvl1pPr>
          </a:lstStyle>
          <a:p>
            <a:endParaRPr lang="de-DE" dirty="0"/>
          </a:p>
        </p:txBody>
      </p:sp>
      <p:sp>
        <p:nvSpPr>
          <p:cNvPr id="7" name="Textplatzhalter 6"/>
          <p:cNvSpPr>
            <a:spLocks noGrp="1"/>
          </p:cNvSpPr>
          <p:nvPr>
            <p:ph type="body" sz="quarter" idx="13"/>
          </p:nvPr>
        </p:nvSpPr>
        <p:spPr bwMode="gray">
          <a:xfrm>
            <a:off x="1181029" y="1620839"/>
            <a:ext cx="22020367" cy="460376"/>
          </a:xfrm>
          <a:noFill/>
        </p:spPr>
        <p:txBody>
          <a:bodyPr lIns="0" tIns="0" rIns="0" bIns="0" anchor="t" anchorCtr="0"/>
          <a:lstStyle>
            <a:lvl1pPr>
              <a:defRPr sz="3600" cap="none" baseline="0">
                <a:solidFill>
                  <a:schemeClr val="tx1"/>
                </a:solidFill>
                <a:latin typeface="Arial" pitchFamily="34" charset="0"/>
                <a:cs typeface="Arial" pitchFamily="34" charset="0"/>
              </a:defRPr>
            </a:lvl1pPr>
          </a:lstStyle>
          <a:p>
            <a:pPr lvl="0"/>
            <a:endParaRPr lang="de-DE" dirty="0"/>
          </a:p>
        </p:txBody>
      </p:sp>
      <p:sp>
        <p:nvSpPr>
          <p:cNvPr id="8" name="Datumsplatzhalter 8"/>
          <p:cNvSpPr>
            <a:spLocks noGrp="1"/>
          </p:cNvSpPr>
          <p:nvPr>
            <p:ph type="dt" sz="half" idx="2"/>
          </p:nvPr>
        </p:nvSpPr>
        <p:spPr bwMode="gray">
          <a:xfrm>
            <a:off x="20056078" y="12947647"/>
            <a:ext cx="1978250" cy="520704"/>
          </a:xfrm>
          <a:prstGeom prst="rect">
            <a:avLst/>
          </a:prstGeom>
        </p:spPr>
        <p:txBody>
          <a:bodyPr vert="horz" lIns="0" tIns="45717" rIns="0" bIns="45717" rtlCol="0" anchor="ctr"/>
          <a:lstStyle>
            <a:lvl1pPr algn="l">
              <a:defRPr sz="2000">
                <a:solidFill>
                  <a:schemeClr val="bg2"/>
                </a:solidFill>
                <a:latin typeface="Arial" pitchFamily="34" charset="0"/>
                <a:cs typeface="Arial" pitchFamily="34" charset="0"/>
              </a:defRPr>
            </a:lvl1pPr>
          </a:lstStyle>
          <a:p>
            <a:endParaRPr lang="de-DE" dirty="0"/>
          </a:p>
        </p:txBody>
      </p:sp>
      <p:sp>
        <p:nvSpPr>
          <p:cNvPr id="9" name="Fußzeilenplatzhalter 12"/>
          <p:cNvSpPr>
            <a:spLocks noGrp="1"/>
          </p:cNvSpPr>
          <p:nvPr>
            <p:ph type="ftr" sz="quarter" idx="3"/>
          </p:nvPr>
        </p:nvSpPr>
        <p:spPr bwMode="gray">
          <a:xfrm>
            <a:off x="1181026" y="12947647"/>
            <a:ext cx="7721097" cy="520704"/>
          </a:xfrm>
          <a:prstGeom prst="rect">
            <a:avLst/>
          </a:prstGeom>
        </p:spPr>
        <p:txBody>
          <a:bodyPr vert="horz" lIns="0" tIns="45717" rIns="0" bIns="45717" rtlCol="0" anchor="ctr"/>
          <a:lstStyle>
            <a:lvl1pPr algn="l">
              <a:defRPr sz="2000">
                <a:solidFill>
                  <a:schemeClr val="accent1"/>
                </a:solidFill>
                <a:latin typeface="Arial" pitchFamily="34" charset="0"/>
                <a:cs typeface="Arial" pitchFamily="34" charset="0"/>
              </a:defRPr>
            </a:lvl1pPr>
          </a:lstStyle>
          <a:p>
            <a:endParaRPr lang="de-DE" dirty="0"/>
          </a:p>
        </p:txBody>
      </p:sp>
      <p:sp>
        <p:nvSpPr>
          <p:cNvPr id="10" name="Foliennummernplatzhalter 13"/>
          <p:cNvSpPr>
            <a:spLocks noGrp="1"/>
          </p:cNvSpPr>
          <p:nvPr>
            <p:ph type="sldNum" sz="quarter" idx="4"/>
          </p:nvPr>
        </p:nvSpPr>
        <p:spPr bwMode="gray">
          <a:xfrm>
            <a:off x="22226378" y="12979858"/>
            <a:ext cx="970782" cy="430881"/>
          </a:xfrm>
          <a:prstGeom prst="rect">
            <a:avLst/>
          </a:prstGeom>
        </p:spPr>
        <p:txBody>
          <a:bodyPr vert="horz" lIns="0" tIns="45717" rIns="0" bIns="45717" rtlCol="0" anchor="ctr"/>
          <a:lstStyle>
            <a:lvl1pPr algn="r">
              <a:defRPr sz="2200" b="1">
                <a:solidFill>
                  <a:schemeClr val="accent1"/>
                </a:solidFill>
                <a:latin typeface="Arial" pitchFamily="34" charset="0"/>
                <a:cs typeface="Arial" pitchFamily="34" charset="0"/>
              </a:defRPr>
            </a:lvl1pPr>
          </a:lstStyle>
          <a:p>
            <a:fld id="{04C44C8F-2E2C-4826-917D-1392BE546337}" type="slidenum">
              <a:rPr lang="de-DE" smtClean="0"/>
              <a:pPr/>
              <a:t>‹Nr.›</a:t>
            </a:fld>
            <a:endParaRPr lang="de-DE" dirty="0"/>
          </a:p>
        </p:txBody>
      </p:sp>
      <p:sp>
        <p:nvSpPr>
          <p:cNvPr id="4" name="Bildplatzhalter 3"/>
          <p:cNvSpPr>
            <a:spLocks noGrp="1"/>
          </p:cNvSpPr>
          <p:nvPr>
            <p:ph type="pic" sz="quarter" idx="16"/>
          </p:nvPr>
        </p:nvSpPr>
        <p:spPr>
          <a:xfrm>
            <a:off x="12589844" y="2717801"/>
            <a:ext cx="10607310" cy="9972676"/>
          </a:xfrm>
          <a:solidFill>
            <a:schemeClr val="bg1">
              <a:lumMod val="95000"/>
            </a:schemeClr>
          </a:solidFill>
          <a:effectLst>
            <a:reflection blurRad="6350" stA="52000" endA="300" endPos="35000" dir="5400000" sy="-100000" algn="bl" rotWithShape="0"/>
          </a:effectLst>
        </p:spPr>
        <p:txBody>
          <a:bodyPr/>
          <a:lstStyle/>
          <a:p>
            <a:endParaRPr lang="fr-FR"/>
          </a:p>
        </p:txBody>
      </p:sp>
      <p:sp>
        <p:nvSpPr>
          <p:cNvPr id="11" name="Bildplatzhalter 3"/>
          <p:cNvSpPr>
            <a:spLocks noGrp="1"/>
          </p:cNvSpPr>
          <p:nvPr>
            <p:ph type="pic" sz="quarter" idx="17"/>
          </p:nvPr>
        </p:nvSpPr>
        <p:spPr>
          <a:xfrm>
            <a:off x="1181024" y="2717801"/>
            <a:ext cx="10607310" cy="9972676"/>
          </a:xfrm>
          <a:solidFill>
            <a:schemeClr val="bg1">
              <a:lumMod val="95000"/>
            </a:schemeClr>
          </a:solidFill>
          <a:effectLst>
            <a:reflection blurRad="6350" stA="52000" endA="300" endPos="35000" dir="5400000" sy="-100000" algn="bl" rotWithShape="0"/>
          </a:effectLst>
        </p:spPr>
        <p:txBody>
          <a:bodyPr/>
          <a:lstStyle/>
          <a:p>
            <a:endParaRPr lang="fr-FR"/>
          </a:p>
        </p:txBody>
      </p:sp>
      <p:sp>
        <p:nvSpPr>
          <p:cNvPr id="12" name="Textplatzhalter 5"/>
          <p:cNvSpPr>
            <a:spLocks noGrp="1"/>
          </p:cNvSpPr>
          <p:nvPr>
            <p:ph type="body" sz="quarter" idx="21"/>
          </p:nvPr>
        </p:nvSpPr>
        <p:spPr>
          <a:xfrm>
            <a:off x="12589849" y="12061829"/>
            <a:ext cx="10603807" cy="628651"/>
          </a:xfrm>
          <a:gradFill>
            <a:gsLst>
              <a:gs pos="100000">
                <a:schemeClr val="bg1">
                  <a:alpha val="70000"/>
                </a:schemeClr>
              </a:gs>
              <a:gs pos="0">
                <a:srgbClr val="EAEAEA"/>
              </a:gs>
            </a:gsLst>
            <a:lin ang="16200000" scaled="1"/>
          </a:gradFill>
        </p:spPr>
        <p:txBody>
          <a:bodyPr lIns="0" tIns="0" rIns="0" bIns="0" anchor="ctr"/>
          <a:lstStyle>
            <a:lvl1pPr algn="ctr">
              <a:defRPr sz="2800" b="1">
                <a:solidFill>
                  <a:schemeClr val="tx2"/>
                </a:solidFill>
              </a:defRPr>
            </a:lvl1pPr>
            <a:lvl2pPr marL="3176" indent="0">
              <a:buFont typeface="Arial" panose="020B0604020202020204" pitchFamily="34" charset="0"/>
              <a:buNone/>
              <a:defRPr sz="2800">
                <a:solidFill>
                  <a:schemeClr val="accent1"/>
                </a:solidFill>
              </a:defRPr>
            </a:lvl2pPr>
            <a:lvl3pPr marL="3176" indent="0">
              <a:buNone/>
              <a:defRPr sz="2800">
                <a:solidFill>
                  <a:schemeClr val="accent1"/>
                </a:solidFill>
              </a:defRPr>
            </a:lvl3pPr>
            <a:lvl4pPr marL="3176" indent="0">
              <a:buNone/>
              <a:defRPr sz="2800">
                <a:solidFill>
                  <a:schemeClr val="accent1"/>
                </a:solidFill>
              </a:defRPr>
            </a:lvl4pPr>
            <a:lvl5pPr marL="3176" indent="0">
              <a:buNone/>
              <a:defRPr sz="2800">
                <a:solidFill>
                  <a:schemeClr val="accent1"/>
                </a:solidFill>
              </a:defRPr>
            </a:lvl5pPr>
          </a:lstStyle>
          <a:p>
            <a:pPr lvl="0"/>
            <a:endParaRPr lang="de-DE" dirty="0"/>
          </a:p>
        </p:txBody>
      </p:sp>
      <p:sp>
        <p:nvSpPr>
          <p:cNvPr id="13" name="Textplatzhalter 5"/>
          <p:cNvSpPr>
            <a:spLocks noGrp="1"/>
          </p:cNvSpPr>
          <p:nvPr>
            <p:ph type="body" sz="quarter" idx="22"/>
          </p:nvPr>
        </p:nvSpPr>
        <p:spPr>
          <a:xfrm>
            <a:off x="1181029" y="12061829"/>
            <a:ext cx="10603807" cy="628651"/>
          </a:xfrm>
          <a:gradFill>
            <a:gsLst>
              <a:gs pos="100000">
                <a:schemeClr val="bg1">
                  <a:alpha val="70000"/>
                </a:schemeClr>
              </a:gs>
              <a:gs pos="0">
                <a:srgbClr val="EAEAEA"/>
              </a:gs>
            </a:gsLst>
            <a:lin ang="16200000" scaled="1"/>
          </a:gradFill>
        </p:spPr>
        <p:txBody>
          <a:bodyPr lIns="0" tIns="0" rIns="0" bIns="0" anchor="ctr"/>
          <a:lstStyle>
            <a:lvl1pPr algn="ctr">
              <a:defRPr sz="2800" b="1">
                <a:solidFill>
                  <a:schemeClr val="tx2"/>
                </a:solidFill>
              </a:defRPr>
            </a:lvl1pPr>
            <a:lvl2pPr marL="3176" indent="0">
              <a:buFont typeface="Arial" panose="020B0604020202020204" pitchFamily="34" charset="0"/>
              <a:buNone/>
              <a:defRPr sz="2800">
                <a:solidFill>
                  <a:schemeClr val="accent1"/>
                </a:solidFill>
              </a:defRPr>
            </a:lvl2pPr>
            <a:lvl3pPr marL="3176" indent="0">
              <a:buNone/>
              <a:defRPr sz="2800">
                <a:solidFill>
                  <a:schemeClr val="accent1"/>
                </a:solidFill>
              </a:defRPr>
            </a:lvl3pPr>
            <a:lvl4pPr marL="3176" indent="0">
              <a:buNone/>
              <a:defRPr sz="2800">
                <a:solidFill>
                  <a:schemeClr val="accent1"/>
                </a:solidFill>
              </a:defRPr>
            </a:lvl4pPr>
            <a:lvl5pPr marL="3176" indent="0">
              <a:buNone/>
              <a:defRPr sz="2800">
                <a:solidFill>
                  <a:schemeClr val="accent1"/>
                </a:solidFill>
              </a:defRPr>
            </a:lvl5pPr>
          </a:lstStyle>
          <a:p>
            <a:pPr lvl="0"/>
            <a:endParaRPr lang="de-DE" dirty="0"/>
          </a:p>
        </p:txBody>
      </p:sp>
    </p:spTree>
    <p:extLst>
      <p:ext uri="{BB962C8B-B14F-4D97-AF65-F5344CB8AC3E}">
        <p14:creationId xmlns:p14="http://schemas.microsoft.com/office/powerpoint/2010/main" val="1260489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trennfolie (Tag-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1"/>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4035023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Nur Titel">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bwMode="gray">
          <a:xfrm>
            <a:off x="1181061" y="1905601"/>
            <a:ext cx="22020367" cy="677108"/>
          </a:xfrm>
          <a:prstGeom prst="rect">
            <a:avLst/>
          </a:prstGeom>
          <a:noFill/>
        </p:spPr>
        <p:txBody>
          <a:bodyPr lIns="0" tIns="0" rIns="0" bIns="0" anchor="t" anchorCtr="0">
            <a:noAutofit/>
          </a:bodyPr>
          <a:lstStyle>
            <a:lvl1pPr>
              <a:defRPr sz="4000" b="0" i="0" cap="none" baseline="0">
                <a:solidFill>
                  <a:schemeClr val="accent2"/>
                </a:solidFill>
                <a:latin typeface="+mn-lt"/>
                <a:cs typeface="Arial" pitchFamily="34" charset="0"/>
              </a:defRPr>
            </a:lvl1pPr>
          </a:lstStyle>
          <a:p>
            <a:pPr lvl="0"/>
            <a:endParaRPr lang="de-DE" dirty="0"/>
          </a:p>
        </p:txBody>
      </p:sp>
      <p:sp>
        <p:nvSpPr>
          <p:cNvPr id="6" name="Titel 5"/>
          <p:cNvSpPr>
            <a:spLocks noGrp="1"/>
          </p:cNvSpPr>
          <p:nvPr>
            <p:ph type="title" hasCustomPrompt="1"/>
          </p:nvPr>
        </p:nvSpPr>
        <p:spPr>
          <a:xfrm>
            <a:off x="4847906" y="1169368"/>
            <a:ext cx="18358805" cy="1342162"/>
          </a:xfrm>
        </p:spPr>
        <p:txBody>
          <a:bodyPr/>
          <a:lstStyle>
            <a:lvl1pPr>
              <a:lnSpc>
                <a:spcPts val="5200"/>
              </a:lnSpc>
              <a:defRPr>
                <a:solidFill>
                  <a:schemeClr val="accent2"/>
                </a:solidFill>
              </a:defRPr>
            </a:lvl1pPr>
          </a:lstStyle>
          <a:p>
            <a:r>
              <a:rPr lang="de-DE" dirty="0"/>
              <a:t>Titelmasterformat </a:t>
            </a:r>
            <a:br>
              <a:rPr lang="de-DE" dirty="0"/>
            </a:br>
            <a:r>
              <a:rPr lang="de-DE" dirty="0"/>
              <a:t>durch Klicken bearbeiten</a:t>
            </a:r>
          </a:p>
        </p:txBody>
      </p:sp>
    </p:spTree>
    <p:extLst>
      <p:ext uri="{BB962C8B-B14F-4D97-AF65-F5344CB8AC3E}">
        <p14:creationId xmlns:p14="http://schemas.microsoft.com/office/powerpoint/2010/main" val="914808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folie (dunk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tx1">
              <a:alpha val="40000"/>
            </a:schemeClr>
          </a:solidFill>
        </p:spPr>
        <p:txBody>
          <a:bodyPr wrap="square" lIns="2340000" tIns="324000" rIns="180000" anchor="t" anchorCtr="0">
            <a:noAutofit/>
          </a:bodyPr>
          <a:lstStyle>
            <a:lvl1pPr algn="l">
              <a:lnSpc>
                <a:spcPct val="100000"/>
              </a:lnSpc>
              <a:defRPr sz="9000">
                <a:solidFill>
                  <a:schemeClr val="bg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bg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bg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bg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0" name="Bildplatzhalter 36">
            <a:extLst>
              <a:ext uri="{FF2B5EF4-FFF2-40B4-BE49-F238E27FC236}">
                <a16:creationId xmlns:a16="http://schemas.microsoft.com/office/drawing/2014/main" id="{26CA56EC-DED3-425E-A119-17A0D305423C}"/>
              </a:ext>
            </a:extLst>
          </p:cNvPr>
          <p:cNvSpPr>
            <a:spLocks noGrp="1"/>
          </p:cNvSpPr>
          <p:nvPr>
            <p:ph type="pic" sz="quarter" idx="13"/>
          </p:nvPr>
        </p:nvSpPr>
        <p:spPr bwMode="gray">
          <a:xfrm>
            <a:off x="886686" y="4318096"/>
            <a:ext cx="4931679" cy="360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679548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folie (hel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bg1">
              <a:alpha val="40000"/>
            </a:schemeClr>
          </a:solidFill>
        </p:spPr>
        <p:txBody>
          <a:bodyPr wrap="square" lIns="2340000" tIns="324000" rIns="180000" anchor="t" anchorCtr="0">
            <a:noAutofit/>
          </a:bodyPr>
          <a:lstStyle>
            <a:lvl1pPr algn="l">
              <a:lnSpc>
                <a:spcPct val="100000"/>
              </a:lnSpc>
              <a:defRPr sz="9000">
                <a:solidFill>
                  <a:schemeClr val="tx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tx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tx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tx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1" name="Bildplatzhalter 36">
            <a:extLst>
              <a:ext uri="{FF2B5EF4-FFF2-40B4-BE49-F238E27FC236}">
                <a16:creationId xmlns:a16="http://schemas.microsoft.com/office/drawing/2014/main" id="{E58A9793-F264-4129-996A-EDD9BFF8A233}"/>
              </a:ext>
            </a:extLst>
          </p:cNvPr>
          <p:cNvSpPr>
            <a:spLocks noGrp="1"/>
          </p:cNvSpPr>
          <p:nvPr>
            <p:ph type="pic" sz="quarter" idx="13"/>
          </p:nvPr>
        </p:nvSpPr>
        <p:spPr bwMode="gray">
          <a:xfrm>
            <a:off x="886686" y="4318096"/>
            <a:ext cx="4931679" cy="360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396465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2"/>
            <a:ext cx="16718238" cy="1384995"/>
          </a:xfrm>
        </p:spPr>
        <p:txBody>
          <a:bodyPr wrap="square">
            <a:spAutoFit/>
          </a:bodyPr>
          <a:lstStyle>
            <a:lvl1pPr>
              <a:lnSpc>
                <a:spcPct val="100000"/>
              </a:lnSpc>
              <a:spcBef>
                <a:spcPts val="0"/>
              </a:spcBef>
              <a:defRPr sz="9000">
                <a:solidFill>
                  <a:schemeClr val="accent1"/>
                </a:solidFill>
              </a:defRPr>
            </a:lvl1pPr>
          </a:lstStyle>
          <a:p>
            <a:pPr lvl="0"/>
            <a:r>
              <a:rPr lang="de-DE" dirty="0"/>
              <a:t>Platzhalter für die Agenda</a:t>
            </a:r>
          </a:p>
        </p:txBody>
      </p:sp>
      <p:sp>
        <p:nvSpPr>
          <p:cNvPr id="9" name="Textplatzhalter 8">
            <a:extLst>
              <a:ext uri="{FF2B5EF4-FFF2-40B4-BE49-F238E27FC236}">
                <a16:creationId xmlns:a16="http://schemas.microsoft.com/office/drawing/2014/main" id="{38A12C6F-9A78-4D05-8866-397E59ED14C7}"/>
              </a:ext>
            </a:extLst>
          </p:cNvPr>
          <p:cNvSpPr>
            <a:spLocks noGrp="1"/>
          </p:cNvSpPr>
          <p:nvPr>
            <p:ph type="body" sz="quarter" idx="13" hasCustomPrompt="1"/>
          </p:nvPr>
        </p:nvSpPr>
        <p:spPr bwMode="gray">
          <a:xfrm>
            <a:off x="11303853" y="6232998"/>
            <a:ext cx="12192792" cy="6600352"/>
          </a:xfrm>
        </p:spPr>
        <p:txBody>
          <a:bodyPr/>
          <a:lstStyle>
            <a:lvl1pPr marL="359982" indent="-719964">
              <a:lnSpc>
                <a:spcPct val="125000"/>
              </a:lnSpc>
              <a:spcBef>
                <a:spcPts val="1200"/>
              </a:spcBef>
              <a:buFont typeface="+mj-lt"/>
              <a:buAutoNum type="arabicPeriod"/>
              <a:defRPr>
                <a:solidFill>
                  <a:schemeClr val="tx1"/>
                </a:solidFill>
              </a:defRPr>
            </a:lvl1pPr>
            <a:lvl2pPr marL="1439928" indent="-719964">
              <a:lnSpc>
                <a:spcPct val="100000"/>
              </a:lnSpc>
              <a:spcBef>
                <a:spcPts val="1200"/>
              </a:spcBef>
              <a:buFont typeface="+mj-lt"/>
              <a:buAutoNum type="alphaLcPeriod"/>
              <a:defRPr b="1"/>
            </a:lvl2pPr>
          </a:lstStyle>
          <a:p>
            <a:pPr lvl="0"/>
            <a:r>
              <a:rPr lang="de-DE" dirty="0" err="1"/>
              <a:t>Agendapunkt</a:t>
            </a:r>
            <a:r>
              <a:rPr lang="de-DE" dirty="0"/>
              <a:t> durch Klicken bearbeiten</a:t>
            </a:r>
          </a:p>
          <a:p>
            <a:pPr lvl="1"/>
            <a:r>
              <a:rPr lang="de-DE" dirty="0"/>
              <a:t>Unterpunkt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558383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trennfolie (Tag-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1"/>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84807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eltrennfolie (Abend-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tx2"/>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tx2"/>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648167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eltrennfolie (Morgen-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bg2"/>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bg2"/>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3889599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a:xfrm>
            <a:off x="4847906" y="1169368"/>
            <a:ext cx="18358805" cy="886396"/>
          </a:xfrm>
        </p:spPr>
        <p:txBody>
          <a:bodyPr/>
          <a:lstStyle>
            <a:lvl1pPr>
              <a:defRPr>
                <a:solidFill>
                  <a:schemeClr val="accent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10" y="4048128"/>
            <a:ext cx="1864874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Textplatzhalter 15">
            <a:extLst>
              <a:ext uri="{FF2B5EF4-FFF2-40B4-BE49-F238E27FC236}">
                <a16:creationId xmlns:a16="http://schemas.microsoft.com/office/drawing/2014/main" id="{CE043CCA-82EF-4DA0-A1E0-7AFC8FFC377A}"/>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9" name="Bildplatzhalter 48">
            <a:extLst>
              <a:ext uri="{FF2B5EF4-FFF2-40B4-BE49-F238E27FC236}">
                <a16:creationId xmlns:a16="http://schemas.microsoft.com/office/drawing/2014/main" id="{C8177274-4EB1-4DEE-8FA7-D048370CF6D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170342058"/>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und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1" name="Bildplatzhalter 48">
            <a:extLst>
              <a:ext uri="{FF2B5EF4-FFF2-40B4-BE49-F238E27FC236}">
                <a16:creationId xmlns:a16="http://schemas.microsoft.com/office/drawing/2014/main" id="{677D3A23-EC88-46CD-8B2B-54FFCBFCC2C6}"/>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320070816"/>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und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a:t>Folientitel durch Klicken bearbeiten</a:t>
            </a:r>
            <a:endParaRPr lang="de-DE" dirty="0"/>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7" y="4048128"/>
            <a:ext cx="5687224"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1317811"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7">
            <a:extLst>
              <a:ext uri="{FF2B5EF4-FFF2-40B4-BE49-F238E27FC236}">
                <a16:creationId xmlns:a16="http://schemas.microsoft.com/office/drawing/2014/main" id="{9211D421-2F71-41D0-A1BE-30582F38A83F}"/>
              </a:ext>
            </a:extLst>
          </p:cNvPr>
          <p:cNvSpPr>
            <a:spLocks noGrp="1"/>
          </p:cNvSpPr>
          <p:nvPr>
            <p:ph type="body" sz="quarter" idx="15" hasCustomPrompt="1"/>
          </p:nvPr>
        </p:nvSpPr>
        <p:spPr bwMode="gray">
          <a:xfrm>
            <a:off x="17788122"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0" name="Textplatzhalter 15">
            <a:extLst>
              <a:ext uri="{FF2B5EF4-FFF2-40B4-BE49-F238E27FC236}">
                <a16:creationId xmlns:a16="http://schemas.microsoft.com/office/drawing/2014/main" id="{1539ACBE-71D0-43AA-820E-5A5EDAC87719}"/>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2" name="Bildplatzhalter 48">
            <a:extLst>
              <a:ext uri="{FF2B5EF4-FFF2-40B4-BE49-F238E27FC236}">
                <a16:creationId xmlns:a16="http://schemas.microsoft.com/office/drawing/2014/main" id="{E10CAD74-B866-4985-90E4-4060C5EBD1F3}"/>
              </a:ext>
            </a:extLst>
          </p:cNvPr>
          <p:cNvSpPr>
            <a:spLocks noGrp="1"/>
          </p:cNvSpPr>
          <p:nvPr>
            <p:ph type="pic" sz="quarter" idx="16"/>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042886785"/>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folie (Abend-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3"/>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3"/>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3314975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8D63F3E8-32A7-4487-B680-14462B2E6E48}"/>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333816605"/>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Bildplatzhalter 48">
            <a:extLst>
              <a:ext uri="{FF2B5EF4-FFF2-40B4-BE49-F238E27FC236}">
                <a16:creationId xmlns:a16="http://schemas.microsoft.com/office/drawing/2014/main" id="{6D8C4566-73EF-4CD2-9275-09C29E46FC47}"/>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284223189"/>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zwei Bilder und Text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610076"/>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F6C73515-44D1-40C0-A851-2AE232BB4E4D}"/>
              </a:ext>
            </a:extLst>
          </p:cNvPr>
          <p:cNvSpPr>
            <a:spLocks noGrp="1"/>
          </p:cNvSpPr>
          <p:nvPr>
            <p:ph type="pic" sz="quarter" idx="16"/>
          </p:nvPr>
        </p:nvSpPr>
        <p:spPr bwMode="gray">
          <a:xfrm>
            <a:off x="4847910" y="9105924"/>
            <a:ext cx="8927371" cy="4610076"/>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4048128"/>
            <a:ext cx="8927371"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E16DC520-7872-4BC6-B13F-677A4EE3476A}"/>
              </a:ext>
            </a:extLst>
          </p:cNvPr>
          <p:cNvSpPr>
            <a:spLocks noGrp="1"/>
          </p:cNvSpPr>
          <p:nvPr>
            <p:ph type="pic" sz="quarter" idx="18"/>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303099076"/>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zwei Bilder und Text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752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6"/>
            <a:ext cx="8927371" cy="4752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Bildplatzhalter 48">
            <a:extLst>
              <a:ext uri="{FF2B5EF4-FFF2-40B4-BE49-F238E27FC236}">
                <a16:creationId xmlns:a16="http://schemas.microsoft.com/office/drawing/2014/main" id="{9D42D90F-D39C-433E-9A78-DF9C91C25B72}"/>
              </a:ext>
            </a:extLst>
          </p:cNvPr>
          <p:cNvSpPr>
            <a:spLocks noGrp="1"/>
          </p:cNvSpPr>
          <p:nvPr>
            <p:ph type="pic" sz="quarter" idx="20"/>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706650800"/>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zwei Bilder und Text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7788122" y="4048129"/>
            <a:ext cx="5687630"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1327167" y="4048127"/>
            <a:ext cx="5687630"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72041E15-5332-4D2D-B576-D4C2CB817089}"/>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10037558"/>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und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dirty="0"/>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8927371"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7"/>
            <a:ext cx="8927371"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AE77F24-4B28-4CED-B712-3931B16D45C2}"/>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700538596"/>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drei Bilder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5687630" cy="4752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1328463"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6"/>
            <a:ext cx="5687630" cy="4752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Textplatzhalter 7">
            <a:extLst>
              <a:ext uri="{FF2B5EF4-FFF2-40B4-BE49-F238E27FC236}">
                <a16:creationId xmlns:a16="http://schemas.microsoft.com/office/drawing/2014/main" id="{92BAA528-BC92-422C-A331-ABDFE7A1B8AB}"/>
              </a:ext>
            </a:extLst>
          </p:cNvPr>
          <p:cNvSpPr>
            <a:spLocks noGrp="1"/>
          </p:cNvSpPr>
          <p:nvPr>
            <p:ph type="body" sz="quarter" idx="20" hasCustomPrompt="1"/>
          </p:nvPr>
        </p:nvSpPr>
        <p:spPr bwMode="gray">
          <a:xfrm>
            <a:off x="17809017"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6"/>
            <a:ext cx="5687630" cy="4752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5" name="Bildplatzhalter 48">
            <a:extLst>
              <a:ext uri="{FF2B5EF4-FFF2-40B4-BE49-F238E27FC236}">
                <a16:creationId xmlns:a16="http://schemas.microsoft.com/office/drawing/2014/main" id="{B3885145-EE8F-49D7-9908-5EE6EAFC85DB}"/>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050638797"/>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7"/>
            <a:ext cx="5687630"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7"/>
            <a:ext cx="5687630" cy="9667874"/>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FD3B550-F152-4C50-9315-52662B9A3FD7}"/>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083284147"/>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14569128"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3C0682D5-6900-44D6-9D4D-74E621132220}"/>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261533604"/>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9EA8E2AE-D445-4D79-A6A1-29E2AC13D29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922155441"/>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rennfolie (Morgen-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5"/>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5"/>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3652483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und zwei Diagram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5" name="Textplatzhalter 7">
            <a:extLst>
              <a:ext uri="{FF2B5EF4-FFF2-40B4-BE49-F238E27FC236}">
                <a16:creationId xmlns:a16="http://schemas.microsoft.com/office/drawing/2014/main" id="{CCAFDEE1-53E8-45BB-B1F4-20CB9D475C71}"/>
              </a:ext>
            </a:extLst>
          </p:cNvPr>
          <p:cNvSpPr>
            <a:spLocks noGrp="1"/>
          </p:cNvSpPr>
          <p:nvPr>
            <p:ph type="body" sz="quarter" idx="21"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16" name="Diagrammplatzhalter 3">
            <a:extLst>
              <a:ext uri="{FF2B5EF4-FFF2-40B4-BE49-F238E27FC236}">
                <a16:creationId xmlns:a16="http://schemas.microsoft.com/office/drawing/2014/main" id="{F8BCCED1-FB64-48F9-8DEA-53E83864DD73}"/>
              </a:ext>
            </a:extLst>
          </p:cNvPr>
          <p:cNvSpPr>
            <a:spLocks noGrp="1"/>
          </p:cNvSpPr>
          <p:nvPr>
            <p:ph type="chart" sz="quarter" idx="22"/>
          </p:nvPr>
        </p:nvSpPr>
        <p:spPr bwMode="gray">
          <a:xfrm>
            <a:off x="14569128"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7" name="Bildplatzhalter 48">
            <a:extLst>
              <a:ext uri="{FF2B5EF4-FFF2-40B4-BE49-F238E27FC236}">
                <a16:creationId xmlns:a16="http://schemas.microsoft.com/office/drawing/2014/main" id="{98954C49-ABE1-4C0E-8148-5B99C7F30CBE}"/>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875414397"/>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5" y="12587133"/>
            <a:ext cx="18646786"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7" y="4048126"/>
            <a:ext cx="18646786"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E5BEF560-5ED4-4034-A9CB-887C4A9A402D}"/>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220974449"/>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tx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bg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bg1"/>
                </a:solidFill>
              </a:defRPr>
            </a:lvl1pPr>
          </a:lstStyle>
          <a:p>
            <a:pPr lvl="0"/>
            <a:r>
              <a:rPr lang="de-DE" dirty="0"/>
              <a:t>Untertitel durch Klicken bearbeiten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0" name="Bildplatzhalter 36">
            <a:extLst>
              <a:ext uri="{FF2B5EF4-FFF2-40B4-BE49-F238E27FC236}">
                <a16:creationId xmlns:a16="http://schemas.microsoft.com/office/drawing/2014/main" id="{39E97957-19E5-4800-B9D8-62F3233D032E}"/>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500676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bg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accent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0" name="Bildplatzhalter 36">
            <a:extLst>
              <a:ext uri="{FF2B5EF4-FFF2-40B4-BE49-F238E27FC236}">
                <a16:creationId xmlns:a16="http://schemas.microsoft.com/office/drawing/2014/main" id="{43BF6FC3-0075-482C-A0FF-B2AAC9566DE3}"/>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71570C0B-38DB-40DA-9FE9-D65A257E534E}"/>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92366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5" name="Bildplatzhalter 36">
            <a:extLst>
              <a:ext uri="{FF2B5EF4-FFF2-40B4-BE49-F238E27FC236}">
                <a16:creationId xmlns:a16="http://schemas.microsoft.com/office/drawing/2014/main" id="{F005C178-DF40-4B52-9D1B-739425BD4376}"/>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3987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Vollflächiges Bild (hel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5" name="Bildplatzhalter 36">
            <a:extLst>
              <a:ext uri="{FF2B5EF4-FFF2-40B4-BE49-F238E27FC236}">
                <a16:creationId xmlns:a16="http://schemas.microsoft.com/office/drawing/2014/main" id="{A6071503-AE18-4F17-93A3-7DC38445C21E}"/>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990365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chlagwort und vollflächiges Bild ">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7" y="3590551"/>
            <a:ext cx="13247620" cy="2730002"/>
          </a:xfrm>
          <a:solidFill>
            <a:schemeClr val="tx1">
              <a:alpha val="40000"/>
            </a:schemeClr>
          </a:solidFill>
        </p:spPr>
        <p:txBody>
          <a:bodyPr wrap="none" lIns="432000" tIns="900000" rIns="432000" bIns="432000">
            <a:spAutoFit/>
          </a:bodyPr>
          <a:lstStyle>
            <a:lvl1pPr>
              <a:lnSpc>
                <a:spcPct val="100000"/>
              </a:lnSpc>
              <a:defRPr sz="9000">
                <a:solidFill>
                  <a:schemeClr val="bg1"/>
                </a:solidFill>
              </a:defRPr>
            </a:lvl1pPr>
          </a:lstStyle>
          <a:p>
            <a:pPr lvl="0"/>
            <a:r>
              <a:rPr lang="de-DE" dirty="0"/>
              <a:t>Platzhalter Schlagwort</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9" name="Bildplatzhalter 36">
            <a:extLst>
              <a:ext uri="{FF2B5EF4-FFF2-40B4-BE49-F238E27FC236}">
                <a16:creationId xmlns:a16="http://schemas.microsoft.com/office/drawing/2014/main" id="{131632E1-D5FD-4097-A4D9-BA5352C08826}"/>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706153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tatement und vollflächiges Bild">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accent6"/>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2" name="Textplatzhalter 11">
            <a:extLst>
              <a:ext uri="{FF2B5EF4-FFF2-40B4-BE49-F238E27FC236}">
                <a16:creationId xmlns:a16="http://schemas.microsoft.com/office/drawing/2014/main" id="{21C213F6-8317-4DC3-A97F-36FA65F94972}"/>
              </a:ext>
            </a:extLst>
          </p:cNvPr>
          <p:cNvSpPr>
            <a:spLocks noGrp="1"/>
          </p:cNvSpPr>
          <p:nvPr>
            <p:ph type="body" sz="quarter" idx="20" hasCustomPrompt="1"/>
          </p:nvPr>
        </p:nvSpPr>
        <p:spPr bwMode="gray">
          <a:xfrm>
            <a:off x="4338822" y="3590551"/>
            <a:ext cx="17062889" cy="4114997"/>
          </a:xfrm>
          <a:solidFill>
            <a:schemeClr val="tx1">
              <a:alpha val="40000"/>
            </a:schemeClr>
          </a:solidFill>
        </p:spPr>
        <p:txBody>
          <a:bodyPr wrap="square" lIns="432000" tIns="900000" rIns="432000" bIns="432000">
            <a:spAutoFit/>
          </a:bodyPr>
          <a:lstStyle>
            <a:lvl1pPr>
              <a:lnSpc>
                <a:spcPct val="100000"/>
              </a:lnSpc>
              <a:defRPr sz="9000">
                <a:solidFill>
                  <a:schemeClr val="bg1"/>
                </a:solidFill>
              </a:defRPr>
            </a:lvl1pPr>
          </a:lstStyle>
          <a:p>
            <a:pPr lvl="0"/>
            <a:r>
              <a:rPr lang="de-DE" dirty="0"/>
              <a:t>Platzhalter für ein Statement.</a:t>
            </a:r>
            <a:br>
              <a:rPr lang="de-DE" dirty="0"/>
            </a:br>
            <a:r>
              <a:rPr lang="de-DE" dirty="0"/>
              <a:t>Mehrere Zeilen möglich.</a:t>
            </a:r>
          </a:p>
        </p:txBody>
      </p:sp>
      <p:sp>
        <p:nvSpPr>
          <p:cNvPr id="10" name="Textplatzhalter 12">
            <a:extLst>
              <a:ext uri="{FF2B5EF4-FFF2-40B4-BE49-F238E27FC236}">
                <a16:creationId xmlns:a16="http://schemas.microsoft.com/office/drawing/2014/main" id="{90FCD246-9373-424B-8E37-5FF17C4A741B}"/>
              </a:ext>
            </a:extLst>
          </p:cNvPr>
          <p:cNvSpPr>
            <a:spLocks noGrp="1"/>
          </p:cNvSpPr>
          <p:nvPr>
            <p:ph type="body" sz="quarter" idx="19"/>
          </p:nvPr>
        </p:nvSpPr>
        <p:spPr bwMode="gray">
          <a:xfrm>
            <a:off x="4846869" y="4049688"/>
            <a:ext cx="2159859" cy="324000"/>
          </a:xfrm>
          <a:solidFill>
            <a:schemeClr val="bg1"/>
          </a:solidFill>
        </p:spPr>
        <p:txBody>
          <a:bodyPr/>
          <a:lstStyle>
            <a:lvl1pPr>
              <a:defRPr sz="200" b="0">
                <a:noFill/>
              </a:defRPr>
            </a:lvl1pPr>
          </a:lstStyle>
          <a:p>
            <a:pPr lvl="0"/>
            <a:r>
              <a:rPr lang="de-DE"/>
              <a:t>Mastertextformat bearbeiten</a:t>
            </a:r>
          </a:p>
        </p:txBody>
      </p:sp>
      <p:sp>
        <p:nvSpPr>
          <p:cNvPr id="9" name="Bildplatzhalter 36">
            <a:extLst>
              <a:ext uri="{FF2B5EF4-FFF2-40B4-BE49-F238E27FC236}">
                <a16:creationId xmlns:a16="http://schemas.microsoft.com/office/drawing/2014/main" id="{22C38E07-68BC-40B8-921A-D86EB09810A6}"/>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537658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tement Weiß">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1">
            <a:extLst>
              <a:ext uri="{FF2B5EF4-FFF2-40B4-BE49-F238E27FC236}">
                <a16:creationId xmlns:a16="http://schemas.microsoft.com/office/drawing/2014/main" id="{91F1DDA1-D0B2-489E-AC1F-A3B6E8D377A5}"/>
              </a:ext>
            </a:extLst>
          </p:cNvPr>
          <p:cNvSpPr>
            <a:spLocks noGrp="1"/>
          </p:cNvSpPr>
          <p:nvPr>
            <p:ph type="body" sz="quarter" idx="20" hasCustomPrompt="1"/>
          </p:nvPr>
        </p:nvSpPr>
        <p:spPr bwMode="gray">
          <a:xfrm>
            <a:off x="4338822" y="3590551"/>
            <a:ext cx="17062889" cy="4114997"/>
          </a:xfrm>
          <a:noFill/>
        </p:spPr>
        <p:txBody>
          <a:bodyPr wrap="square" lIns="432000" tIns="900000" rIns="432000" bIns="432000">
            <a:spAutoFit/>
          </a:bodyPr>
          <a:lstStyle>
            <a:lvl1pPr>
              <a:lnSpc>
                <a:spcPct val="100000"/>
              </a:lnSpc>
              <a:defRPr sz="9000">
                <a:solidFill>
                  <a:schemeClr val="accent1"/>
                </a:solidFill>
              </a:defRPr>
            </a:lvl1pPr>
          </a:lstStyle>
          <a:p>
            <a:pPr lvl="0"/>
            <a:r>
              <a:rPr lang="de-DE" dirty="0"/>
              <a:t>Platzhalter für ein Statement.</a:t>
            </a:r>
            <a:br>
              <a:rPr lang="de-DE" dirty="0"/>
            </a:br>
            <a:r>
              <a:rPr lang="de-DE" dirty="0"/>
              <a:t>Mehrere Zeilen möglich.</a:t>
            </a:r>
          </a:p>
        </p:txBody>
      </p:sp>
      <p:sp>
        <p:nvSpPr>
          <p:cNvPr id="7" name="Textplatzhalter 12">
            <a:extLst>
              <a:ext uri="{FF2B5EF4-FFF2-40B4-BE49-F238E27FC236}">
                <a16:creationId xmlns:a16="http://schemas.microsoft.com/office/drawing/2014/main" id="{8FC3A5A4-8E81-4132-B878-69F55412285E}"/>
              </a:ext>
            </a:extLst>
          </p:cNvPr>
          <p:cNvSpPr>
            <a:spLocks noGrp="1"/>
          </p:cNvSpPr>
          <p:nvPr>
            <p:ph type="body" sz="quarter" idx="19"/>
          </p:nvPr>
        </p:nvSpPr>
        <p:spPr bwMode="gray">
          <a:xfrm>
            <a:off x="4846869" y="4049688"/>
            <a:ext cx="2159859" cy="324000"/>
          </a:xfrm>
          <a:solidFill>
            <a:schemeClr val="tx2"/>
          </a:solidFill>
        </p:spPr>
        <p:txBody>
          <a:bodyPr/>
          <a:lstStyle>
            <a:lvl1pPr>
              <a:defRPr sz="200" b="0">
                <a:noFill/>
              </a:defRPr>
            </a:lvl1pPr>
          </a:lstStyle>
          <a:p>
            <a:pPr lvl="0"/>
            <a:r>
              <a:rPr lang="de-DE"/>
              <a:t>Mastertextformat bearbeiten</a:t>
            </a:r>
          </a:p>
        </p:txBody>
      </p:sp>
    </p:spTree>
    <p:extLst>
      <p:ext uri="{BB962C8B-B14F-4D97-AF65-F5344CB8AC3E}">
        <p14:creationId xmlns:p14="http://schemas.microsoft.com/office/powerpoint/2010/main" val="3225326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276AC766-5878-4301-B9CB-3F5BCEBC43C9}"/>
              </a:ext>
            </a:extLst>
          </p:cNvPr>
          <p:cNvSpPr>
            <a:spLocks noGrp="1"/>
          </p:cNvSpPr>
          <p:nvPr>
            <p:ph type="pic" sz="quarter" idx="19"/>
          </p:nvPr>
        </p:nvSpPr>
        <p:spPr bwMode="gray">
          <a:xfrm>
            <a:off x="12403857" y="0"/>
            <a:ext cx="11978556" cy="6723508"/>
          </a:xfrm>
          <a:custGeom>
            <a:avLst/>
            <a:gdLst>
              <a:gd name="connsiteX0" fmla="*/ 946156 w 5989668"/>
              <a:gd name="connsiteY0" fmla="*/ 0 h 3361754"/>
              <a:gd name="connsiteX1" fmla="*/ 5989668 w 5989668"/>
              <a:gd name="connsiteY1" fmla="*/ 0 h 3361754"/>
              <a:gd name="connsiteX2" fmla="*/ 5989668 w 5989668"/>
              <a:gd name="connsiteY2" fmla="*/ 3361754 h 3361754"/>
              <a:gd name="connsiteX3" fmla="*/ 0 w 5989668"/>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5989668" h="3361754">
                <a:moveTo>
                  <a:pt x="946156" y="0"/>
                </a:moveTo>
                <a:lnTo>
                  <a:pt x="5989668" y="0"/>
                </a:lnTo>
                <a:lnTo>
                  <a:pt x="5989668" y="3361754"/>
                </a:lnTo>
                <a:lnTo>
                  <a:pt x="0" y="3361754"/>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39" name="Bildplatzhalter 38">
            <a:extLst>
              <a:ext uri="{FF2B5EF4-FFF2-40B4-BE49-F238E27FC236}">
                <a16:creationId xmlns:a16="http://schemas.microsoft.com/office/drawing/2014/main" id="{5648D3A5-E074-4F7F-A865-4A5081F731D9}"/>
              </a:ext>
            </a:extLst>
          </p:cNvPr>
          <p:cNvSpPr>
            <a:spLocks noGrp="1"/>
          </p:cNvSpPr>
          <p:nvPr>
            <p:ph type="pic" sz="quarter" idx="20"/>
          </p:nvPr>
        </p:nvSpPr>
        <p:spPr bwMode="gray">
          <a:xfrm>
            <a:off x="10433841" y="6992492"/>
            <a:ext cx="13948572" cy="6723508"/>
          </a:xfrm>
          <a:custGeom>
            <a:avLst/>
            <a:gdLst>
              <a:gd name="connsiteX0" fmla="*/ 946156 w 6974740"/>
              <a:gd name="connsiteY0" fmla="*/ 0 h 3361754"/>
              <a:gd name="connsiteX1" fmla="*/ 6974740 w 6974740"/>
              <a:gd name="connsiteY1" fmla="*/ 0 h 3361754"/>
              <a:gd name="connsiteX2" fmla="*/ 6974740 w 6974740"/>
              <a:gd name="connsiteY2" fmla="*/ 3361754 h 3361754"/>
              <a:gd name="connsiteX3" fmla="*/ 0 w 6974740"/>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974740" h="3361754">
                <a:moveTo>
                  <a:pt x="946156" y="0"/>
                </a:moveTo>
                <a:lnTo>
                  <a:pt x="6974740" y="0"/>
                </a:lnTo>
                <a:lnTo>
                  <a:pt x="6974740" y="3361754"/>
                </a:lnTo>
                <a:lnTo>
                  <a:pt x="0" y="3361754"/>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42" name="Bildplatzhalter 41">
            <a:extLst>
              <a:ext uri="{FF2B5EF4-FFF2-40B4-BE49-F238E27FC236}">
                <a16:creationId xmlns:a16="http://schemas.microsoft.com/office/drawing/2014/main" id="{D9B38CA8-90BB-4F19-8C3C-EBDC2F4B9DDD}"/>
              </a:ext>
            </a:extLst>
          </p:cNvPr>
          <p:cNvSpPr>
            <a:spLocks noGrp="1"/>
          </p:cNvSpPr>
          <p:nvPr>
            <p:ph type="pic" sz="quarter" idx="18"/>
          </p:nvPr>
        </p:nvSpPr>
        <p:spPr bwMode="gray">
          <a:xfrm>
            <a:off x="3" y="6992492"/>
            <a:ext cx="12001777" cy="6723508"/>
          </a:xfrm>
          <a:custGeom>
            <a:avLst/>
            <a:gdLst>
              <a:gd name="connsiteX0" fmla="*/ 0 w 6001279"/>
              <a:gd name="connsiteY0" fmla="*/ 0 h 3361754"/>
              <a:gd name="connsiteX1" fmla="*/ 6001279 w 6001279"/>
              <a:gd name="connsiteY1" fmla="*/ 0 h 3361754"/>
              <a:gd name="connsiteX2" fmla="*/ 5055123 w 6001279"/>
              <a:gd name="connsiteY2" fmla="*/ 3361754 h 3361754"/>
              <a:gd name="connsiteX3" fmla="*/ 0 w 6001279"/>
              <a:gd name="connsiteY3" fmla="*/ 3361754 h 3361754"/>
            </a:gdLst>
            <a:ahLst/>
            <a:cxnLst>
              <a:cxn ang="0">
                <a:pos x="connsiteX0" y="connsiteY0"/>
              </a:cxn>
              <a:cxn ang="0">
                <a:pos x="connsiteX1" y="connsiteY1"/>
              </a:cxn>
              <a:cxn ang="0">
                <a:pos x="connsiteX2" y="connsiteY2"/>
              </a:cxn>
              <a:cxn ang="0">
                <a:pos x="connsiteX3" y="connsiteY3"/>
              </a:cxn>
            </a:cxnLst>
            <a:rect l="l" t="t" r="r" b="b"/>
            <a:pathLst>
              <a:path w="6001279" h="3361754">
                <a:moveTo>
                  <a:pt x="0" y="0"/>
                </a:moveTo>
                <a:lnTo>
                  <a:pt x="6001279" y="0"/>
                </a:lnTo>
                <a:lnTo>
                  <a:pt x="5055123" y="3361754"/>
                </a:lnTo>
                <a:lnTo>
                  <a:pt x="0" y="3361754"/>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9" name="Bildplatzhalter 18">
            <a:extLst>
              <a:ext uri="{FF2B5EF4-FFF2-40B4-BE49-F238E27FC236}">
                <a16:creationId xmlns:a16="http://schemas.microsoft.com/office/drawing/2014/main" id="{BAD461ED-6892-44C9-91C7-0C385961BCB8}"/>
              </a:ext>
            </a:extLst>
          </p:cNvPr>
          <p:cNvSpPr>
            <a:spLocks noGrp="1"/>
          </p:cNvSpPr>
          <p:nvPr>
            <p:ph type="pic" sz="quarter" idx="15"/>
          </p:nvPr>
        </p:nvSpPr>
        <p:spPr bwMode="gray">
          <a:xfrm>
            <a:off x="5" y="0"/>
            <a:ext cx="13972233" cy="6723508"/>
          </a:xfrm>
          <a:custGeom>
            <a:avLst/>
            <a:gdLst>
              <a:gd name="connsiteX0" fmla="*/ 0 w 6986571"/>
              <a:gd name="connsiteY0" fmla="*/ 0 h 3361754"/>
              <a:gd name="connsiteX1" fmla="*/ 6986571 w 6986571"/>
              <a:gd name="connsiteY1" fmla="*/ 0 h 3361754"/>
              <a:gd name="connsiteX2" fmla="*/ 6984145 w 6986571"/>
              <a:gd name="connsiteY2" fmla="*/ 8619 h 3361754"/>
              <a:gd name="connsiteX3" fmla="*/ 6982861 w 6986571"/>
              <a:gd name="connsiteY3" fmla="*/ 8619 h 3361754"/>
              <a:gd name="connsiteX4" fmla="*/ 6039131 w 6986571"/>
              <a:gd name="connsiteY4" fmla="*/ 3361754 h 3361754"/>
              <a:gd name="connsiteX5" fmla="*/ 0 w 6986571"/>
              <a:gd name="connsiteY5" fmla="*/ 3361754 h 336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1" h="3361754">
                <a:moveTo>
                  <a:pt x="0" y="0"/>
                </a:moveTo>
                <a:lnTo>
                  <a:pt x="6986571" y="0"/>
                </a:lnTo>
                <a:lnTo>
                  <a:pt x="6984145" y="8619"/>
                </a:lnTo>
                <a:lnTo>
                  <a:pt x="6982861" y="8619"/>
                </a:lnTo>
                <a:lnTo>
                  <a:pt x="6039131" y="3361754"/>
                </a:lnTo>
                <a:lnTo>
                  <a:pt x="0" y="3361754"/>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7036377" y="1252389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52" name="Textplatzhalter 15">
            <a:extLst>
              <a:ext uri="{FF2B5EF4-FFF2-40B4-BE49-F238E27FC236}">
                <a16:creationId xmlns:a16="http://schemas.microsoft.com/office/drawing/2014/main" id="{D8ABF1CF-CAC6-4099-8D68-1010D62FF8B5}"/>
              </a:ext>
            </a:extLst>
          </p:cNvPr>
          <p:cNvSpPr>
            <a:spLocks noGrp="1"/>
          </p:cNvSpPr>
          <p:nvPr>
            <p:ph type="body" sz="quarter" idx="24" hasCustomPrompt="1"/>
          </p:nvPr>
        </p:nvSpPr>
        <p:spPr bwMode="gray">
          <a:xfrm>
            <a:off x="21642607" y="557318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21642607" y="12523892"/>
            <a:ext cx="1853123" cy="304699"/>
          </a:xfrm>
          <a:solidFill>
            <a:schemeClr val="bg1"/>
          </a:solidFill>
        </p:spPr>
        <p:txBody>
          <a:bodyPr wrap="none" lIns="54000" rIns="54000" anchor="b" anchorCtr="0">
            <a:spAutoFit/>
          </a:bodyPr>
          <a:lstStyle>
            <a:lvl1pPr algn="r">
              <a:lnSpc>
                <a:spcPct val="90000"/>
              </a:lnSpc>
              <a:spcBef>
                <a:spcPts val="0"/>
              </a:spcBef>
              <a:defRPr sz="2200" b="1">
                <a:solidFill>
                  <a:schemeClr val="tx1"/>
                </a:solidFill>
              </a:defRPr>
            </a:lvl1pPr>
          </a:lstStyle>
          <a:p>
            <a:pPr lvl="0"/>
            <a:r>
              <a:rPr lang="de-DE" dirty="0"/>
              <a:t>Bilduntertitel</a:t>
            </a:r>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50" name="Textplatzhalter 15">
            <a:extLst>
              <a:ext uri="{FF2B5EF4-FFF2-40B4-BE49-F238E27FC236}">
                <a16:creationId xmlns:a16="http://schemas.microsoft.com/office/drawing/2014/main" id="{DCD00005-910B-4E4F-AA28-2903476200AA}"/>
              </a:ext>
            </a:extLst>
          </p:cNvPr>
          <p:cNvSpPr>
            <a:spLocks noGrp="1"/>
          </p:cNvSpPr>
          <p:nvPr>
            <p:ph type="body" sz="quarter" idx="22" hasCustomPrompt="1"/>
          </p:nvPr>
        </p:nvSpPr>
        <p:spPr bwMode="gray">
          <a:xfrm>
            <a:off x="8648762" y="5573182"/>
            <a:ext cx="1853122" cy="304699"/>
          </a:xfrm>
          <a:solidFill>
            <a:schemeClr val="bg1"/>
          </a:solidFill>
        </p:spPr>
        <p:txBody>
          <a:bodyPr wrap="none" lIns="54000" rIns="54000" anchor="b" anchorCtr="0">
            <a:spAutoFit/>
          </a:bodyPr>
          <a:lstStyle>
            <a:lvl1pPr>
              <a:lnSpc>
                <a:spcPct val="90000"/>
              </a:lnSpc>
              <a:spcBef>
                <a:spcPts val="0"/>
              </a:spcBef>
              <a:defRPr sz="2200" b="1">
                <a:solidFill>
                  <a:schemeClr val="tx1"/>
                </a:solidFill>
              </a:defRPr>
            </a:lvl1pPr>
          </a:lstStyle>
          <a:p>
            <a:pPr lvl="0"/>
            <a:r>
              <a:rPr lang="de-DE" dirty="0"/>
              <a:t>Bilduntertitel</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14" name="Bildplatzhalter 36">
            <a:extLst>
              <a:ext uri="{FF2B5EF4-FFF2-40B4-BE49-F238E27FC236}">
                <a16:creationId xmlns:a16="http://schemas.microsoft.com/office/drawing/2014/main" id="{57FDF4A7-A73E-421D-A3E1-AFF4EBA6875C}"/>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53175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trennfolie (Tag-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2"/>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2"/>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3608249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BC94313A-F123-4C92-B83E-D01AAADD7474}"/>
              </a:ext>
            </a:extLst>
          </p:cNvPr>
          <p:cNvSpPr>
            <a:spLocks noGrp="1"/>
          </p:cNvSpPr>
          <p:nvPr>
            <p:ph type="pic" sz="quarter" idx="20"/>
          </p:nvPr>
        </p:nvSpPr>
        <p:spPr bwMode="gray">
          <a:xfrm>
            <a:off x="14498172" y="0"/>
            <a:ext cx="9884241" cy="13716000"/>
          </a:xfrm>
          <a:custGeom>
            <a:avLst/>
            <a:gdLst>
              <a:gd name="connsiteX0" fmla="*/ 1930164 w 4942442"/>
              <a:gd name="connsiteY0" fmla="*/ 0 h 6858000"/>
              <a:gd name="connsiteX1" fmla="*/ 4942442 w 4942442"/>
              <a:gd name="connsiteY1" fmla="*/ 0 h 6858000"/>
              <a:gd name="connsiteX2" fmla="*/ 4942442 w 4942442"/>
              <a:gd name="connsiteY2" fmla="*/ 6858000 h 6858000"/>
              <a:gd name="connsiteX3" fmla="*/ 0 w 49424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2442" h="6858000">
                <a:moveTo>
                  <a:pt x="1930164" y="0"/>
                </a:moveTo>
                <a:lnTo>
                  <a:pt x="4942442" y="0"/>
                </a:lnTo>
                <a:lnTo>
                  <a:pt x="4942442" y="6858000"/>
                </a:lnTo>
                <a:lnTo>
                  <a:pt x="0" y="6858000"/>
                </a:lnTo>
                <a:close/>
              </a:path>
            </a:pathLst>
          </a:custGeom>
          <a:solidFill>
            <a:schemeClr val="accent6"/>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7" name="Bildplatzhalter 16">
            <a:extLst>
              <a:ext uri="{FF2B5EF4-FFF2-40B4-BE49-F238E27FC236}">
                <a16:creationId xmlns:a16="http://schemas.microsoft.com/office/drawing/2014/main" id="{0800D626-1F85-4F03-A6BC-AF3DF5B661F1}"/>
              </a:ext>
            </a:extLst>
          </p:cNvPr>
          <p:cNvSpPr>
            <a:spLocks noGrp="1"/>
          </p:cNvSpPr>
          <p:nvPr>
            <p:ph type="pic" sz="quarter" idx="15"/>
          </p:nvPr>
        </p:nvSpPr>
        <p:spPr bwMode="gray">
          <a:xfrm>
            <a:off x="5" y="0"/>
            <a:ext cx="9914189" cy="13716000"/>
          </a:xfrm>
          <a:custGeom>
            <a:avLst/>
            <a:gdLst>
              <a:gd name="connsiteX0" fmla="*/ 0 w 4957417"/>
              <a:gd name="connsiteY0" fmla="*/ 0 h 6858000"/>
              <a:gd name="connsiteX1" fmla="*/ 4957417 w 4957417"/>
              <a:gd name="connsiteY1" fmla="*/ 0 h 6858000"/>
              <a:gd name="connsiteX2" fmla="*/ 4952468 w 4957417"/>
              <a:gd name="connsiteY2" fmla="*/ 17583 h 6858000"/>
              <a:gd name="connsiteX3" fmla="*/ 4949849 w 4957417"/>
              <a:gd name="connsiteY3" fmla="*/ 17583 h 6858000"/>
              <a:gd name="connsiteX4" fmla="*/ 3024633 w 4957417"/>
              <a:gd name="connsiteY4" fmla="*/ 6858000 h 6858000"/>
              <a:gd name="connsiteX5" fmla="*/ 0 w 495741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7417" h="6858000">
                <a:moveTo>
                  <a:pt x="0" y="0"/>
                </a:moveTo>
                <a:lnTo>
                  <a:pt x="4957417" y="0"/>
                </a:lnTo>
                <a:lnTo>
                  <a:pt x="4952468" y="17583"/>
                </a:lnTo>
                <a:lnTo>
                  <a:pt x="4949849" y="17583"/>
                </a:lnTo>
                <a:lnTo>
                  <a:pt x="3024633" y="6858000"/>
                </a:lnTo>
                <a:lnTo>
                  <a:pt x="0" y="6858000"/>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78A0B88D-6ABD-4F44-8866-BD94B391352A}"/>
              </a:ext>
            </a:extLst>
          </p:cNvPr>
          <p:cNvSpPr>
            <a:spLocks noGrp="1"/>
          </p:cNvSpPr>
          <p:nvPr>
            <p:ph type="pic" sz="quarter" idx="26"/>
          </p:nvPr>
        </p:nvSpPr>
        <p:spPr bwMode="gray">
          <a:xfrm>
            <a:off x="6364775" y="0"/>
            <a:ext cx="11682822" cy="13716000"/>
          </a:xfrm>
          <a:custGeom>
            <a:avLst/>
            <a:gdLst>
              <a:gd name="connsiteX0" fmla="*/ 1932784 w 5841791"/>
              <a:gd name="connsiteY0" fmla="*/ 0 h 6858000"/>
              <a:gd name="connsiteX1" fmla="*/ 5841791 w 5841791"/>
              <a:gd name="connsiteY1" fmla="*/ 0 h 6858000"/>
              <a:gd name="connsiteX2" fmla="*/ 5836842 w 5841791"/>
              <a:gd name="connsiteY2" fmla="*/ 17583 h 6858000"/>
              <a:gd name="connsiteX3" fmla="*/ 5834223 w 5841791"/>
              <a:gd name="connsiteY3" fmla="*/ 17583 h 6858000"/>
              <a:gd name="connsiteX4" fmla="*/ 3909007 w 5841791"/>
              <a:gd name="connsiteY4" fmla="*/ 6858000 h 6858000"/>
              <a:gd name="connsiteX5" fmla="*/ 0 w 5841791"/>
              <a:gd name="connsiteY5" fmla="*/ 6858000 h 6858000"/>
              <a:gd name="connsiteX6" fmla="*/ 1925216 w 5841791"/>
              <a:gd name="connsiteY6" fmla="*/ 17583 h 6858000"/>
              <a:gd name="connsiteX7" fmla="*/ 1927835 w 5841791"/>
              <a:gd name="connsiteY7" fmla="*/ 175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1791" h="6858000">
                <a:moveTo>
                  <a:pt x="1932784" y="0"/>
                </a:moveTo>
                <a:lnTo>
                  <a:pt x="5841791" y="0"/>
                </a:lnTo>
                <a:lnTo>
                  <a:pt x="5836842" y="17583"/>
                </a:lnTo>
                <a:lnTo>
                  <a:pt x="5834223" y="17583"/>
                </a:lnTo>
                <a:lnTo>
                  <a:pt x="3909007" y="6858000"/>
                </a:lnTo>
                <a:lnTo>
                  <a:pt x="0" y="6858000"/>
                </a:lnTo>
                <a:lnTo>
                  <a:pt x="1925216" y="17583"/>
                </a:lnTo>
                <a:lnTo>
                  <a:pt x="1927835" y="17583"/>
                </a:lnTo>
                <a:close/>
              </a:path>
            </a:pathLst>
          </a:custGeom>
          <a:solidFill>
            <a:schemeClr val="accent6"/>
          </a:solidFill>
        </p:spPr>
        <p:txBody>
          <a:bodyPr wrap="square" lIns="1800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35755"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5791372"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20" name="Textplatzhalter 15">
            <a:extLst>
              <a:ext uri="{FF2B5EF4-FFF2-40B4-BE49-F238E27FC236}">
                <a16:creationId xmlns:a16="http://schemas.microsoft.com/office/drawing/2014/main" id="{002CAFA9-1FD7-4CE5-BFB2-612A58E988C3}"/>
              </a:ext>
            </a:extLst>
          </p:cNvPr>
          <p:cNvSpPr>
            <a:spLocks noGrp="1"/>
          </p:cNvSpPr>
          <p:nvPr>
            <p:ph type="body" sz="quarter" idx="27" hasCustomPrompt="1"/>
          </p:nvPr>
        </p:nvSpPr>
        <p:spPr bwMode="gray">
          <a:xfrm>
            <a:off x="7754763"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2" name="Bildplatzhalter 36">
            <a:extLst>
              <a:ext uri="{FF2B5EF4-FFF2-40B4-BE49-F238E27FC236}">
                <a16:creationId xmlns:a16="http://schemas.microsoft.com/office/drawing/2014/main" id="{26802ABF-45A8-46F6-9BFD-EABDA20B2328}"/>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539821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B28C85A0-FD56-48AE-B78E-E1BA6B8CEA89}"/>
              </a:ext>
            </a:extLst>
          </p:cNvPr>
          <p:cNvSpPr>
            <a:spLocks noGrp="1"/>
          </p:cNvSpPr>
          <p:nvPr>
            <p:ph type="pic" sz="quarter" idx="20"/>
          </p:nvPr>
        </p:nvSpPr>
        <p:spPr bwMode="gray">
          <a:xfrm>
            <a:off x="10433841" y="0"/>
            <a:ext cx="13948572" cy="13716000"/>
          </a:xfrm>
          <a:custGeom>
            <a:avLst/>
            <a:gdLst>
              <a:gd name="connsiteX0" fmla="*/ 1930164 w 6974740"/>
              <a:gd name="connsiteY0" fmla="*/ 0 h 6858000"/>
              <a:gd name="connsiteX1" fmla="*/ 6974740 w 6974740"/>
              <a:gd name="connsiteY1" fmla="*/ 0 h 6858000"/>
              <a:gd name="connsiteX2" fmla="*/ 6974740 w 6974740"/>
              <a:gd name="connsiteY2" fmla="*/ 6858000 h 6858000"/>
              <a:gd name="connsiteX3" fmla="*/ 0 w 69747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74740" h="6858000">
                <a:moveTo>
                  <a:pt x="1930164" y="0"/>
                </a:moveTo>
                <a:lnTo>
                  <a:pt x="6974740" y="0"/>
                </a:lnTo>
                <a:lnTo>
                  <a:pt x="6974740" y="6858000"/>
                </a:lnTo>
                <a:lnTo>
                  <a:pt x="0" y="6858000"/>
                </a:lnTo>
                <a:close/>
              </a:path>
            </a:pathLst>
          </a:custGeom>
          <a:solidFill>
            <a:schemeClr val="accent6"/>
          </a:solidFill>
        </p:spPr>
        <p:txBody>
          <a:bodyPr wrap="square" lIns="1728000"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6" name="Bildplatzhalter 15">
            <a:extLst>
              <a:ext uri="{FF2B5EF4-FFF2-40B4-BE49-F238E27FC236}">
                <a16:creationId xmlns:a16="http://schemas.microsoft.com/office/drawing/2014/main" id="{5677F445-885C-45AC-9DC1-3CE1D2858086}"/>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49" name="Textplatzhalter 15">
            <a:extLst>
              <a:ext uri="{FF2B5EF4-FFF2-40B4-BE49-F238E27FC236}">
                <a16:creationId xmlns:a16="http://schemas.microsoft.com/office/drawing/2014/main" id="{D89AFAAC-9BB5-4389-AE18-B90A0F7CEAB6}"/>
              </a:ext>
            </a:extLst>
          </p:cNvPr>
          <p:cNvSpPr>
            <a:spLocks noGrp="1"/>
          </p:cNvSpPr>
          <p:nvPr>
            <p:ph type="body" sz="quarter" idx="10" hasCustomPrompt="1"/>
          </p:nvPr>
        </p:nvSpPr>
        <p:spPr bwMode="gray">
          <a:xfrm>
            <a:off x="0" y="4077218"/>
            <a:ext cx="8372106" cy="2137472"/>
          </a:xfrm>
          <a:solidFill>
            <a:schemeClr val="tx1">
              <a:alpha val="40000"/>
            </a:schemeClr>
          </a:solidFill>
        </p:spPr>
        <p:txBody>
          <a:bodyPr wrap="none" lIns="1188000" tIns="144000" rIns="288000" bIns="144000" anchor="b" anchorCtr="0">
            <a:spAutoFit/>
          </a:bodyPr>
          <a:lstStyle>
            <a:lvl1pPr>
              <a:lnSpc>
                <a:spcPct val="100000"/>
              </a:lnSpc>
              <a:spcBef>
                <a:spcPts val="0"/>
              </a:spcBef>
              <a:defRPr sz="6000" b="1">
                <a:solidFill>
                  <a:schemeClr val="bg1"/>
                </a:solidFill>
              </a:defRPr>
            </a:lvl1pPr>
          </a:lstStyle>
          <a:p>
            <a:pPr lvl="0"/>
            <a:r>
              <a:rPr lang="de-DE" dirty="0"/>
              <a:t>Platzhalter für eine</a:t>
            </a:r>
            <a:br>
              <a:rPr lang="de-DE" dirty="0"/>
            </a:br>
            <a:r>
              <a:rPr lang="de-DE" dirty="0"/>
              <a:t>Bildunterschrift</a:t>
            </a:r>
          </a:p>
        </p:txBody>
      </p:sp>
      <p:sp>
        <p:nvSpPr>
          <p:cNvPr id="48" name="Textplatzhalter 12">
            <a:extLst>
              <a:ext uri="{FF2B5EF4-FFF2-40B4-BE49-F238E27FC236}">
                <a16:creationId xmlns:a16="http://schemas.microsoft.com/office/drawing/2014/main" id="{C232805E-CEBD-4CB3-877D-3443A2A43E19}"/>
              </a:ext>
            </a:extLst>
          </p:cNvPr>
          <p:cNvSpPr>
            <a:spLocks noGrp="1"/>
          </p:cNvSpPr>
          <p:nvPr>
            <p:ph type="body" sz="quarter" idx="21"/>
          </p:nvPr>
        </p:nvSpPr>
        <p:spPr bwMode="gray">
          <a:xfrm>
            <a:off x="0" y="5678804"/>
            <a:ext cx="885542" cy="216000"/>
          </a:xfrm>
          <a:solidFill>
            <a:schemeClr val="bg1"/>
          </a:solidFill>
        </p:spPr>
        <p:txBody>
          <a:bodyPr/>
          <a:lstStyle>
            <a:lvl1pPr>
              <a:defRPr sz="200" b="0">
                <a:noFill/>
              </a:defRPr>
            </a:lvl1pPr>
          </a:lstStyle>
          <a:p>
            <a:pPr lvl="0"/>
            <a:r>
              <a:rPr lang="de-DE"/>
              <a:t>Mastertextformat bearbeiten</a:t>
            </a:r>
          </a:p>
        </p:txBody>
      </p:sp>
      <p:sp>
        <p:nvSpPr>
          <p:cNvPr id="51" name="Textplatzhalter 15">
            <a:extLst>
              <a:ext uri="{FF2B5EF4-FFF2-40B4-BE49-F238E27FC236}">
                <a16:creationId xmlns:a16="http://schemas.microsoft.com/office/drawing/2014/main" id="{7AC7B1DF-17AE-4C2B-BB33-3F97D3ABBB5A}"/>
              </a:ext>
            </a:extLst>
          </p:cNvPr>
          <p:cNvSpPr>
            <a:spLocks noGrp="1"/>
          </p:cNvSpPr>
          <p:nvPr>
            <p:ph type="body" sz="quarter" idx="23" hasCustomPrompt="1"/>
          </p:nvPr>
        </p:nvSpPr>
        <p:spPr bwMode="gray">
          <a:xfrm>
            <a:off x="901235" y="11124521"/>
            <a:ext cx="2877441" cy="484748"/>
          </a:xfrm>
          <a:solidFill>
            <a:schemeClr val="bg1"/>
          </a:solidFill>
        </p:spPr>
        <p:txBody>
          <a:bodyPr wrap="none" lIns="54000" rIns="54000" anchor="b" anchorCtr="0">
            <a:spAutoFit/>
          </a:bodyPr>
          <a:lstStyle>
            <a:lvl1pPr>
              <a:lnSpc>
                <a:spcPct val="90000"/>
              </a:lnSpc>
              <a:spcBef>
                <a:spcPts val="0"/>
              </a:spcBef>
              <a:defRPr sz="3500" b="1">
                <a:solidFill>
                  <a:schemeClr val="tx1"/>
                </a:solidFill>
              </a:defRPr>
            </a:lvl1pPr>
          </a:lstStyle>
          <a:p>
            <a:pPr lvl="0"/>
            <a:r>
              <a:rPr lang="de-DE" dirty="0"/>
              <a:t>Bilduntertitel</a:t>
            </a:r>
          </a:p>
        </p:txBody>
      </p:sp>
      <p:sp>
        <p:nvSpPr>
          <p:cNvPr id="53" name="Textplatzhalter 15">
            <a:extLst>
              <a:ext uri="{FF2B5EF4-FFF2-40B4-BE49-F238E27FC236}">
                <a16:creationId xmlns:a16="http://schemas.microsoft.com/office/drawing/2014/main" id="{982ABAB9-17B6-410B-832B-811AB05375C2}"/>
              </a:ext>
            </a:extLst>
          </p:cNvPr>
          <p:cNvSpPr>
            <a:spLocks noGrp="1"/>
          </p:cNvSpPr>
          <p:nvPr>
            <p:ph type="body" sz="quarter" idx="25" hasCustomPrompt="1"/>
          </p:nvPr>
        </p:nvSpPr>
        <p:spPr bwMode="gray">
          <a:xfrm>
            <a:off x="11975197" y="11124521"/>
            <a:ext cx="2877441" cy="484748"/>
          </a:xfrm>
          <a:solidFill>
            <a:schemeClr val="bg1"/>
          </a:solidFill>
        </p:spPr>
        <p:txBody>
          <a:bodyPr wrap="none" lIns="54000" rIns="54000" anchor="b" anchorCtr="0">
            <a:spAutoFit/>
          </a:bodyPr>
          <a:lstStyle>
            <a:lvl1pPr algn="l">
              <a:lnSpc>
                <a:spcPct val="90000"/>
              </a:lnSpc>
              <a:spcBef>
                <a:spcPts val="0"/>
              </a:spcBef>
              <a:defRPr sz="3500" b="1">
                <a:solidFill>
                  <a:schemeClr val="tx1"/>
                </a:solidFill>
              </a:defRPr>
            </a:lvl1pPr>
          </a:lstStyle>
          <a:p>
            <a:pPr lvl="0"/>
            <a:r>
              <a:rPr lang="de-DE" dirty="0"/>
              <a:t>Bilduntertitel</a:t>
            </a:r>
          </a:p>
        </p:txBody>
      </p:sp>
      <p:sp>
        <p:nvSpPr>
          <p:cNvPr id="10" name="Bildplatzhalter 36">
            <a:extLst>
              <a:ext uri="{FF2B5EF4-FFF2-40B4-BE49-F238E27FC236}">
                <a16:creationId xmlns:a16="http://schemas.microsoft.com/office/drawing/2014/main" id="{D7B345FD-C6B2-425A-8A11-902A150505B3}"/>
              </a:ext>
            </a:extLst>
          </p:cNvPr>
          <p:cNvSpPr>
            <a:spLocks noGrp="1"/>
          </p:cNvSpPr>
          <p:nvPr>
            <p:ph type="pic" sz="quarter" idx="17"/>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7888634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ild, Titel und Text">
    <p:spTree>
      <p:nvGrpSpPr>
        <p:cNvPr id="1" name=""/>
        <p:cNvGrpSpPr/>
        <p:nvPr/>
      </p:nvGrpSpPr>
      <p:grpSpPr>
        <a:xfrm>
          <a:off x="0" y="0"/>
          <a:ext cx="0" cy="0"/>
          <a:chOff x="0" y="0"/>
          <a:chExt cx="0" cy="0"/>
        </a:xfrm>
      </p:grpSpPr>
      <p:sp>
        <p:nvSpPr>
          <p:cNvPr id="9" name="Bildplatzhalter 15">
            <a:extLst>
              <a:ext uri="{FF2B5EF4-FFF2-40B4-BE49-F238E27FC236}">
                <a16:creationId xmlns:a16="http://schemas.microsoft.com/office/drawing/2014/main" id="{54C13921-AA39-4475-9ED4-4D2A8A11E87E}"/>
              </a:ext>
            </a:extLst>
          </p:cNvPr>
          <p:cNvSpPr>
            <a:spLocks noGrp="1"/>
          </p:cNvSpPr>
          <p:nvPr>
            <p:ph type="pic" sz="quarter" idx="15"/>
          </p:nvPr>
        </p:nvSpPr>
        <p:spPr bwMode="gray">
          <a:xfrm>
            <a:off x="5" y="0"/>
            <a:ext cx="13972237" cy="13716000"/>
          </a:xfrm>
          <a:custGeom>
            <a:avLst/>
            <a:gdLst>
              <a:gd name="connsiteX0" fmla="*/ 0 w 6986573"/>
              <a:gd name="connsiteY0" fmla="*/ 0 h 6858000"/>
              <a:gd name="connsiteX1" fmla="*/ 6986573 w 6986573"/>
              <a:gd name="connsiteY1" fmla="*/ 0 h 6858000"/>
              <a:gd name="connsiteX2" fmla="*/ 6981624 w 6986573"/>
              <a:gd name="connsiteY2" fmla="*/ 17583 h 6858000"/>
              <a:gd name="connsiteX3" fmla="*/ 6979005 w 6986573"/>
              <a:gd name="connsiteY3" fmla="*/ 17583 h 6858000"/>
              <a:gd name="connsiteX4" fmla="*/ 5053789 w 6986573"/>
              <a:gd name="connsiteY4" fmla="*/ 6858000 h 6858000"/>
              <a:gd name="connsiteX5" fmla="*/ 0 w 6986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6573" h="6858000">
                <a:moveTo>
                  <a:pt x="0" y="0"/>
                </a:moveTo>
                <a:lnTo>
                  <a:pt x="6986573" y="0"/>
                </a:lnTo>
                <a:lnTo>
                  <a:pt x="6981624" y="17583"/>
                </a:lnTo>
                <a:lnTo>
                  <a:pt x="6979005" y="17583"/>
                </a:lnTo>
                <a:lnTo>
                  <a:pt x="5053789" y="6858000"/>
                </a:lnTo>
                <a:lnTo>
                  <a:pt x="0" y="6858000"/>
                </a:lnTo>
                <a:close/>
              </a:path>
            </a:pathLst>
          </a:custGeom>
          <a:solidFill>
            <a:schemeClr val="accent6"/>
          </a:solidFill>
        </p:spPr>
        <p:txBody>
          <a:bodyPr wrap="square" tIns="36000">
            <a:noAutofit/>
          </a:bodyPr>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Bildplatzhalter 36">
            <a:extLst>
              <a:ext uri="{FF2B5EF4-FFF2-40B4-BE49-F238E27FC236}">
                <a16:creationId xmlns:a16="http://schemas.microsoft.com/office/drawing/2014/main" id="{3828045C-2EDE-4738-A633-94EE4B49B435}"/>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a:xfrm>
            <a:off x="14567317" y="1169368"/>
            <a:ext cx="8639396" cy="886396"/>
          </a:xfrm>
        </p:spPr>
        <p:txBody>
          <a:bodyPr/>
          <a:lstStyle>
            <a:lvl1pPr>
              <a:defRPr/>
            </a:lvl1pPr>
          </a:lstStyle>
          <a:p>
            <a:r>
              <a:rPr lang="de-DE" dirty="0"/>
              <a:t>Folientitel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14567317" y="2206630"/>
            <a:ext cx="8929333" cy="692497"/>
          </a:xfrm>
        </p:spPr>
        <p:txBody>
          <a:bodyPr wrap="square">
            <a:spAutoFit/>
          </a:bodyPr>
          <a:lstStyle>
            <a:lvl1pPr>
              <a:lnSpc>
                <a:spcPct val="100000"/>
              </a:lnSpc>
              <a:spcBef>
                <a:spcPts val="0"/>
              </a:spcBef>
              <a:defRPr sz="4500" b="0">
                <a:solidFill>
                  <a:schemeClr val="tx2"/>
                </a:solidFill>
              </a:defRPr>
            </a:lvl1pPr>
          </a:lstStyle>
          <a:p>
            <a:pPr lvl="0"/>
            <a:r>
              <a:rPr lang="de-DE" dirty="0"/>
              <a:t>Untertitel durch Klicken bearbeiten</a:t>
            </a:r>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67317" y="4048129"/>
            <a:ext cx="8908438"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36">
            <a:extLst>
              <a:ext uri="{FF2B5EF4-FFF2-40B4-BE49-F238E27FC236}">
                <a16:creationId xmlns:a16="http://schemas.microsoft.com/office/drawing/2014/main" id="{399D67BA-7197-4712-9776-9EB3AF4ED068}"/>
              </a:ext>
            </a:extLst>
          </p:cNvPr>
          <p:cNvSpPr>
            <a:spLocks noGrp="1"/>
          </p:cNvSpPr>
          <p:nvPr>
            <p:ph type="pic" sz="quarter" idx="18"/>
          </p:nvPr>
        </p:nvSpPr>
        <p:spPr bwMode="gray">
          <a:xfrm>
            <a:off x="901235" y="12794400"/>
            <a:ext cx="2908611" cy="2376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301235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bschlussfolie">
    <p:bg bwMode="gray">
      <p:bgPr>
        <a:solidFill>
          <a:schemeClr val="accent1"/>
        </a:solidFill>
        <a:effectLst/>
      </p:bgPr>
    </p:bg>
    <p:spTree>
      <p:nvGrpSpPr>
        <p:cNvPr id="1" name=""/>
        <p:cNvGrpSpPr/>
        <p:nvPr/>
      </p:nvGrpSpPr>
      <p:grpSpPr>
        <a:xfrm>
          <a:off x="0" y="0"/>
          <a:ext cx="0" cy="0"/>
          <a:chOff x="0" y="0"/>
          <a:chExt cx="0" cy="0"/>
        </a:xfrm>
      </p:grpSpPr>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08" y="3760513"/>
            <a:ext cx="16718238" cy="4154984"/>
          </a:xfrm>
        </p:spPr>
        <p:txBody>
          <a:bodyPr wrap="square">
            <a:spAutoFit/>
          </a:bodyPr>
          <a:lstStyle>
            <a:lvl1pPr>
              <a:lnSpc>
                <a:spcPct val="100000"/>
              </a:lnSpc>
              <a:spcBef>
                <a:spcPts val="0"/>
              </a:spcBef>
              <a:defRPr sz="9000">
                <a:solidFill>
                  <a:schemeClr val="bg1"/>
                </a:solidFill>
              </a:defRPr>
            </a:lvl1pPr>
          </a:lstStyle>
          <a:p>
            <a:pPr lvl="0"/>
            <a:r>
              <a:rPr lang="de-DE" dirty="0"/>
              <a:t>Platzhalter für eine finale Botschaft. Mehrere Zeilen möglich.</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bg1"/>
          </a:solidFill>
          <a:ln>
            <a:noFill/>
          </a:ln>
        </p:spPr>
        <p:txBody>
          <a:bodyPr vert="horz" wrap="square" lIns="182868" tIns="91434" rIns="182868" bIns="91434" numCol="1" anchor="t" anchorCtr="0" compatLnSpc="1">
            <a:prstTxWarp prst="textNoShape">
              <a:avLst/>
            </a:prstTxWarp>
          </a:bodyPr>
          <a:lstStyle/>
          <a:p>
            <a:endParaRPr lang="de-DE" sz="7200"/>
          </a:p>
        </p:txBody>
      </p:sp>
      <p:pic>
        <p:nvPicPr>
          <p:cNvPr id="5" name="Grafik 4">
            <a:extLst>
              <a:ext uri="{FF2B5EF4-FFF2-40B4-BE49-F238E27FC236}">
                <a16:creationId xmlns:a16="http://schemas.microsoft.com/office/drawing/2014/main" id="{46170BCA-5ECB-4B72-A56D-187D94F9FF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gray">
          <a:xfrm>
            <a:off x="886686" y="871812"/>
            <a:ext cx="1244655" cy="1872000"/>
          </a:xfrm>
          <a:prstGeom prst="rect">
            <a:avLst/>
          </a:prstGeom>
        </p:spPr>
      </p:pic>
      <p:sp>
        <p:nvSpPr>
          <p:cNvPr id="8" name="Textplatzhalter 15">
            <a:extLst>
              <a:ext uri="{FF2B5EF4-FFF2-40B4-BE49-F238E27FC236}">
                <a16:creationId xmlns:a16="http://schemas.microsoft.com/office/drawing/2014/main" id="{EF376B6E-C06E-4ED2-9D08-08A6C6B8D479}"/>
              </a:ext>
            </a:extLst>
          </p:cNvPr>
          <p:cNvSpPr>
            <a:spLocks noGrp="1"/>
          </p:cNvSpPr>
          <p:nvPr>
            <p:ph type="body" sz="quarter" idx="11" hasCustomPrompt="1"/>
          </p:nvPr>
        </p:nvSpPr>
        <p:spPr bwMode="gray">
          <a:xfrm>
            <a:off x="6778408" y="9060179"/>
            <a:ext cx="16718238" cy="923330"/>
          </a:xfrm>
        </p:spPr>
        <p:txBody>
          <a:bodyPr wrap="square" anchor="b" anchorCtr="0">
            <a:spAutoFit/>
          </a:bodyPr>
          <a:lstStyle>
            <a:lvl1pPr>
              <a:lnSpc>
                <a:spcPct val="100000"/>
              </a:lnSpc>
              <a:spcBef>
                <a:spcPts val="0"/>
              </a:spcBef>
              <a:defRPr sz="6000" b="0">
                <a:solidFill>
                  <a:schemeClr val="bg1"/>
                </a:solidFill>
              </a:defRPr>
            </a:lvl1pPr>
          </a:lstStyle>
          <a:p>
            <a:pPr lvl="0"/>
            <a:r>
              <a:rPr lang="de-DE" dirty="0"/>
              <a:t>Vielen Dank für Ihre Aufmerksamkeit!</a:t>
            </a:r>
          </a:p>
        </p:txBody>
      </p:sp>
      <p:pic>
        <p:nvPicPr>
          <p:cNvPr id="7" name="Grafik 6">
            <a:extLst>
              <a:ext uri="{FF2B5EF4-FFF2-40B4-BE49-F238E27FC236}">
                <a16:creationId xmlns:a16="http://schemas.microsoft.com/office/drawing/2014/main" id="{4D3CC428-C371-44BE-B090-3826AD6BE239}"/>
              </a:ext>
            </a:extLst>
          </p:cNvPr>
          <p:cNvPicPr>
            <a:picLocks noChangeAspect="1"/>
          </p:cNvPicPr>
          <p:nvPr userDrawn="1"/>
        </p:nvPicPr>
        <p:blipFill>
          <a:blip r:embed="rId3"/>
          <a:srcRect/>
          <a:stretch/>
        </p:blipFill>
        <p:spPr>
          <a:xfrm>
            <a:off x="901234" y="12783500"/>
            <a:ext cx="2908609" cy="239548"/>
          </a:xfrm>
          <a:prstGeom prst="rect">
            <a:avLst/>
          </a:prstGeom>
        </p:spPr>
      </p:pic>
    </p:spTree>
    <p:extLst>
      <p:ext uri="{BB962C8B-B14F-4D97-AF65-F5344CB8AC3E}">
        <p14:creationId xmlns:p14="http://schemas.microsoft.com/office/powerpoint/2010/main" val="23143134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Nur Titel">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bwMode="gray">
          <a:xfrm>
            <a:off x="1181061" y="1905601"/>
            <a:ext cx="22020367" cy="677108"/>
          </a:xfrm>
          <a:prstGeom prst="rect">
            <a:avLst/>
          </a:prstGeom>
          <a:noFill/>
        </p:spPr>
        <p:txBody>
          <a:bodyPr lIns="0" tIns="0" rIns="0" bIns="0" anchor="t" anchorCtr="0">
            <a:noAutofit/>
          </a:bodyPr>
          <a:lstStyle>
            <a:lvl1pPr>
              <a:defRPr sz="4000" b="0" i="0" cap="none" baseline="0">
                <a:solidFill>
                  <a:schemeClr val="accent2"/>
                </a:solidFill>
                <a:latin typeface="+mn-lt"/>
                <a:cs typeface="Arial" pitchFamily="34" charset="0"/>
              </a:defRPr>
            </a:lvl1pPr>
          </a:lstStyle>
          <a:p>
            <a:pPr lvl="0"/>
            <a:endParaRPr lang="de-DE" dirty="0"/>
          </a:p>
        </p:txBody>
      </p:sp>
      <p:sp>
        <p:nvSpPr>
          <p:cNvPr id="6" name="Titel 5"/>
          <p:cNvSpPr>
            <a:spLocks noGrp="1"/>
          </p:cNvSpPr>
          <p:nvPr>
            <p:ph type="title" hasCustomPrompt="1"/>
          </p:nvPr>
        </p:nvSpPr>
        <p:spPr>
          <a:xfrm>
            <a:off x="4847906" y="1169368"/>
            <a:ext cx="18358805" cy="1342162"/>
          </a:xfrm>
        </p:spPr>
        <p:txBody>
          <a:bodyPr/>
          <a:lstStyle>
            <a:lvl1pPr>
              <a:lnSpc>
                <a:spcPts val="5200"/>
              </a:lnSpc>
              <a:defRPr>
                <a:solidFill>
                  <a:schemeClr val="accent2"/>
                </a:solidFill>
              </a:defRPr>
            </a:lvl1pPr>
          </a:lstStyle>
          <a:p>
            <a:r>
              <a:rPr lang="de-DE" dirty="0"/>
              <a:t>Titelmasterformat </a:t>
            </a:r>
            <a:br>
              <a:rPr lang="de-DE" dirty="0"/>
            </a:br>
            <a:r>
              <a:rPr lang="de-DE" dirty="0"/>
              <a:t>durch Klicken bearbeiten</a:t>
            </a:r>
          </a:p>
        </p:txBody>
      </p:sp>
    </p:spTree>
    <p:extLst>
      <p:ext uri="{BB962C8B-B14F-4D97-AF65-F5344CB8AC3E}">
        <p14:creationId xmlns:p14="http://schemas.microsoft.com/office/powerpoint/2010/main" val="21723843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folie (dunk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tx1">
              <a:alpha val="40000"/>
            </a:schemeClr>
          </a:solidFill>
        </p:spPr>
        <p:txBody>
          <a:bodyPr wrap="square" lIns="2340000" tIns="324000" rIns="180000" anchor="t" anchorCtr="0">
            <a:noAutofit/>
          </a:bodyPr>
          <a:lstStyle>
            <a:lvl1pPr algn="l">
              <a:lnSpc>
                <a:spcPct val="100000"/>
              </a:lnSpc>
              <a:defRPr sz="9000">
                <a:solidFill>
                  <a:schemeClr val="bg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bg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bg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bg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1" name="Bildplatzhalter 36">
            <a:extLst>
              <a:ext uri="{FF2B5EF4-FFF2-40B4-BE49-F238E27FC236}">
                <a16:creationId xmlns:a16="http://schemas.microsoft.com/office/drawing/2014/main" id="{361F6841-88F5-4623-9EBA-6CF970FEADD1}"/>
              </a:ext>
            </a:extLst>
          </p:cNvPr>
          <p:cNvSpPr>
            <a:spLocks noGrp="1"/>
          </p:cNvSpPr>
          <p:nvPr>
            <p:ph type="pic" sz="quarter" idx="16"/>
          </p:nvPr>
        </p:nvSpPr>
        <p:spPr bwMode="gray">
          <a:xfrm>
            <a:off x="886686" y="4318096"/>
            <a:ext cx="4931679" cy="9792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2139648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folie (helles Bild)">
    <p:spTree>
      <p:nvGrpSpPr>
        <p:cNvPr id="1" name=""/>
        <p:cNvGrpSpPr/>
        <p:nvPr/>
      </p:nvGrpSpPr>
      <p:grpSpPr>
        <a:xfrm>
          <a:off x="0" y="0"/>
          <a:ext cx="0" cy="0"/>
          <a:chOff x="0" y="0"/>
          <a:chExt cx="0" cy="0"/>
        </a:xfrm>
      </p:grpSpPr>
      <p:sp>
        <p:nvSpPr>
          <p:cNvPr id="49" name="Bildplatzhalter 48">
            <a:extLst>
              <a:ext uri="{FF2B5EF4-FFF2-40B4-BE49-F238E27FC236}">
                <a16:creationId xmlns:a16="http://schemas.microsoft.com/office/drawing/2014/main" id="{60FBABD4-9B94-4376-B667-901CC4FD7E0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a:t>
            </a:r>
            <a:br>
              <a:rPr lang="de-DE" dirty="0"/>
            </a:br>
            <a:r>
              <a:rPr lang="de-DE" dirty="0"/>
              <a:t>Bitte wählen Sie ein Bild aus, indem Sie auf den Reiter „Einfügen“ klicken und den Befehl „Bilder“ wählen.</a:t>
            </a:r>
          </a:p>
        </p:txBody>
      </p:sp>
      <p:sp>
        <p:nvSpPr>
          <p:cNvPr id="2" name="Titel 1">
            <a:extLst>
              <a:ext uri="{FF2B5EF4-FFF2-40B4-BE49-F238E27FC236}">
                <a16:creationId xmlns:a16="http://schemas.microsoft.com/office/drawing/2014/main" id="{232AF09B-0F52-4A2B-B5B8-59518E8DDCA3}"/>
              </a:ext>
            </a:extLst>
          </p:cNvPr>
          <p:cNvSpPr>
            <a:spLocks noGrp="1"/>
          </p:cNvSpPr>
          <p:nvPr>
            <p:ph type="ctrTitle" hasCustomPrompt="1"/>
          </p:nvPr>
        </p:nvSpPr>
        <p:spPr bwMode="gray">
          <a:xfrm>
            <a:off x="4582664" y="6483674"/>
            <a:ext cx="18288842" cy="5256000"/>
          </a:xfrm>
          <a:solidFill>
            <a:schemeClr val="bg1">
              <a:alpha val="40000"/>
            </a:schemeClr>
          </a:solidFill>
        </p:spPr>
        <p:txBody>
          <a:bodyPr wrap="square" lIns="2340000" tIns="324000" rIns="180000" anchor="t" anchorCtr="0">
            <a:noAutofit/>
          </a:bodyPr>
          <a:lstStyle>
            <a:lvl1pPr algn="l">
              <a:lnSpc>
                <a:spcPct val="100000"/>
              </a:lnSpc>
              <a:defRPr sz="9000">
                <a:solidFill>
                  <a:schemeClr val="tx1"/>
                </a:solidFill>
              </a:defRPr>
            </a:lvl1pPr>
          </a:lstStyle>
          <a:p>
            <a:r>
              <a:rPr lang="de-DE" dirty="0"/>
              <a:t>Titel der Präsentation</a:t>
            </a:r>
          </a:p>
        </p:txBody>
      </p:sp>
      <p:sp>
        <p:nvSpPr>
          <p:cNvPr id="3" name="Untertitel 2">
            <a:extLst>
              <a:ext uri="{FF2B5EF4-FFF2-40B4-BE49-F238E27FC236}">
                <a16:creationId xmlns:a16="http://schemas.microsoft.com/office/drawing/2014/main" id="{8CA55FEB-9ACF-4D14-ACEC-30286A32086A}"/>
              </a:ext>
            </a:extLst>
          </p:cNvPr>
          <p:cNvSpPr>
            <a:spLocks noGrp="1"/>
          </p:cNvSpPr>
          <p:nvPr>
            <p:ph type="subTitle" idx="1" hasCustomPrompt="1"/>
          </p:nvPr>
        </p:nvSpPr>
        <p:spPr bwMode="gray">
          <a:xfrm>
            <a:off x="6907296" y="8246359"/>
            <a:ext cx="15622983" cy="923330"/>
          </a:xfrm>
        </p:spPr>
        <p:txBody>
          <a:bodyPr wrap="square" anchor="t" anchorCtr="0">
            <a:spAutoFit/>
          </a:bodyPr>
          <a:lstStyle>
            <a:lvl1pPr marL="0" indent="0" algn="l">
              <a:lnSpc>
                <a:spcPct val="100000"/>
              </a:lnSpc>
              <a:spcBef>
                <a:spcPts val="0"/>
              </a:spcBef>
              <a:buNone/>
              <a:defRPr sz="6000" b="0">
                <a:solidFill>
                  <a:schemeClr val="tx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de-DE" dirty="0"/>
              <a:t>Platzhalter für den Untertitel</a:t>
            </a:r>
          </a:p>
        </p:txBody>
      </p:sp>
      <p:sp>
        <p:nvSpPr>
          <p:cNvPr id="16" name="Textplatzhalter 15">
            <a:extLst>
              <a:ext uri="{FF2B5EF4-FFF2-40B4-BE49-F238E27FC236}">
                <a16:creationId xmlns:a16="http://schemas.microsoft.com/office/drawing/2014/main" id="{CE128CBD-52D8-4C61-977A-68C06F3304E1}"/>
              </a:ext>
            </a:extLst>
          </p:cNvPr>
          <p:cNvSpPr>
            <a:spLocks noGrp="1"/>
          </p:cNvSpPr>
          <p:nvPr>
            <p:ph type="body" sz="quarter" idx="10" hasCustomPrompt="1"/>
          </p:nvPr>
        </p:nvSpPr>
        <p:spPr bwMode="gray">
          <a:xfrm>
            <a:off x="6907296" y="9998479"/>
            <a:ext cx="15622983" cy="553998"/>
          </a:xfrm>
        </p:spPr>
        <p:txBody>
          <a:bodyPr>
            <a:spAutoFit/>
          </a:bodyPr>
          <a:lstStyle>
            <a:lvl1pPr>
              <a:lnSpc>
                <a:spcPct val="100000"/>
              </a:lnSpc>
              <a:spcBef>
                <a:spcPts val="0"/>
              </a:spcBef>
              <a:defRPr>
                <a:solidFill>
                  <a:schemeClr val="tx1"/>
                </a:solidFill>
              </a:defRPr>
            </a:lvl1pPr>
          </a:lstStyle>
          <a:p>
            <a:pPr lvl="0"/>
            <a:r>
              <a:rPr lang="de-DE" dirty="0"/>
              <a:t>Name des Vortragenden, Funktion</a:t>
            </a:r>
          </a:p>
        </p:txBody>
      </p:sp>
      <p:sp>
        <p:nvSpPr>
          <p:cNvPr id="17" name="Textplatzhalter 15">
            <a:extLst>
              <a:ext uri="{FF2B5EF4-FFF2-40B4-BE49-F238E27FC236}">
                <a16:creationId xmlns:a16="http://schemas.microsoft.com/office/drawing/2014/main" id="{2030D892-241D-4ED0-B270-CE458E12ECCD}"/>
              </a:ext>
            </a:extLst>
          </p:cNvPr>
          <p:cNvSpPr>
            <a:spLocks noGrp="1"/>
          </p:cNvSpPr>
          <p:nvPr>
            <p:ph type="body" sz="quarter" idx="11" hasCustomPrompt="1"/>
          </p:nvPr>
        </p:nvSpPr>
        <p:spPr bwMode="gray">
          <a:xfrm>
            <a:off x="6907296" y="10701255"/>
            <a:ext cx="15622983" cy="553998"/>
          </a:xfrm>
        </p:spPr>
        <p:txBody>
          <a:bodyPr>
            <a:spAutoFit/>
          </a:bodyPr>
          <a:lstStyle>
            <a:lvl1pPr>
              <a:lnSpc>
                <a:spcPct val="100000"/>
              </a:lnSpc>
              <a:spcBef>
                <a:spcPts val="0"/>
              </a:spcBef>
              <a:defRPr b="0">
                <a:solidFill>
                  <a:schemeClr val="tx1"/>
                </a:solidFill>
              </a:defRPr>
            </a:lvl1pPr>
          </a:lstStyle>
          <a:p>
            <a:pPr lvl="0"/>
            <a:r>
              <a:rPr lang="de-DE" dirty="0"/>
              <a:t>Datum, Anlass, Ort</a:t>
            </a:r>
          </a:p>
        </p:txBody>
      </p:sp>
      <p:sp>
        <p:nvSpPr>
          <p:cNvPr id="21" name="Textplatzhalter 20">
            <a:extLst>
              <a:ext uri="{FF2B5EF4-FFF2-40B4-BE49-F238E27FC236}">
                <a16:creationId xmlns:a16="http://schemas.microsoft.com/office/drawing/2014/main" id="{F5227DF6-ECF3-44BD-AC68-F23FACC63F9E}"/>
              </a:ext>
            </a:extLst>
          </p:cNvPr>
          <p:cNvSpPr>
            <a:spLocks noGrp="1"/>
          </p:cNvSpPr>
          <p:nvPr>
            <p:ph type="body" sz="quarter" idx="12"/>
          </p:nvPr>
        </p:nvSpPr>
        <p:spPr bwMode="gray">
          <a:xfrm>
            <a:off x="3862631" y="7088191"/>
            <a:ext cx="1886277" cy="5738334"/>
          </a:xfrm>
          <a:custGeom>
            <a:avLst/>
            <a:gdLst>
              <a:gd name="connsiteX0" fmla="*/ 807101 w 943200"/>
              <a:gd name="connsiteY0" fmla="*/ 0 h 2869167"/>
              <a:gd name="connsiteX1" fmla="*/ 943200 w 943200"/>
              <a:gd name="connsiteY1" fmla="*/ 0 h 2869167"/>
              <a:gd name="connsiteX2" fmla="*/ 139265 w 943200"/>
              <a:gd name="connsiteY2" fmla="*/ 2869167 h 2869167"/>
              <a:gd name="connsiteX3" fmla="*/ 0 w 943200"/>
              <a:gd name="connsiteY3" fmla="*/ 2869167 h 2869167"/>
            </a:gdLst>
            <a:ahLst/>
            <a:cxnLst>
              <a:cxn ang="0">
                <a:pos x="connsiteX0" y="connsiteY0"/>
              </a:cxn>
              <a:cxn ang="0">
                <a:pos x="connsiteX1" y="connsiteY1"/>
              </a:cxn>
              <a:cxn ang="0">
                <a:pos x="connsiteX2" y="connsiteY2"/>
              </a:cxn>
              <a:cxn ang="0">
                <a:pos x="connsiteX3" y="connsiteY3"/>
              </a:cxn>
            </a:cxnLst>
            <a:rect l="l" t="t" r="r" b="b"/>
            <a:pathLst>
              <a:path w="943200" h="2869167">
                <a:moveTo>
                  <a:pt x="807101" y="0"/>
                </a:moveTo>
                <a:lnTo>
                  <a:pt x="943200" y="0"/>
                </a:lnTo>
                <a:lnTo>
                  <a:pt x="139265" y="2869167"/>
                </a:lnTo>
                <a:lnTo>
                  <a:pt x="0" y="2869167"/>
                </a:lnTo>
                <a:close/>
              </a:path>
            </a:pathLst>
          </a:custGeom>
          <a:solidFill>
            <a:schemeClr val="tx1"/>
          </a:solidFill>
        </p:spPr>
        <p:txBody>
          <a:bodyPr wrap="square">
            <a:noAutofit/>
          </a:bodyPr>
          <a:lstStyle>
            <a:lvl1pPr>
              <a:spcBef>
                <a:spcPts val="0"/>
              </a:spcBef>
              <a:defRPr sz="200" b="0">
                <a:noFill/>
              </a:defRPr>
            </a:lvl1pPr>
          </a:lstStyle>
          <a:p>
            <a:pPr lvl="0"/>
            <a:r>
              <a:rPr lang="de-DE"/>
              <a:t>Mastertextformat bearbeiten</a:t>
            </a:r>
          </a:p>
        </p:txBody>
      </p:sp>
      <p:sp>
        <p:nvSpPr>
          <p:cNvPr id="47" name="Bildplatzhalter 36">
            <a:extLst>
              <a:ext uri="{FF2B5EF4-FFF2-40B4-BE49-F238E27FC236}">
                <a16:creationId xmlns:a16="http://schemas.microsoft.com/office/drawing/2014/main" id="{DC15C95B-0303-4C15-9EC9-38800DFCEEF6}"/>
              </a:ext>
            </a:extLst>
          </p:cNvPr>
          <p:cNvSpPr>
            <a:spLocks noGrp="1"/>
          </p:cNvSpPr>
          <p:nvPr>
            <p:ph type="pic" sz="quarter" idx="14"/>
          </p:nvPr>
        </p:nvSpPr>
        <p:spPr bwMode="gray">
          <a:xfrm>
            <a:off x="886686" y="871812"/>
            <a:ext cx="1627094" cy="2448000"/>
          </a:xfrm>
          <a:blipFill>
            <a:blip r:embed="rId2"/>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10" name="Bildplatzhalter 36">
            <a:extLst>
              <a:ext uri="{FF2B5EF4-FFF2-40B4-BE49-F238E27FC236}">
                <a16:creationId xmlns:a16="http://schemas.microsoft.com/office/drawing/2014/main" id="{52E7782F-4515-4ED5-8B87-E0017CBE9478}"/>
              </a:ext>
            </a:extLst>
          </p:cNvPr>
          <p:cNvSpPr>
            <a:spLocks noGrp="1"/>
          </p:cNvSpPr>
          <p:nvPr>
            <p:ph type="pic" sz="quarter" idx="13"/>
          </p:nvPr>
        </p:nvSpPr>
        <p:spPr bwMode="gray">
          <a:xfrm>
            <a:off x="886686" y="4318096"/>
            <a:ext cx="4931679" cy="9792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133803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2"/>
            <a:ext cx="16718238" cy="1384995"/>
          </a:xfrm>
        </p:spPr>
        <p:txBody>
          <a:bodyPr wrap="square">
            <a:spAutoFit/>
          </a:bodyPr>
          <a:lstStyle>
            <a:lvl1pPr>
              <a:lnSpc>
                <a:spcPct val="100000"/>
              </a:lnSpc>
              <a:spcBef>
                <a:spcPts val="0"/>
              </a:spcBef>
              <a:defRPr sz="9000">
                <a:solidFill>
                  <a:schemeClr val="accent1"/>
                </a:solidFill>
              </a:defRPr>
            </a:lvl1pPr>
          </a:lstStyle>
          <a:p>
            <a:pPr lvl="0"/>
            <a:r>
              <a:rPr lang="de-DE" dirty="0"/>
              <a:t>Platzhalter für die Agenda</a:t>
            </a:r>
          </a:p>
        </p:txBody>
      </p:sp>
      <p:sp>
        <p:nvSpPr>
          <p:cNvPr id="9" name="Textplatzhalter 8">
            <a:extLst>
              <a:ext uri="{FF2B5EF4-FFF2-40B4-BE49-F238E27FC236}">
                <a16:creationId xmlns:a16="http://schemas.microsoft.com/office/drawing/2014/main" id="{38A12C6F-9A78-4D05-8866-397E59ED14C7}"/>
              </a:ext>
            </a:extLst>
          </p:cNvPr>
          <p:cNvSpPr>
            <a:spLocks noGrp="1"/>
          </p:cNvSpPr>
          <p:nvPr>
            <p:ph type="body" sz="quarter" idx="13" hasCustomPrompt="1"/>
          </p:nvPr>
        </p:nvSpPr>
        <p:spPr bwMode="gray">
          <a:xfrm>
            <a:off x="11303853" y="6232998"/>
            <a:ext cx="12192792" cy="6600352"/>
          </a:xfrm>
        </p:spPr>
        <p:txBody>
          <a:bodyPr/>
          <a:lstStyle>
            <a:lvl1pPr marL="359982" indent="-719964">
              <a:lnSpc>
                <a:spcPct val="125000"/>
              </a:lnSpc>
              <a:spcBef>
                <a:spcPts val="1200"/>
              </a:spcBef>
              <a:buFont typeface="+mj-lt"/>
              <a:buAutoNum type="arabicPeriod"/>
              <a:defRPr>
                <a:solidFill>
                  <a:schemeClr val="tx1"/>
                </a:solidFill>
              </a:defRPr>
            </a:lvl1pPr>
            <a:lvl2pPr marL="1439928" indent="-719964">
              <a:lnSpc>
                <a:spcPct val="100000"/>
              </a:lnSpc>
              <a:spcBef>
                <a:spcPts val="1200"/>
              </a:spcBef>
              <a:buFont typeface="+mj-lt"/>
              <a:buAutoNum type="alphaLcPeriod"/>
              <a:defRPr b="1"/>
            </a:lvl2pPr>
          </a:lstStyle>
          <a:p>
            <a:pPr lvl="0"/>
            <a:r>
              <a:rPr lang="de-DE" dirty="0" err="1"/>
              <a:t>Agendapunkt</a:t>
            </a:r>
            <a:r>
              <a:rPr lang="de-DE" dirty="0"/>
              <a:t> durch Klicken bearbeiten</a:t>
            </a:r>
          </a:p>
          <a:p>
            <a:pPr lvl="1"/>
            <a:r>
              <a:rPr lang="de-DE" dirty="0"/>
              <a:t>Unterpunkt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503888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apiteltrennfolie (Tag-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1"/>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1"/>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951102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apiteltrennfolie (Abend-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3"/>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3"/>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6058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trennfolie (Abend-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4"/>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4"/>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223997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apiteltrennfolie (Morgen-Blau)">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5"/>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5"/>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240609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apiteltrennfolie (Tag-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2"/>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2"/>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139461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apiteltrennfolie (Abend-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4"/>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4"/>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5138461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apiteltrennfolie (Morgen-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6"/>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6"/>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21232418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a:xfrm>
            <a:off x="4847906" y="1169368"/>
            <a:ext cx="18358805" cy="830997"/>
          </a:xfrm>
        </p:spPr>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10" y="4048128"/>
            <a:ext cx="1864874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Textplatzhalter 15">
            <a:extLst>
              <a:ext uri="{FF2B5EF4-FFF2-40B4-BE49-F238E27FC236}">
                <a16:creationId xmlns:a16="http://schemas.microsoft.com/office/drawing/2014/main" id="{CE043CCA-82EF-4DA0-A1E0-7AFC8FFC377A}"/>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9" name="Bildplatzhalter 48">
            <a:extLst>
              <a:ext uri="{FF2B5EF4-FFF2-40B4-BE49-F238E27FC236}">
                <a16:creationId xmlns:a16="http://schemas.microsoft.com/office/drawing/2014/main" id="{C8177274-4EB1-4DEE-8FA7-D048370CF6D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596173890"/>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 und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1" name="Bildplatzhalter 48">
            <a:extLst>
              <a:ext uri="{FF2B5EF4-FFF2-40B4-BE49-F238E27FC236}">
                <a16:creationId xmlns:a16="http://schemas.microsoft.com/office/drawing/2014/main" id="{677D3A23-EC88-46CD-8B2B-54FFCBFCC2C6}"/>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996618178"/>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 und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endParaRPr lang="de-DE" dirty="0"/>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7" y="4048128"/>
            <a:ext cx="5687224"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7" name="Textplatzhalter 7">
            <a:extLst>
              <a:ext uri="{FF2B5EF4-FFF2-40B4-BE49-F238E27FC236}">
                <a16:creationId xmlns:a16="http://schemas.microsoft.com/office/drawing/2014/main" id="{603F4D2B-94D4-402E-AEF9-938007ACF058}"/>
              </a:ext>
            </a:extLst>
          </p:cNvPr>
          <p:cNvSpPr>
            <a:spLocks noGrp="1"/>
          </p:cNvSpPr>
          <p:nvPr>
            <p:ph type="body" sz="quarter" idx="14" hasCustomPrompt="1"/>
          </p:nvPr>
        </p:nvSpPr>
        <p:spPr bwMode="gray">
          <a:xfrm>
            <a:off x="11317811"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7">
            <a:extLst>
              <a:ext uri="{FF2B5EF4-FFF2-40B4-BE49-F238E27FC236}">
                <a16:creationId xmlns:a16="http://schemas.microsoft.com/office/drawing/2014/main" id="{9211D421-2F71-41D0-A1BE-30582F38A83F}"/>
              </a:ext>
            </a:extLst>
          </p:cNvPr>
          <p:cNvSpPr>
            <a:spLocks noGrp="1"/>
          </p:cNvSpPr>
          <p:nvPr>
            <p:ph type="body" sz="quarter" idx="15" hasCustomPrompt="1"/>
          </p:nvPr>
        </p:nvSpPr>
        <p:spPr bwMode="gray">
          <a:xfrm>
            <a:off x="17788122" y="4048128"/>
            <a:ext cx="5687630"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0" name="Textplatzhalter 15">
            <a:extLst>
              <a:ext uri="{FF2B5EF4-FFF2-40B4-BE49-F238E27FC236}">
                <a16:creationId xmlns:a16="http://schemas.microsoft.com/office/drawing/2014/main" id="{1539ACBE-71D0-43AA-820E-5A5EDAC87719}"/>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Bildplatzhalter 48">
            <a:extLst>
              <a:ext uri="{FF2B5EF4-FFF2-40B4-BE49-F238E27FC236}">
                <a16:creationId xmlns:a16="http://schemas.microsoft.com/office/drawing/2014/main" id="{E10CAD74-B866-4985-90E4-4060C5EBD1F3}"/>
              </a:ext>
            </a:extLst>
          </p:cNvPr>
          <p:cNvSpPr>
            <a:spLocks noGrp="1"/>
          </p:cNvSpPr>
          <p:nvPr>
            <p:ph type="pic" sz="quarter" idx="16"/>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111518459"/>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8D63F3E8-32A7-4487-B680-14462B2E6E48}"/>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993245757"/>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Bildplatzhalter 48">
            <a:extLst>
              <a:ext uri="{FF2B5EF4-FFF2-40B4-BE49-F238E27FC236}">
                <a16:creationId xmlns:a16="http://schemas.microsoft.com/office/drawing/2014/main" id="{6D8C4566-73EF-4CD2-9275-09C29E46FC47}"/>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005417298"/>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 zwei Bilder und Text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610076"/>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F6C73515-44D1-40C0-A851-2AE232BB4E4D}"/>
              </a:ext>
            </a:extLst>
          </p:cNvPr>
          <p:cNvSpPr>
            <a:spLocks noGrp="1"/>
          </p:cNvSpPr>
          <p:nvPr>
            <p:ph type="pic" sz="quarter" idx="16"/>
          </p:nvPr>
        </p:nvSpPr>
        <p:spPr bwMode="gray">
          <a:xfrm>
            <a:off x="4847910" y="9105924"/>
            <a:ext cx="8927371" cy="4610076"/>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4048128"/>
            <a:ext cx="8927371"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E16DC520-7872-4BC6-B13F-677A4EE3476A}"/>
              </a:ext>
            </a:extLst>
          </p:cNvPr>
          <p:cNvSpPr>
            <a:spLocks noGrp="1"/>
          </p:cNvSpPr>
          <p:nvPr>
            <p:ph type="pic" sz="quarter" idx="18"/>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907073124"/>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folie (Morgen-Grün)">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D5A762F-EF21-47B8-A21D-263BF85A4E72}"/>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42A3F0D8-BEAC-44C2-AF4A-E5B7CFFBBD12}"/>
              </a:ext>
            </a:extLst>
          </p:cNvPr>
          <p:cNvSpPr>
            <a:spLocks noGrp="1"/>
          </p:cNvSpPr>
          <p:nvPr>
            <p:ph type="body" sz="quarter" idx="10" hasCustomPrompt="1"/>
          </p:nvPr>
        </p:nvSpPr>
        <p:spPr bwMode="gray">
          <a:xfrm>
            <a:off x="6778410" y="3787603"/>
            <a:ext cx="16718238" cy="2769989"/>
          </a:xfrm>
        </p:spPr>
        <p:txBody>
          <a:bodyPr wrap="square">
            <a:spAutoFit/>
          </a:bodyPr>
          <a:lstStyle>
            <a:lvl1pPr>
              <a:lnSpc>
                <a:spcPct val="100000"/>
              </a:lnSpc>
              <a:spcBef>
                <a:spcPts val="0"/>
              </a:spcBef>
              <a:defRPr sz="9000">
                <a:solidFill>
                  <a:schemeClr val="accent6"/>
                </a:solidFill>
              </a:defRPr>
            </a:lvl1pPr>
          </a:lstStyle>
          <a:p>
            <a:pPr lvl="0"/>
            <a:r>
              <a:rPr lang="de-DE" dirty="0"/>
              <a:t>Kapitelnamen durch Klicken bearbeiten</a:t>
            </a:r>
          </a:p>
        </p:txBody>
      </p:sp>
      <p:sp>
        <p:nvSpPr>
          <p:cNvPr id="13" name="Freeform 5">
            <a:extLst>
              <a:ext uri="{FF2B5EF4-FFF2-40B4-BE49-F238E27FC236}">
                <a16:creationId xmlns:a16="http://schemas.microsoft.com/office/drawing/2014/main" id="{E458C0E3-C33A-4F89-B3B0-9A53CF41FA1D}"/>
              </a:ext>
            </a:extLst>
          </p:cNvPr>
          <p:cNvSpPr>
            <a:spLocks/>
          </p:cNvSpPr>
          <p:nvPr userDrawn="1"/>
        </p:nvSpPr>
        <p:spPr bwMode="gray">
          <a:xfrm>
            <a:off x="3857376" y="4049936"/>
            <a:ext cx="1892175" cy="5756276"/>
          </a:xfrm>
          <a:custGeom>
            <a:avLst/>
            <a:gdLst>
              <a:gd name="T0" fmla="*/ 510 w 596"/>
              <a:gd name="T1" fmla="*/ 0 h 1813"/>
              <a:gd name="T2" fmla="*/ 0 w 596"/>
              <a:gd name="T3" fmla="*/ 1813 h 1813"/>
              <a:gd name="T4" fmla="*/ 88 w 596"/>
              <a:gd name="T5" fmla="*/ 1813 h 1813"/>
              <a:gd name="T6" fmla="*/ 596 w 596"/>
              <a:gd name="T7" fmla="*/ 0 h 1813"/>
              <a:gd name="T8" fmla="*/ 510 w 596"/>
              <a:gd name="T9" fmla="*/ 0 h 1813"/>
            </a:gdLst>
            <a:ahLst/>
            <a:cxnLst>
              <a:cxn ang="0">
                <a:pos x="T0" y="T1"/>
              </a:cxn>
              <a:cxn ang="0">
                <a:pos x="T2" y="T3"/>
              </a:cxn>
              <a:cxn ang="0">
                <a:pos x="T4" y="T5"/>
              </a:cxn>
              <a:cxn ang="0">
                <a:pos x="T6" y="T7"/>
              </a:cxn>
              <a:cxn ang="0">
                <a:pos x="T8" y="T9"/>
              </a:cxn>
            </a:cxnLst>
            <a:rect l="0" t="0" r="r" b="b"/>
            <a:pathLst>
              <a:path w="596" h="1813">
                <a:moveTo>
                  <a:pt x="510" y="0"/>
                </a:moveTo>
                <a:lnTo>
                  <a:pt x="0" y="1813"/>
                </a:lnTo>
                <a:lnTo>
                  <a:pt x="88" y="1813"/>
                </a:lnTo>
                <a:lnTo>
                  <a:pt x="596" y="0"/>
                </a:lnTo>
                <a:lnTo>
                  <a:pt x="510" y="0"/>
                </a:lnTo>
                <a:close/>
              </a:path>
            </a:pathLst>
          </a:custGeom>
          <a:solidFill>
            <a:schemeClr val="accent6"/>
          </a:solidFill>
          <a:ln>
            <a:noFill/>
          </a:ln>
        </p:spPr>
        <p:txBody>
          <a:bodyPr vert="horz" wrap="square" lIns="182868" tIns="91434" rIns="182868" bIns="91434" numCol="1" anchor="t" anchorCtr="0" compatLnSpc="1">
            <a:prstTxWarp prst="textNoShape">
              <a:avLst/>
            </a:prstTxWarp>
          </a:bodyPr>
          <a:lstStyle/>
          <a:p>
            <a:endParaRPr lang="de-DE" sz="7200"/>
          </a:p>
        </p:txBody>
      </p:sp>
    </p:spTree>
    <p:extLst>
      <p:ext uri="{BB962C8B-B14F-4D97-AF65-F5344CB8AC3E}">
        <p14:creationId xmlns:p14="http://schemas.microsoft.com/office/powerpoint/2010/main" val="19973640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zwei Bilder und Text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8927371"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4548381"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6"/>
            <a:ext cx="8927371"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8927371"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Bildplatzhalter 48">
            <a:extLst>
              <a:ext uri="{FF2B5EF4-FFF2-40B4-BE49-F238E27FC236}">
                <a16:creationId xmlns:a16="http://schemas.microsoft.com/office/drawing/2014/main" id="{9D42D90F-D39C-433E-9A78-DF9C91C25B72}"/>
              </a:ext>
            </a:extLst>
          </p:cNvPr>
          <p:cNvSpPr>
            <a:spLocks noGrp="1"/>
          </p:cNvSpPr>
          <p:nvPr>
            <p:ph type="pic" sz="quarter" idx="20"/>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899928480"/>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zwei Bilder und Text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7788122" y="4048129"/>
            <a:ext cx="5687630" cy="8785226"/>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1327167"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72041E15-5332-4D2D-B576-D4C2CB817089}"/>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527954482"/>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und zw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8927371"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4548381" y="4048127"/>
            <a:ext cx="8927371"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AE77F24-4B28-4CED-B712-3931B16D45C2}"/>
              </a:ext>
            </a:extLst>
          </p:cNvPr>
          <p:cNvSpPr>
            <a:spLocks noGrp="1"/>
          </p:cNvSpPr>
          <p:nvPr>
            <p:ph type="pic" sz="quarter" idx="19"/>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477763412"/>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drei Bilder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0" name="Textplatzhalter 7">
            <a:extLst>
              <a:ext uri="{FF2B5EF4-FFF2-40B4-BE49-F238E27FC236}">
                <a16:creationId xmlns:a16="http://schemas.microsoft.com/office/drawing/2014/main" id="{A2B67001-9970-4DFA-8107-0B6D6809E368}"/>
              </a:ext>
            </a:extLst>
          </p:cNvPr>
          <p:cNvSpPr>
            <a:spLocks noGrp="1"/>
          </p:cNvSpPr>
          <p:nvPr>
            <p:ph type="body" sz="quarter" idx="17" hasCustomPrompt="1"/>
          </p:nvPr>
        </p:nvSpPr>
        <p:spPr bwMode="gray">
          <a:xfrm>
            <a:off x="11328463"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2" name="Textplatzhalter 7">
            <a:extLst>
              <a:ext uri="{FF2B5EF4-FFF2-40B4-BE49-F238E27FC236}">
                <a16:creationId xmlns:a16="http://schemas.microsoft.com/office/drawing/2014/main" id="{C5C63F47-82B5-49F0-B0D8-C1ACF44F7B61}"/>
              </a:ext>
            </a:extLst>
          </p:cNvPr>
          <p:cNvSpPr>
            <a:spLocks noGrp="1"/>
          </p:cNvSpPr>
          <p:nvPr>
            <p:ph type="body" sz="quarter" idx="19" hasCustomPrompt="1"/>
          </p:nvPr>
        </p:nvSpPr>
        <p:spPr bwMode="gray">
          <a:xfrm>
            <a:off x="4847910"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3" name="Textplatzhalter 7">
            <a:extLst>
              <a:ext uri="{FF2B5EF4-FFF2-40B4-BE49-F238E27FC236}">
                <a16:creationId xmlns:a16="http://schemas.microsoft.com/office/drawing/2014/main" id="{92BAA528-BC92-422C-A331-ABDFE7A1B8AB}"/>
              </a:ext>
            </a:extLst>
          </p:cNvPr>
          <p:cNvSpPr>
            <a:spLocks noGrp="1"/>
          </p:cNvSpPr>
          <p:nvPr>
            <p:ph type="body" sz="quarter" idx="20" hasCustomPrompt="1"/>
          </p:nvPr>
        </p:nvSpPr>
        <p:spPr bwMode="gray">
          <a:xfrm>
            <a:off x="17809017" y="9378280"/>
            <a:ext cx="5687630" cy="3455072"/>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6"/>
            <a:ext cx="5687630" cy="4752000"/>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5" name="Bildplatzhalter 48">
            <a:extLst>
              <a:ext uri="{FF2B5EF4-FFF2-40B4-BE49-F238E27FC236}">
                <a16:creationId xmlns:a16="http://schemas.microsoft.com/office/drawing/2014/main" id="{B3885145-EE8F-49D7-9908-5EE6EAFC85DB}"/>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445275429"/>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 und drei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tx1"/>
                </a:solidFill>
              </a:defRPr>
            </a:lvl1pPr>
          </a:lstStyle>
          <a:p>
            <a:r>
              <a:rPr lang="de-DE"/>
              <a:t>Folientitel durch Klicken bearbeiten</a:t>
            </a:r>
          </a:p>
        </p:txBody>
      </p:sp>
      <p:sp>
        <p:nvSpPr>
          <p:cNvPr id="5" name="Foliennummernplatzhalter 4">
            <a:extLst>
              <a:ext uri="{FF2B5EF4-FFF2-40B4-BE49-F238E27FC236}">
                <a16:creationId xmlns:a16="http://schemas.microsoft.com/office/drawing/2014/main" id="{1DB14BC8-C4D0-4C65-BCBE-138C92703841}"/>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8" name="Bildplatzhalter 48">
            <a:extLst>
              <a:ext uri="{FF2B5EF4-FFF2-40B4-BE49-F238E27FC236}">
                <a16:creationId xmlns:a16="http://schemas.microsoft.com/office/drawing/2014/main" id="{A6C574B7-349C-42AC-8B6D-D1763654790D}"/>
              </a:ext>
            </a:extLst>
          </p:cNvPr>
          <p:cNvSpPr>
            <a:spLocks noGrp="1"/>
          </p:cNvSpPr>
          <p:nvPr>
            <p:ph type="pic" sz="quarter" idx="15"/>
          </p:nvPr>
        </p:nvSpPr>
        <p:spPr bwMode="gray">
          <a:xfrm>
            <a:off x="4847910"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1" name="Bildplatzhalter 48">
            <a:extLst>
              <a:ext uri="{FF2B5EF4-FFF2-40B4-BE49-F238E27FC236}">
                <a16:creationId xmlns:a16="http://schemas.microsoft.com/office/drawing/2014/main" id="{00CB57F5-6FE4-41ED-8D48-90F27CA2C234}"/>
              </a:ext>
            </a:extLst>
          </p:cNvPr>
          <p:cNvSpPr>
            <a:spLocks noGrp="1"/>
          </p:cNvSpPr>
          <p:nvPr>
            <p:ph type="pic" sz="quarter" idx="18"/>
          </p:nvPr>
        </p:nvSpPr>
        <p:spPr bwMode="gray">
          <a:xfrm>
            <a:off x="17809017"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14" name="Bildplatzhalter 48">
            <a:extLst>
              <a:ext uri="{FF2B5EF4-FFF2-40B4-BE49-F238E27FC236}">
                <a16:creationId xmlns:a16="http://schemas.microsoft.com/office/drawing/2014/main" id="{664483A7-AEBB-4977-88B2-A25FCD8A573E}"/>
              </a:ext>
            </a:extLst>
          </p:cNvPr>
          <p:cNvSpPr>
            <a:spLocks noGrp="1"/>
          </p:cNvSpPr>
          <p:nvPr>
            <p:ph type="pic" sz="quarter" idx="21"/>
          </p:nvPr>
        </p:nvSpPr>
        <p:spPr bwMode="gray">
          <a:xfrm>
            <a:off x="11328463" y="4048127"/>
            <a:ext cx="5687630" cy="9667874"/>
          </a:xfrm>
          <a:solidFill>
            <a:schemeClr val="bg2"/>
          </a:solidFill>
        </p:spPr>
        <p:txBody>
          <a:bodyPr tIns="36000"/>
          <a:lstStyle>
            <a:lvl1pPr algn="ctr">
              <a:lnSpc>
                <a:spcPct val="100000"/>
              </a:lnSpc>
              <a:defRPr sz="2800" b="0">
                <a:solidFill>
                  <a:schemeClr val="tx1"/>
                </a:solidFill>
              </a:defRPr>
            </a:lvl1pPr>
          </a:lstStyle>
          <a:p>
            <a:r>
              <a:rPr lang="de-DE"/>
              <a:t>Bild durch Klicken auf Symbol hinzufügen</a:t>
            </a:r>
            <a:endParaRPr lang="de-DE" dirty="0"/>
          </a:p>
        </p:txBody>
      </p:sp>
      <p:sp>
        <p:nvSpPr>
          <p:cNvPr id="9" name="Bildplatzhalter 48">
            <a:extLst>
              <a:ext uri="{FF2B5EF4-FFF2-40B4-BE49-F238E27FC236}">
                <a16:creationId xmlns:a16="http://schemas.microsoft.com/office/drawing/2014/main" id="{3FD3B550-F152-4C50-9315-52662B9A3FD7}"/>
              </a:ext>
            </a:extLst>
          </p:cNvPr>
          <p:cNvSpPr>
            <a:spLocks noGrp="1"/>
          </p:cNvSpPr>
          <p:nvPr>
            <p:ph type="pic" sz="quarter" idx="22"/>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295001475"/>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4847909"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14569128"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3C0682D5-6900-44D6-9D4D-74E621132220}"/>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064250853"/>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8" name="Textplatzhalter 7">
            <a:extLst>
              <a:ext uri="{FF2B5EF4-FFF2-40B4-BE49-F238E27FC236}">
                <a16:creationId xmlns:a16="http://schemas.microsoft.com/office/drawing/2014/main" id="{0D1BDEFA-A16F-463D-B70B-4181C8B0B87D}"/>
              </a:ext>
            </a:extLst>
          </p:cNvPr>
          <p:cNvSpPr>
            <a:spLocks noGrp="1"/>
          </p:cNvSpPr>
          <p:nvPr>
            <p:ph type="body" sz="quarter" idx="13" hasCustomPrompt="1"/>
          </p:nvPr>
        </p:nvSpPr>
        <p:spPr bwMode="gray">
          <a:xfrm>
            <a:off x="14569277" y="4048128"/>
            <a:ext cx="8927373" cy="8785224"/>
          </a:xfrm>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8"/>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9EA8E2AE-D445-4D79-A6A1-29E2AC13D299}"/>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176116020"/>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und zwei Diagramm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9"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6"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5" name="Textplatzhalter 7">
            <a:extLst>
              <a:ext uri="{FF2B5EF4-FFF2-40B4-BE49-F238E27FC236}">
                <a16:creationId xmlns:a16="http://schemas.microsoft.com/office/drawing/2014/main" id="{CCAFDEE1-53E8-45BB-B1F4-20CB9D475C71}"/>
              </a:ext>
            </a:extLst>
          </p:cNvPr>
          <p:cNvSpPr>
            <a:spLocks noGrp="1"/>
          </p:cNvSpPr>
          <p:nvPr>
            <p:ph type="body" sz="quarter" idx="21" hasCustomPrompt="1"/>
          </p:nvPr>
        </p:nvSpPr>
        <p:spPr bwMode="gray">
          <a:xfrm>
            <a:off x="14569277" y="12587133"/>
            <a:ext cx="8927373"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16" name="Diagrammplatzhalter 3">
            <a:extLst>
              <a:ext uri="{FF2B5EF4-FFF2-40B4-BE49-F238E27FC236}">
                <a16:creationId xmlns:a16="http://schemas.microsoft.com/office/drawing/2014/main" id="{F8BCCED1-FB64-48F9-8DEA-53E83864DD73}"/>
              </a:ext>
            </a:extLst>
          </p:cNvPr>
          <p:cNvSpPr>
            <a:spLocks noGrp="1"/>
          </p:cNvSpPr>
          <p:nvPr>
            <p:ph type="chart" sz="quarter" idx="22"/>
          </p:nvPr>
        </p:nvSpPr>
        <p:spPr bwMode="gray">
          <a:xfrm>
            <a:off x="14569128" y="4048126"/>
            <a:ext cx="8927519"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7" name="Bildplatzhalter 48">
            <a:extLst>
              <a:ext uri="{FF2B5EF4-FFF2-40B4-BE49-F238E27FC236}">
                <a16:creationId xmlns:a16="http://schemas.microsoft.com/office/drawing/2014/main" id="{98954C49-ABE1-4C0E-8148-5B99C7F30CBE}"/>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2394785915"/>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C37CD-18E1-4B18-B676-67202460E1CB}"/>
              </a:ext>
            </a:extLst>
          </p:cNvPr>
          <p:cNvSpPr>
            <a:spLocks noGrp="1"/>
          </p:cNvSpPr>
          <p:nvPr>
            <p:ph type="title" hasCustomPrompt="1"/>
          </p:nvPr>
        </p:nvSpPr>
        <p:spPr bwMode="gray"/>
        <p:txBody>
          <a:bodyPr/>
          <a:lstStyle>
            <a:lvl1pPr>
              <a:defRPr>
                <a:solidFill>
                  <a:schemeClr val="tx1"/>
                </a:solidFill>
              </a:defRPr>
            </a:lvl1pPr>
          </a:lstStyle>
          <a:p>
            <a:r>
              <a:rPr lang="de-DE" dirty="0"/>
              <a:t>Folientitel durch Klicken bearbeiten</a:t>
            </a:r>
          </a:p>
        </p:txBody>
      </p:sp>
      <p:sp>
        <p:nvSpPr>
          <p:cNvPr id="6" name="Foliennummernplatzhalter 5">
            <a:extLst>
              <a:ext uri="{FF2B5EF4-FFF2-40B4-BE49-F238E27FC236}">
                <a16:creationId xmlns:a16="http://schemas.microsoft.com/office/drawing/2014/main" id="{841F60F3-A298-4B19-AD93-8694CD226903}"/>
              </a:ext>
            </a:extLst>
          </p:cNvPr>
          <p:cNvSpPr>
            <a:spLocks noGrp="1"/>
          </p:cNvSpPr>
          <p:nvPr>
            <p:ph type="sldNum" sz="quarter" idx="12"/>
          </p:nvPr>
        </p:nvSpPr>
        <p:spPr bwMode="gray"/>
        <p:txBody>
          <a:bodyPr/>
          <a:lstStyle/>
          <a:p>
            <a:fld id="{EF796414-8EE3-4377-AFBB-E5A4AE0C67C1}" type="slidenum">
              <a:rPr lang="de-DE" smtClean="0"/>
              <a:t>‹Nr.›</a:t>
            </a:fld>
            <a:endParaRPr lang="de-DE"/>
          </a:p>
        </p:txBody>
      </p:sp>
      <p:sp>
        <p:nvSpPr>
          <p:cNvPr id="9" name="Textplatzhalter 15">
            <a:extLst>
              <a:ext uri="{FF2B5EF4-FFF2-40B4-BE49-F238E27FC236}">
                <a16:creationId xmlns:a16="http://schemas.microsoft.com/office/drawing/2014/main" id="{F8820AE5-61FB-45F1-B890-1A452653055D}"/>
              </a:ext>
            </a:extLst>
          </p:cNvPr>
          <p:cNvSpPr>
            <a:spLocks noGrp="1"/>
          </p:cNvSpPr>
          <p:nvPr>
            <p:ph type="body" sz="quarter" idx="10" hasCustomPrompt="1"/>
          </p:nvPr>
        </p:nvSpPr>
        <p:spPr bwMode="gray">
          <a:xfrm>
            <a:off x="4847910" y="2206630"/>
            <a:ext cx="18648740" cy="692497"/>
          </a:xfrm>
        </p:spPr>
        <p:txBody>
          <a:bodyPr wrap="square">
            <a:spAutoFit/>
          </a:bodyPr>
          <a:lstStyle>
            <a:lvl1pPr>
              <a:lnSpc>
                <a:spcPct val="100000"/>
              </a:lnSpc>
              <a:spcBef>
                <a:spcPts val="0"/>
              </a:spcBef>
              <a:defRPr sz="4500" b="0">
                <a:solidFill>
                  <a:schemeClr val="tx1"/>
                </a:solidFill>
              </a:defRPr>
            </a:lvl1pPr>
          </a:lstStyle>
          <a:p>
            <a:pPr lvl="0"/>
            <a:r>
              <a:rPr lang="de-DE" dirty="0"/>
              <a:t>Untertitel durch Klicken bearbeiten</a:t>
            </a:r>
          </a:p>
        </p:txBody>
      </p:sp>
      <p:sp>
        <p:nvSpPr>
          <p:cNvPr id="12" name="Textplatzhalter 7">
            <a:extLst>
              <a:ext uri="{FF2B5EF4-FFF2-40B4-BE49-F238E27FC236}">
                <a16:creationId xmlns:a16="http://schemas.microsoft.com/office/drawing/2014/main" id="{9D742F1C-E277-4248-8E8E-7BDBBD4845DE}"/>
              </a:ext>
            </a:extLst>
          </p:cNvPr>
          <p:cNvSpPr>
            <a:spLocks noGrp="1"/>
          </p:cNvSpPr>
          <p:nvPr>
            <p:ph type="body" sz="quarter" idx="17" hasCustomPrompt="1"/>
          </p:nvPr>
        </p:nvSpPr>
        <p:spPr bwMode="gray">
          <a:xfrm>
            <a:off x="4847905" y="12587133"/>
            <a:ext cx="18646786" cy="246222"/>
          </a:xfrm>
        </p:spPr>
        <p:txBody>
          <a:bodyPr>
            <a:spAutoFit/>
          </a:bodyPr>
          <a:lstStyle>
            <a:lvl1pPr>
              <a:lnSpc>
                <a:spcPct val="100000"/>
              </a:lnSpc>
              <a:spcBef>
                <a:spcPts val="0"/>
              </a:spcBef>
              <a:defRPr sz="1600" b="0">
                <a:solidFill>
                  <a:schemeClr val="tx1"/>
                </a:solidFill>
              </a:defRPr>
            </a:lvl1pPr>
          </a:lstStyle>
          <a:p>
            <a:pPr lvl="0"/>
            <a:r>
              <a:rPr lang="de-DE" dirty="0"/>
              <a:t>Quellenangabe durch Klicken bearbeiten</a:t>
            </a:r>
          </a:p>
        </p:txBody>
      </p:sp>
      <p:sp>
        <p:nvSpPr>
          <p:cNvPr id="4" name="Diagrammplatzhalter 3">
            <a:extLst>
              <a:ext uri="{FF2B5EF4-FFF2-40B4-BE49-F238E27FC236}">
                <a16:creationId xmlns:a16="http://schemas.microsoft.com/office/drawing/2014/main" id="{D3ACA978-3EFB-4E00-AFCF-607C131FC8C4}"/>
              </a:ext>
            </a:extLst>
          </p:cNvPr>
          <p:cNvSpPr>
            <a:spLocks noGrp="1"/>
          </p:cNvSpPr>
          <p:nvPr>
            <p:ph type="chart" sz="quarter" idx="18"/>
          </p:nvPr>
        </p:nvSpPr>
        <p:spPr bwMode="gray">
          <a:xfrm>
            <a:off x="4847907" y="4048126"/>
            <a:ext cx="18646786" cy="7488000"/>
          </a:xfrm>
        </p:spPr>
        <p:txBody>
          <a:bodyPr/>
          <a:lstStyle>
            <a:lvl1pPr algn="ctr">
              <a:lnSpc>
                <a:spcPct val="100000"/>
              </a:lnSpc>
              <a:defRPr sz="2800" b="0">
                <a:solidFill>
                  <a:schemeClr val="tx1"/>
                </a:solidFill>
              </a:defRPr>
            </a:lvl1pPr>
          </a:lstStyle>
          <a:p>
            <a:r>
              <a:rPr lang="de-DE"/>
              <a:t>Diagramm durch Klicken auf Symbol hinzufügen</a:t>
            </a:r>
            <a:endParaRPr lang="de-DE" dirty="0"/>
          </a:p>
        </p:txBody>
      </p:sp>
      <p:sp>
        <p:nvSpPr>
          <p:cNvPr id="13" name="Bildplatzhalter 48">
            <a:extLst>
              <a:ext uri="{FF2B5EF4-FFF2-40B4-BE49-F238E27FC236}">
                <a16:creationId xmlns:a16="http://schemas.microsoft.com/office/drawing/2014/main" id="{E5BEF560-5ED4-4034-A9CB-887C4A9A402D}"/>
              </a:ext>
            </a:extLst>
          </p:cNvPr>
          <p:cNvSpPr>
            <a:spLocks noGrp="1"/>
          </p:cNvSpPr>
          <p:nvPr>
            <p:ph type="pic" sz="quarter" idx="15"/>
          </p:nvPr>
        </p:nvSpPr>
        <p:spPr bwMode="gray">
          <a:xfrm>
            <a:off x="885768" y="4048129"/>
            <a:ext cx="3239789" cy="2593850"/>
          </a:xfrm>
          <a:noFill/>
        </p:spPr>
        <p:txBody>
          <a:bodyPr tIns="36000"/>
          <a:lstStyle>
            <a:lvl1pPr algn="ctr">
              <a:lnSpc>
                <a:spcPct val="100000"/>
              </a:lnSpc>
              <a:defRPr sz="2000" b="0">
                <a:solidFill>
                  <a:schemeClr val="tx1"/>
                </a:solidFill>
              </a:defRPr>
            </a:lvl1pPr>
          </a:lstStyle>
          <a:p>
            <a:r>
              <a:rPr lang="de-DE"/>
              <a:t>Bild durch Klicken auf Symbol hinzufügen</a:t>
            </a:r>
            <a:endParaRPr lang="de-DE" dirty="0"/>
          </a:p>
        </p:txBody>
      </p:sp>
    </p:spTree>
    <p:extLst>
      <p:ext uri="{BB962C8B-B14F-4D97-AF65-F5344CB8AC3E}">
        <p14:creationId xmlns:p14="http://schemas.microsoft.com/office/powerpoint/2010/main" val="3165014541"/>
      </p:ext>
    </p:extLst>
  </p:cSld>
  <p:clrMapOvr>
    <a:masterClrMapping/>
  </p:clrMapOvr>
  <p:extLst>
    <p:ext uri="{DCECCB84-F9BA-43D5-87BE-67443E8EF086}">
      <p15:sldGuideLst xmlns:p15="http://schemas.microsoft.com/office/powerpoint/2012/main">
        <p15:guide id="1" pos="260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 und vollflächiges Bild (dunkel)">
    <p:spTree>
      <p:nvGrpSpPr>
        <p:cNvPr id="1" name=""/>
        <p:cNvGrpSpPr/>
        <p:nvPr/>
      </p:nvGrpSpPr>
      <p:grpSpPr>
        <a:xfrm>
          <a:off x="0" y="0"/>
          <a:ext cx="0" cy="0"/>
          <a:chOff x="0" y="0"/>
          <a:chExt cx="0" cy="0"/>
        </a:xfrm>
      </p:grpSpPr>
      <p:sp>
        <p:nvSpPr>
          <p:cNvPr id="7" name="Bildplatzhalter 48">
            <a:extLst>
              <a:ext uri="{FF2B5EF4-FFF2-40B4-BE49-F238E27FC236}">
                <a16:creationId xmlns:a16="http://schemas.microsoft.com/office/drawing/2014/main" id="{CC07443C-56F3-448A-A30B-6A2A91D197A2}"/>
              </a:ext>
            </a:extLst>
          </p:cNvPr>
          <p:cNvSpPr>
            <a:spLocks noGrp="1"/>
          </p:cNvSpPr>
          <p:nvPr>
            <p:ph type="pic" sz="quarter" idx="15" hasCustomPrompt="1"/>
          </p:nvPr>
        </p:nvSpPr>
        <p:spPr bwMode="gray">
          <a:xfrm>
            <a:off x="0" y="0"/>
            <a:ext cx="24382413" cy="13716000"/>
          </a:xfrm>
          <a:solidFill>
            <a:schemeClr val="bg2"/>
          </a:solidFill>
        </p:spPr>
        <p:txBody>
          <a:bodyPr tIns="36000"/>
          <a:lstStyle>
            <a:lvl1pPr algn="ctr">
              <a:lnSpc>
                <a:spcPct val="100000"/>
              </a:lnSpc>
              <a:defRPr sz="2800" b="0">
                <a:solidFill>
                  <a:schemeClr val="tx1"/>
                </a:solidFill>
              </a:defRPr>
            </a:lvl1pPr>
          </a:lstStyle>
          <a:p>
            <a:r>
              <a:rPr lang="de-DE" dirty="0"/>
              <a:t>So fügen Sie ein Hintergrundbild ein: Bitte wählen Sie ein Bild aus, indem Sie auf den Reiter „Einfügen“ klicken und den Befehl „Bilder“ wählen.</a:t>
            </a:r>
          </a:p>
        </p:txBody>
      </p:sp>
      <p:sp>
        <p:nvSpPr>
          <p:cNvPr id="13" name="Textplatzhalter 12">
            <a:extLst>
              <a:ext uri="{FF2B5EF4-FFF2-40B4-BE49-F238E27FC236}">
                <a16:creationId xmlns:a16="http://schemas.microsoft.com/office/drawing/2014/main" id="{79CEA605-17A5-4B62-9C40-ADB54D0947CD}"/>
              </a:ext>
            </a:extLst>
          </p:cNvPr>
          <p:cNvSpPr>
            <a:spLocks noGrp="1"/>
          </p:cNvSpPr>
          <p:nvPr>
            <p:ph type="body" sz="quarter" idx="18"/>
          </p:nvPr>
        </p:nvSpPr>
        <p:spPr bwMode="gray">
          <a:xfrm>
            <a:off x="4486852" y="879408"/>
            <a:ext cx="19006763" cy="2304000"/>
          </a:xfrm>
          <a:solidFill>
            <a:schemeClr val="tx1">
              <a:alpha val="60000"/>
            </a:schemeClr>
          </a:solidFill>
        </p:spPr>
        <p:txBody>
          <a:bodyPr/>
          <a:lstStyle>
            <a:lvl1pPr>
              <a:defRPr sz="200" b="0">
                <a:noFill/>
              </a:defRPr>
            </a:lvl1pPr>
          </a:lstStyle>
          <a:p>
            <a:pPr lvl="0"/>
            <a:r>
              <a:rPr lang="de-DE"/>
              <a:t>Mastertextformat bearbeiten</a:t>
            </a:r>
          </a:p>
        </p:txBody>
      </p:sp>
      <p:sp>
        <p:nvSpPr>
          <p:cNvPr id="2" name="Titel 1">
            <a:extLst>
              <a:ext uri="{FF2B5EF4-FFF2-40B4-BE49-F238E27FC236}">
                <a16:creationId xmlns:a16="http://schemas.microsoft.com/office/drawing/2014/main" id="{03280971-DA5E-439E-8502-86B3874D33F6}"/>
              </a:ext>
            </a:extLst>
          </p:cNvPr>
          <p:cNvSpPr>
            <a:spLocks noGrp="1"/>
          </p:cNvSpPr>
          <p:nvPr>
            <p:ph type="title" hasCustomPrompt="1"/>
          </p:nvPr>
        </p:nvSpPr>
        <p:spPr bwMode="gray"/>
        <p:txBody>
          <a:bodyPr/>
          <a:lstStyle>
            <a:lvl1pPr>
              <a:defRPr>
                <a:solidFill>
                  <a:schemeClr val="bg1"/>
                </a:solidFill>
              </a:defRPr>
            </a:lvl1pPr>
          </a:lstStyle>
          <a:p>
            <a:r>
              <a:rPr lang="de-DE" dirty="0"/>
              <a:t>Folientitel durch Klicken bearbeiten</a:t>
            </a:r>
          </a:p>
        </p:txBody>
      </p:sp>
      <p:sp>
        <p:nvSpPr>
          <p:cNvPr id="6" name="Textplatzhalter 15">
            <a:extLst>
              <a:ext uri="{FF2B5EF4-FFF2-40B4-BE49-F238E27FC236}">
                <a16:creationId xmlns:a16="http://schemas.microsoft.com/office/drawing/2014/main" id="{AAA5C1F6-86F0-440B-ABF2-3DD8398160AD}"/>
              </a:ext>
            </a:extLst>
          </p:cNvPr>
          <p:cNvSpPr>
            <a:spLocks noGrp="1"/>
          </p:cNvSpPr>
          <p:nvPr>
            <p:ph type="body" sz="quarter" idx="10" hasCustomPrompt="1"/>
          </p:nvPr>
        </p:nvSpPr>
        <p:spPr bwMode="gray">
          <a:xfrm>
            <a:off x="4847906" y="2206630"/>
            <a:ext cx="18358805" cy="692497"/>
          </a:xfrm>
        </p:spPr>
        <p:txBody>
          <a:bodyPr wrap="square">
            <a:spAutoFit/>
          </a:bodyPr>
          <a:lstStyle>
            <a:lvl1pPr>
              <a:lnSpc>
                <a:spcPct val="100000"/>
              </a:lnSpc>
              <a:spcBef>
                <a:spcPts val="0"/>
              </a:spcBef>
              <a:defRPr sz="4500" b="0">
                <a:solidFill>
                  <a:schemeClr val="bg1"/>
                </a:solidFill>
              </a:defRPr>
            </a:lvl1pPr>
          </a:lstStyle>
          <a:p>
            <a:pPr lvl="0"/>
            <a:r>
              <a:rPr lang="de-DE" dirty="0"/>
              <a:t>Untertitel durch Klicken bearbeiten</a:t>
            </a:r>
          </a:p>
        </p:txBody>
      </p:sp>
      <p:sp>
        <p:nvSpPr>
          <p:cNvPr id="8" name="Bildplatzhalter 36">
            <a:extLst>
              <a:ext uri="{FF2B5EF4-FFF2-40B4-BE49-F238E27FC236}">
                <a16:creationId xmlns:a16="http://schemas.microsoft.com/office/drawing/2014/main" id="{C2D6F1D9-2928-449A-9F8E-EE7BCFCC6812}"/>
              </a:ext>
            </a:extLst>
          </p:cNvPr>
          <p:cNvSpPr>
            <a:spLocks noGrp="1" noChangeAspect="1"/>
          </p:cNvSpPr>
          <p:nvPr>
            <p:ph type="pic" sz="quarter" idx="16"/>
          </p:nvPr>
        </p:nvSpPr>
        <p:spPr bwMode="gray">
          <a:xfrm>
            <a:off x="886689" y="871812"/>
            <a:ext cx="1244253" cy="1872000"/>
          </a:xfrm>
          <a:blipFill>
            <a:blip r:embed="rId2" cstate="screen">
              <a:extLst>
                <a:ext uri="{28A0092B-C50C-407E-A947-70E740481C1C}">
                  <a14:useLocalDpi xmlns:a14="http://schemas.microsoft.com/office/drawing/2010/main" val="0"/>
                </a:ext>
              </a:extLst>
            </a:blip>
            <a:stretch>
              <a:fillRect/>
            </a:stretch>
          </a:blipFill>
        </p:spPr>
        <p:txBody>
          <a:bodyPr/>
          <a:lstStyle>
            <a:lvl1pPr>
              <a:spcBef>
                <a:spcPts val="0"/>
              </a:spcBef>
              <a:defRPr sz="200" b="0">
                <a:noFill/>
              </a:defRPr>
            </a:lvl1pPr>
          </a:lstStyle>
          <a:p>
            <a:r>
              <a:rPr lang="de-DE"/>
              <a:t>Bild durch Klicken auf Symbol hinzufügen</a:t>
            </a:r>
            <a:endParaRPr lang="de-DE" dirty="0"/>
          </a:p>
        </p:txBody>
      </p:sp>
      <p:sp>
        <p:nvSpPr>
          <p:cNvPr id="9" name="Bildplatzhalter 36">
            <a:extLst>
              <a:ext uri="{FF2B5EF4-FFF2-40B4-BE49-F238E27FC236}">
                <a16:creationId xmlns:a16="http://schemas.microsoft.com/office/drawing/2014/main" id="{A3F4F7C7-A5C1-437F-9CBF-27E13AE8DB26}"/>
              </a:ext>
            </a:extLst>
          </p:cNvPr>
          <p:cNvSpPr>
            <a:spLocks noGrp="1" noChangeAspect="1"/>
          </p:cNvSpPr>
          <p:nvPr>
            <p:ph type="pic" sz="quarter" idx="17"/>
          </p:nvPr>
        </p:nvSpPr>
        <p:spPr bwMode="gray">
          <a:xfrm>
            <a:off x="901235" y="12447048"/>
            <a:ext cx="2900987" cy="576000"/>
          </a:xfrm>
          <a:blipFill>
            <a:blip r:embed="rId3"/>
            <a:stretch>
              <a:fillRect/>
            </a:stretch>
          </a:blipFill>
        </p:spPr>
        <p:txBody>
          <a:bodyPr/>
          <a:lstStyle>
            <a:lvl1pPr>
              <a:spcBef>
                <a:spcPts val="0"/>
              </a:spcBef>
              <a:defRPr sz="200" b="0">
                <a:noFill/>
              </a:defRPr>
            </a:lvl1pPr>
          </a:lstStyle>
          <a:p>
            <a:r>
              <a:rPr lang="de-DE"/>
              <a:t>Bild durch Klicken auf Symbol hinzufügen</a:t>
            </a:r>
            <a:endParaRPr lang="de-DE" dirty="0"/>
          </a:p>
        </p:txBody>
      </p:sp>
    </p:spTree>
    <p:extLst>
      <p:ext uri="{BB962C8B-B14F-4D97-AF65-F5344CB8AC3E}">
        <p14:creationId xmlns:p14="http://schemas.microsoft.com/office/powerpoint/2010/main" val="17654690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vmlDrawing" Target="../drawings/vmlDrawing1.vml"/><Relationship Id="rId47" Type="http://schemas.openxmlformats.org/officeDocument/2006/relationships/image" Target="../media/image3.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image" Target="../media/image1.emf"/><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image" Target="../media/image6.emf"/><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tags" Target="../tags/tag3.xml"/><Relationship Id="rId40" Type="http://schemas.openxmlformats.org/officeDocument/2006/relationships/image" Target="../media/image2.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vmlDrawing" Target="../drawings/vmlDrawing2.v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theme" Target="../theme/theme2.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tags" Target="../tags/tag4.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image" Target="../media/image2.png"/><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image" Target="../media/image1.emf"/><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theme" Target="../theme/theme3.xml"/><Relationship Id="rId40" Type="http://schemas.openxmlformats.org/officeDocument/2006/relationships/oleObject" Target="../embeddings/oleObject3.bin"/><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3.emf"/><Relationship Id="rId8" Type="http://schemas.openxmlformats.org/officeDocument/2006/relationships/slideLayout" Target="../slideLayouts/slideLayout82.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6727BCA-0CF1-4C65-8116-1B4EA8080CE6}"/>
              </a:ext>
            </a:extLst>
          </p:cNvPr>
          <p:cNvGraphicFramePr>
            <a:graphicFrameLocks noChangeAspect="1"/>
          </p:cNvGraphicFramePr>
          <p:nvPr userDrawn="1">
            <p:custDataLst>
              <p:tags r:id="rId43"/>
            </p:custDataLst>
            <p:extLst>
              <p:ext uri="{D42A27DB-BD31-4B8C-83A1-F6EECF244321}">
                <p14:modId xmlns:p14="http://schemas.microsoft.com/office/powerpoint/2010/main" val="2365121589"/>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spid="_x0000_s1151" name="think-cell Folie" r:id="rId44" imgW="344" imgH="345" progId="TCLayout.ActiveDocument.1">
                  <p:embed/>
                </p:oleObj>
              </mc:Choice>
              <mc:Fallback>
                <p:oleObj name="think-cell Folie" r:id="rId44" imgW="344" imgH="345" progId="TCLayout.ActiveDocument.1">
                  <p:embed/>
                  <p:pic>
                    <p:nvPicPr>
                      <p:cNvPr id="0" name=""/>
                      <p:cNvPicPr/>
                      <p:nvPr/>
                    </p:nvPicPr>
                    <p:blipFill>
                      <a:blip r:embed="rId45"/>
                      <a:stretch>
                        <a:fillRect/>
                      </a:stretch>
                    </p:blipFill>
                    <p:spPr>
                      <a:xfrm>
                        <a:off x="3176" y="3176"/>
                        <a:ext cx="3176" cy="3176"/>
                      </a:xfrm>
                      <a:prstGeom prst="rect">
                        <a:avLst/>
                      </a:prstGeom>
                    </p:spPr>
                  </p:pic>
                </p:oleObj>
              </mc:Fallback>
            </mc:AlternateContent>
          </a:graphicData>
        </a:graphic>
      </p:graphicFrame>
      <p:pic>
        <p:nvPicPr>
          <p:cNvPr id="46" name="Grafik 45">
            <a:extLst>
              <a:ext uri="{FF2B5EF4-FFF2-40B4-BE49-F238E27FC236}">
                <a16:creationId xmlns:a16="http://schemas.microsoft.com/office/drawing/2014/main" id="{7F483659-AAD9-4872-BACC-C0C0911819B0}"/>
              </a:ext>
            </a:extLst>
          </p:cNvPr>
          <p:cNvPicPr>
            <a:picLocks noChangeAspect="1"/>
          </p:cNvPicPr>
          <p:nvPr userDrawn="1"/>
        </p:nvPicPr>
        <p:blipFill>
          <a:blip r:embed="rId46"/>
          <a:srcRect/>
          <a:stretch/>
        </p:blipFill>
        <p:spPr bwMode="gray">
          <a:xfrm>
            <a:off x="886686" y="871815"/>
            <a:ext cx="1246515" cy="1871998"/>
          </a:xfrm>
          <a:prstGeom prst="rect">
            <a:avLst/>
          </a:prstGeom>
          <a:noFill/>
        </p:spPr>
      </p:pic>
      <p:sp>
        <p:nvSpPr>
          <p:cNvPr id="2" name="Titelplatzhalter 1">
            <a:extLst>
              <a:ext uri="{FF2B5EF4-FFF2-40B4-BE49-F238E27FC236}">
                <a16:creationId xmlns:a16="http://schemas.microsoft.com/office/drawing/2014/main" id="{59B9FD55-8380-4186-AE44-A409A7AA6807}"/>
              </a:ext>
            </a:extLst>
          </p:cNvPr>
          <p:cNvSpPr>
            <a:spLocks noGrp="1"/>
          </p:cNvSpPr>
          <p:nvPr>
            <p:ph type="title"/>
          </p:nvPr>
        </p:nvSpPr>
        <p:spPr bwMode="gray">
          <a:xfrm>
            <a:off x="4847906" y="1169368"/>
            <a:ext cx="18358805" cy="830997"/>
          </a:xfrm>
          <a:prstGeom prst="rect">
            <a:avLst/>
          </a:prstGeom>
        </p:spPr>
        <p:txBody>
          <a:bodyPr vert="horz" wrap="square" lIns="0" tIns="0" rIns="0" bIns="0" rtlCol="0" anchor="t" anchorCtr="0">
            <a:spAutoFit/>
          </a:bodyPr>
          <a:lstStyle/>
          <a:p>
            <a:r>
              <a:rPr lang="de-DE" dirty="0"/>
              <a:t>Folientitel durch Klicken bearbeiten</a:t>
            </a:r>
          </a:p>
        </p:txBody>
      </p:sp>
      <p:sp>
        <p:nvSpPr>
          <p:cNvPr id="3" name="Textplatzhalter 2">
            <a:extLst>
              <a:ext uri="{FF2B5EF4-FFF2-40B4-BE49-F238E27FC236}">
                <a16:creationId xmlns:a16="http://schemas.microsoft.com/office/drawing/2014/main" id="{825F016D-C607-42B8-A351-6EF1FD5464FE}"/>
              </a:ext>
            </a:extLst>
          </p:cNvPr>
          <p:cNvSpPr>
            <a:spLocks noGrp="1"/>
          </p:cNvSpPr>
          <p:nvPr>
            <p:ph type="body" idx="1"/>
          </p:nvPr>
        </p:nvSpPr>
        <p:spPr bwMode="gray">
          <a:xfrm>
            <a:off x="4847910" y="4048128"/>
            <a:ext cx="18648740" cy="8785224"/>
          </a:xfrm>
          <a:prstGeom prst="rect">
            <a:avLst/>
          </a:prstGeom>
        </p:spPr>
        <p:txBody>
          <a:bodyPr vert="horz" lIns="0" tIns="0" rIns="0" bIns="0" rtlCol="0">
            <a:noAutofit/>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6" name="Foliennummernplatzhalter 5">
            <a:extLst>
              <a:ext uri="{FF2B5EF4-FFF2-40B4-BE49-F238E27FC236}">
                <a16:creationId xmlns:a16="http://schemas.microsoft.com/office/drawing/2014/main" id="{0DB5D6A0-7680-40EE-8ED2-3E32C907D4BD}"/>
              </a:ext>
            </a:extLst>
          </p:cNvPr>
          <p:cNvSpPr>
            <a:spLocks noGrp="1"/>
          </p:cNvSpPr>
          <p:nvPr>
            <p:ph type="sldNum" sz="quarter" idx="4"/>
          </p:nvPr>
        </p:nvSpPr>
        <p:spPr bwMode="gray">
          <a:xfrm>
            <a:off x="23496647" y="1538940"/>
            <a:ext cx="885766" cy="369332"/>
          </a:xfrm>
          <a:prstGeom prst="rect">
            <a:avLst/>
          </a:prstGeom>
        </p:spPr>
        <p:txBody>
          <a:bodyPr vert="horz" wrap="square" lIns="0" tIns="0" rIns="0" bIns="0" rtlCol="0" anchor="ctr">
            <a:spAutoFit/>
          </a:bodyPr>
          <a:lstStyle>
            <a:lvl1pPr algn="l">
              <a:defRPr sz="2400">
                <a:solidFill>
                  <a:schemeClr val="tx1"/>
                </a:solidFill>
              </a:defRPr>
            </a:lvl1pPr>
          </a:lstStyle>
          <a:p>
            <a:pPr algn="l"/>
            <a:fld id="{EF796414-8EE3-4377-AFBB-E5A4AE0C67C1}" type="slidenum">
              <a:rPr lang="de-DE" smtClean="0"/>
              <a:pPr/>
              <a:t>‹Nr.›</a:t>
            </a:fld>
            <a:endParaRPr lang="de-DE" dirty="0"/>
          </a:p>
        </p:txBody>
      </p:sp>
      <p:pic>
        <p:nvPicPr>
          <p:cNvPr id="9" name="Grafik 8">
            <a:extLst>
              <a:ext uri="{FF2B5EF4-FFF2-40B4-BE49-F238E27FC236}">
                <a16:creationId xmlns:a16="http://schemas.microsoft.com/office/drawing/2014/main" id="{9F2CDB60-4A25-43E2-B32D-874C9A0E67B1}"/>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bwMode="gray">
          <a:xfrm>
            <a:off x="901233" y="12447048"/>
            <a:ext cx="2911303" cy="576000"/>
          </a:xfrm>
          <a:prstGeom prst="rect">
            <a:avLst/>
          </a:prstGeom>
        </p:spPr>
      </p:pic>
    </p:spTree>
    <p:extLst>
      <p:ext uri="{BB962C8B-B14F-4D97-AF65-F5344CB8AC3E}">
        <p14:creationId xmlns:p14="http://schemas.microsoft.com/office/powerpoint/2010/main" val="100544522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60" r:id="rId4"/>
    <p:sldLayoutId id="2147483663" r:id="rId5"/>
    <p:sldLayoutId id="2147483665" r:id="rId6"/>
    <p:sldLayoutId id="2147483689" r:id="rId7"/>
    <p:sldLayoutId id="2147483690" r:id="rId8"/>
    <p:sldLayoutId id="2147483691" r:id="rId9"/>
    <p:sldLayoutId id="2147483650" r:id="rId10"/>
    <p:sldLayoutId id="2147483656" r:id="rId11"/>
    <p:sldLayoutId id="2147483657" r:id="rId12"/>
    <p:sldLayoutId id="2147483666" r:id="rId13"/>
    <p:sldLayoutId id="2147483671" r:id="rId14"/>
    <p:sldLayoutId id="2147483674" r:id="rId15"/>
    <p:sldLayoutId id="2147483675" r:id="rId16"/>
    <p:sldLayoutId id="2147483677" r:id="rId17"/>
    <p:sldLayoutId id="2147483676" r:id="rId18"/>
    <p:sldLayoutId id="2147483678" r:id="rId19"/>
    <p:sldLayoutId id="2147483679" r:id="rId20"/>
    <p:sldLayoutId id="2147483683" r:id="rId21"/>
    <p:sldLayoutId id="2147483684" r:id="rId22"/>
    <p:sldLayoutId id="2147483685" r:id="rId23"/>
    <p:sldLayoutId id="2147483686" r:id="rId24"/>
    <p:sldLayoutId id="2147483654" r:id="rId25"/>
    <p:sldLayoutId id="2147483688" r:id="rId26"/>
    <p:sldLayoutId id="2147483682" r:id="rId27"/>
    <p:sldLayoutId id="2147483687" r:id="rId28"/>
    <p:sldLayoutId id="2147483667" r:id="rId29"/>
    <p:sldLayoutId id="2147483672" r:id="rId30"/>
    <p:sldLayoutId id="2147483655" r:id="rId31"/>
    <p:sldLayoutId id="2147483668" r:id="rId32"/>
    <p:sldLayoutId id="2147483670" r:id="rId33"/>
    <p:sldLayoutId id="2147483669" r:id="rId34"/>
    <p:sldLayoutId id="2147483681" r:id="rId35"/>
    <p:sldLayoutId id="2147483673" r:id="rId36"/>
    <p:sldLayoutId id="2147483693" r:id="rId37"/>
    <p:sldLayoutId id="2147483709" r:id="rId38"/>
    <p:sldLayoutId id="2147483816" r:id="rId39"/>
    <p:sldLayoutId id="2147483817" r:id="rId40"/>
  </p:sldLayoutIdLst>
  <p:hf hdr="0" ftr="0" dt="0"/>
  <p:txStyles>
    <p:titleStyle>
      <a:lvl1pPr algn="l" defTabSz="1828709"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0" indent="0" algn="l" defTabSz="1828709" rtl="0" eaLnBrk="1" latinLnBrk="0" hangingPunct="1">
        <a:lnSpc>
          <a:spcPct val="125000"/>
        </a:lnSpc>
        <a:spcBef>
          <a:spcPts val="1200"/>
        </a:spcBef>
        <a:buFont typeface="Arial" panose="020B0604020202020204" pitchFamily="34" charset="0"/>
        <a:buNone/>
        <a:defRPr sz="3500" b="1" kern="1200">
          <a:solidFill>
            <a:schemeClr val="tx1"/>
          </a:solidFill>
          <a:latin typeface="+mn-lt"/>
          <a:ea typeface="+mn-ea"/>
          <a:cs typeface="+mn-cs"/>
        </a:defRPr>
      </a:lvl1pPr>
      <a:lvl2pPr marL="0" indent="0" algn="l" defTabSz="1828709" rtl="0" eaLnBrk="1" latinLnBrk="0" hangingPunct="1">
        <a:lnSpc>
          <a:spcPct val="125000"/>
        </a:lnSpc>
        <a:spcBef>
          <a:spcPts val="1200"/>
        </a:spcBef>
        <a:buFont typeface="Arial" panose="020B0604020202020204" pitchFamily="34" charset="0"/>
        <a:buNone/>
        <a:defRPr sz="3500" kern="1200">
          <a:solidFill>
            <a:schemeClr val="tx1"/>
          </a:solidFill>
          <a:latin typeface="+mn-lt"/>
          <a:ea typeface="+mn-ea"/>
          <a:cs typeface="+mn-cs"/>
        </a:defRPr>
      </a:lvl2pPr>
      <a:lvl3pPr marL="431978" indent="-431978" algn="l" defTabSz="1828709" rtl="0" eaLnBrk="1" latinLnBrk="0" hangingPunct="1">
        <a:lnSpc>
          <a:spcPct val="125000"/>
        </a:lnSpc>
        <a:spcBef>
          <a:spcPts val="1200"/>
        </a:spcBef>
        <a:buClr>
          <a:schemeClr val="tx1"/>
        </a:buClr>
        <a:buFont typeface="Arial" panose="020B0604020202020204" pitchFamily="34" charset="0"/>
        <a:buChar char="–"/>
        <a:defRPr sz="3500" kern="1200">
          <a:solidFill>
            <a:schemeClr val="tx1"/>
          </a:solidFill>
          <a:latin typeface="+mn-lt"/>
          <a:ea typeface="+mn-ea"/>
          <a:cs typeface="+mn-cs"/>
        </a:defRPr>
      </a:lvl3pPr>
      <a:lvl4pPr marL="719964" indent="-287986" algn="l" defTabSz="1828709" rtl="0" eaLnBrk="1" latinLnBrk="0" hangingPunct="1">
        <a:lnSpc>
          <a:spcPct val="125000"/>
        </a:lnSpc>
        <a:spcBef>
          <a:spcPts val="1200"/>
        </a:spcBef>
        <a:buClr>
          <a:schemeClr val="tx1"/>
        </a:buClr>
        <a:buFont typeface="Wingdings 2" panose="05020102010507070707" pitchFamily="18" charset="2"/>
        <a:buChar char=""/>
        <a:defRPr sz="3500" kern="1200">
          <a:solidFill>
            <a:schemeClr val="tx1"/>
          </a:solidFill>
          <a:latin typeface="+mn-lt"/>
          <a:ea typeface="+mn-ea"/>
          <a:cs typeface="+mn-cs"/>
        </a:defRPr>
      </a:lvl4pPr>
      <a:lvl5pPr marL="1295935" indent="-431978" algn="l" defTabSz="1828709" rtl="0" eaLnBrk="1" latinLnBrk="0" hangingPunct="1">
        <a:lnSpc>
          <a:spcPct val="125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5pPr>
      <a:lvl6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6pPr>
      <a:lvl7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7pPr>
      <a:lvl8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8pPr>
      <a:lvl9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9pPr>
    </p:bodyStyle>
    <p:otherStyle>
      <a:defPPr>
        <a:defRPr lang="de-D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54" userDrawn="1">
          <p15:clr>
            <a:srgbClr val="F26B43"/>
          </p15:clr>
        </p15:guide>
        <p15:guide id="2" pos="14801" userDrawn="1">
          <p15:clr>
            <a:srgbClr val="F26B43"/>
          </p15:clr>
        </p15:guide>
        <p15:guide id="3" orient="horz" pos="8084" userDrawn="1">
          <p15:clr>
            <a:srgbClr val="F26B43"/>
          </p15:clr>
        </p15:guide>
        <p15:guide id="4" pos="558" userDrawn="1">
          <p15:clr>
            <a:srgbClr val="F26B43"/>
          </p15:clr>
        </p15:guide>
        <p15:guide id="5" orient="horz" pos="2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6727BCA-0CF1-4C65-8116-1B4EA8080CE6}"/>
              </a:ext>
            </a:extLst>
          </p:cNvPr>
          <p:cNvGraphicFramePr>
            <a:graphicFrameLocks noChangeAspect="1"/>
          </p:cNvGraphicFramePr>
          <p:nvPr userDrawn="1">
            <p:custDataLst>
              <p:tags r:id="rId37"/>
            </p:custDataLs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spid="_x0000_s47221" name="think-cell Folie" r:id="rId38" imgW="344" imgH="345" progId="TCLayout.ActiveDocument.1">
                  <p:embed/>
                </p:oleObj>
              </mc:Choice>
              <mc:Fallback>
                <p:oleObj name="think-cell Folie" r:id="rId38" imgW="344" imgH="345" progId="TCLayout.ActiveDocument.1">
                  <p:embed/>
                  <p:pic>
                    <p:nvPicPr>
                      <p:cNvPr id="5" name="Objekt 4" hidden="1">
                        <a:extLst>
                          <a:ext uri="{FF2B5EF4-FFF2-40B4-BE49-F238E27FC236}">
                            <a16:creationId xmlns:a16="http://schemas.microsoft.com/office/drawing/2014/main" id="{46727BCA-0CF1-4C65-8116-1B4EA8080CE6}"/>
                          </a:ext>
                        </a:extLst>
                      </p:cNvPr>
                      <p:cNvPicPr/>
                      <p:nvPr/>
                    </p:nvPicPr>
                    <p:blipFill>
                      <a:blip r:embed="rId39"/>
                      <a:stretch>
                        <a:fillRect/>
                      </a:stretch>
                    </p:blipFill>
                    <p:spPr>
                      <a:xfrm>
                        <a:off x="3176" y="3176"/>
                        <a:ext cx="3176" cy="3176"/>
                      </a:xfrm>
                      <a:prstGeom prst="rect">
                        <a:avLst/>
                      </a:prstGeom>
                    </p:spPr>
                  </p:pic>
                </p:oleObj>
              </mc:Fallback>
            </mc:AlternateContent>
          </a:graphicData>
        </a:graphic>
      </p:graphicFrame>
      <p:pic>
        <p:nvPicPr>
          <p:cNvPr id="46" name="Grafik 45">
            <a:extLst>
              <a:ext uri="{FF2B5EF4-FFF2-40B4-BE49-F238E27FC236}">
                <a16:creationId xmlns:a16="http://schemas.microsoft.com/office/drawing/2014/main" id="{7F483659-AAD9-4872-BACC-C0C0911819B0}"/>
              </a:ext>
            </a:extLst>
          </p:cNvPr>
          <p:cNvPicPr>
            <a:picLocks noChangeAspect="1"/>
          </p:cNvPicPr>
          <p:nvPr userDrawn="1"/>
        </p:nvPicPr>
        <p:blipFill>
          <a:blip r:embed="rId40"/>
          <a:srcRect/>
          <a:stretch/>
        </p:blipFill>
        <p:spPr bwMode="gray">
          <a:xfrm>
            <a:off x="886686" y="871815"/>
            <a:ext cx="1246515" cy="1871998"/>
          </a:xfrm>
          <a:prstGeom prst="rect">
            <a:avLst/>
          </a:prstGeom>
          <a:noFill/>
        </p:spPr>
      </p:pic>
      <p:sp>
        <p:nvSpPr>
          <p:cNvPr id="2" name="Titelplatzhalter 1">
            <a:extLst>
              <a:ext uri="{FF2B5EF4-FFF2-40B4-BE49-F238E27FC236}">
                <a16:creationId xmlns:a16="http://schemas.microsoft.com/office/drawing/2014/main" id="{59B9FD55-8380-4186-AE44-A409A7AA6807}"/>
              </a:ext>
            </a:extLst>
          </p:cNvPr>
          <p:cNvSpPr>
            <a:spLocks noGrp="1"/>
          </p:cNvSpPr>
          <p:nvPr>
            <p:ph type="title"/>
          </p:nvPr>
        </p:nvSpPr>
        <p:spPr bwMode="gray">
          <a:xfrm>
            <a:off x="4847906" y="1169368"/>
            <a:ext cx="18358805" cy="830997"/>
          </a:xfrm>
          <a:prstGeom prst="rect">
            <a:avLst/>
          </a:prstGeom>
        </p:spPr>
        <p:txBody>
          <a:bodyPr vert="horz" wrap="square" lIns="0" tIns="0" rIns="0" bIns="0" rtlCol="0" anchor="t" anchorCtr="0">
            <a:spAutoFit/>
          </a:bodyPr>
          <a:lstStyle/>
          <a:p>
            <a:r>
              <a:rPr lang="de-DE" dirty="0"/>
              <a:t>Folientitel durch Klicken bearbeiten</a:t>
            </a:r>
          </a:p>
        </p:txBody>
      </p:sp>
      <p:sp>
        <p:nvSpPr>
          <p:cNvPr id="3" name="Textplatzhalter 2">
            <a:extLst>
              <a:ext uri="{FF2B5EF4-FFF2-40B4-BE49-F238E27FC236}">
                <a16:creationId xmlns:a16="http://schemas.microsoft.com/office/drawing/2014/main" id="{825F016D-C607-42B8-A351-6EF1FD5464FE}"/>
              </a:ext>
            </a:extLst>
          </p:cNvPr>
          <p:cNvSpPr>
            <a:spLocks noGrp="1"/>
          </p:cNvSpPr>
          <p:nvPr>
            <p:ph type="body" idx="1"/>
          </p:nvPr>
        </p:nvSpPr>
        <p:spPr bwMode="gray">
          <a:xfrm>
            <a:off x="4847910" y="4048128"/>
            <a:ext cx="18648740" cy="8785224"/>
          </a:xfrm>
          <a:prstGeom prst="rect">
            <a:avLst/>
          </a:prstGeom>
        </p:spPr>
        <p:txBody>
          <a:bodyPr vert="horz" lIns="0" tIns="0" rIns="0" bIns="0" rtlCol="0">
            <a:noAutofit/>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6" name="Foliennummernplatzhalter 5">
            <a:extLst>
              <a:ext uri="{FF2B5EF4-FFF2-40B4-BE49-F238E27FC236}">
                <a16:creationId xmlns:a16="http://schemas.microsoft.com/office/drawing/2014/main" id="{0DB5D6A0-7680-40EE-8ED2-3E32C907D4BD}"/>
              </a:ext>
            </a:extLst>
          </p:cNvPr>
          <p:cNvSpPr>
            <a:spLocks noGrp="1"/>
          </p:cNvSpPr>
          <p:nvPr>
            <p:ph type="sldNum" sz="quarter" idx="4"/>
          </p:nvPr>
        </p:nvSpPr>
        <p:spPr bwMode="gray">
          <a:xfrm>
            <a:off x="23496647" y="1538940"/>
            <a:ext cx="885766" cy="369332"/>
          </a:xfrm>
          <a:prstGeom prst="rect">
            <a:avLst/>
          </a:prstGeom>
        </p:spPr>
        <p:txBody>
          <a:bodyPr vert="horz" wrap="square" lIns="0" tIns="0" rIns="0" bIns="0" rtlCol="0" anchor="ctr">
            <a:spAutoFit/>
          </a:bodyPr>
          <a:lstStyle>
            <a:lvl1pPr algn="l">
              <a:defRPr sz="2400">
                <a:solidFill>
                  <a:schemeClr val="tx1"/>
                </a:solidFill>
              </a:defRPr>
            </a:lvl1pPr>
          </a:lstStyle>
          <a:p>
            <a:pPr algn="l"/>
            <a:fld id="{EF796414-8EE3-4377-AFBB-E5A4AE0C67C1}" type="slidenum">
              <a:rPr lang="de-DE" smtClean="0"/>
              <a:pPr/>
              <a:t>‹Nr.›</a:t>
            </a:fld>
            <a:endParaRPr lang="de-DE" dirty="0"/>
          </a:p>
        </p:txBody>
      </p:sp>
      <p:pic>
        <p:nvPicPr>
          <p:cNvPr id="8" name="Grafik 7">
            <a:extLst>
              <a:ext uri="{FF2B5EF4-FFF2-40B4-BE49-F238E27FC236}">
                <a16:creationId xmlns:a16="http://schemas.microsoft.com/office/drawing/2014/main" id="{1D89CC7D-ECE2-4791-B27A-5E51ED50059E}"/>
              </a:ext>
            </a:extLst>
          </p:cNvPr>
          <p:cNvPicPr>
            <a:picLocks noChangeAspect="1"/>
          </p:cNvPicPr>
          <p:nvPr userDrawn="1"/>
        </p:nvPicPr>
        <p:blipFill>
          <a:blip r:embed="rId41"/>
          <a:stretch>
            <a:fillRect/>
          </a:stretch>
        </p:blipFill>
        <p:spPr>
          <a:xfrm>
            <a:off x="901233" y="12783500"/>
            <a:ext cx="2908611" cy="239548"/>
          </a:xfrm>
          <a:prstGeom prst="rect">
            <a:avLst/>
          </a:prstGeom>
        </p:spPr>
      </p:pic>
    </p:spTree>
    <p:extLst>
      <p:ext uri="{BB962C8B-B14F-4D97-AF65-F5344CB8AC3E}">
        <p14:creationId xmlns:p14="http://schemas.microsoft.com/office/powerpoint/2010/main" val="7548898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Lst>
  <p:hf sldNum="0" hdr="0" ftr="0" dt="0"/>
  <p:txStyles>
    <p:titleStyle>
      <a:lvl1pPr algn="l" defTabSz="1828709" rtl="0" eaLnBrk="1" latinLnBrk="0" hangingPunct="1">
        <a:lnSpc>
          <a:spcPct val="90000"/>
        </a:lnSpc>
        <a:spcBef>
          <a:spcPct val="0"/>
        </a:spcBef>
        <a:buNone/>
        <a:defRPr sz="6000" b="1" kern="1200">
          <a:solidFill>
            <a:schemeClr val="accent1"/>
          </a:solidFill>
          <a:latin typeface="+mj-lt"/>
          <a:ea typeface="+mj-ea"/>
          <a:cs typeface="+mj-cs"/>
        </a:defRPr>
      </a:lvl1pPr>
    </p:titleStyle>
    <p:bodyStyle>
      <a:lvl1pPr marL="0" indent="0" algn="l" defTabSz="1828709" rtl="0" eaLnBrk="1" latinLnBrk="0" hangingPunct="1">
        <a:lnSpc>
          <a:spcPct val="125000"/>
        </a:lnSpc>
        <a:spcBef>
          <a:spcPts val="1200"/>
        </a:spcBef>
        <a:buFont typeface="Arial" panose="020B0604020202020204" pitchFamily="34" charset="0"/>
        <a:buNone/>
        <a:defRPr sz="3500" b="1" kern="1200">
          <a:solidFill>
            <a:schemeClr val="tx1"/>
          </a:solidFill>
          <a:latin typeface="+mn-lt"/>
          <a:ea typeface="+mn-ea"/>
          <a:cs typeface="+mn-cs"/>
        </a:defRPr>
      </a:lvl1pPr>
      <a:lvl2pPr marL="0" indent="0" algn="l" defTabSz="1828709" rtl="0" eaLnBrk="1" latinLnBrk="0" hangingPunct="1">
        <a:lnSpc>
          <a:spcPct val="125000"/>
        </a:lnSpc>
        <a:spcBef>
          <a:spcPts val="1200"/>
        </a:spcBef>
        <a:buFont typeface="Arial" panose="020B0604020202020204" pitchFamily="34" charset="0"/>
        <a:buNone/>
        <a:defRPr sz="3500" kern="1200">
          <a:solidFill>
            <a:schemeClr val="tx1"/>
          </a:solidFill>
          <a:latin typeface="+mn-lt"/>
          <a:ea typeface="+mn-ea"/>
          <a:cs typeface="+mn-cs"/>
        </a:defRPr>
      </a:lvl2pPr>
      <a:lvl3pPr marL="431978" indent="-431978" algn="l" defTabSz="1828709" rtl="0" eaLnBrk="1" latinLnBrk="0" hangingPunct="1">
        <a:lnSpc>
          <a:spcPct val="125000"/>
        </a:lnSpc>
        <a:spcBef>
          <a:spcPts val="1200"/>
        </a:spcBef>
        <a:buClr>
          <a:schemeClr val="tx1"/>
        </a:buClr>
        <a:buFont typeface="Arial" panose="020B0604020202020204" pitchFamily="34" charset="0"/>
        <a:buChar char="–"/>
        <a:defRPr sz="3500" kern="1200">
          <a:solidFill>
            <a:schemeClr val="tx1"/>
          </a:solidFill>
          <a:latin typeface="+mn-lt"/>
          <a:ea typeface="+mn-ea"/>
          <a:cs typeface="+mn-cs"/>
        </a:defRPr>
      </a:lvl3pPr>
      <a:lvl4pPr marL="719964" indent="-287986" algn="l" defTabSz="1828709" rtl="0" eaLnBrk="1" latinLnBrk="0" hangingPunct="1">
        <a:lnSpc>
          <a:spcPct val="125000"/>
        </a:lnSpc>
        <a:spcBef>
          <a:spcPts val="1200"/>
        </a:spcBef>
        <a:buClr>
          <a:schemeClr val="tx1"/>
        </a:buClr>
        <a:buFont typeface="Wingdings 2" panose="05020102010507070707" pitchFamily="18" charset="2"/>
        <a:buChar char=""/>
        <a:defRPr sz="3500" kern="1200">
          <a:solidFill>
            <a:schemeClr val="tx1"/>
          </a:solidFill>
          <a:latin typeface="+mn-lt"/>
          <a:ea typeface="+mn-ea"/>
          <a:cs typeface="+mn-cs"/>
        </a:defRPr>
      </a:lvl4pPr>
      <a:lvl5pPr marL="1295935" indent="-431978" algn="l" defTabSz="1828709" rtl="0" eaLnBrk="1" latinLnBrk="0" hangingPunct="1">
        <a:lnSpc>
          <a:spcPct val="125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5pPr>
      <a:lvl6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6pPr>
      <a:lvl7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7pPr>
      <a:lvl8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8pPr>
      <a:lvl9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9pPr>
    </p:bodyStyle>
    <p:otherStyle>
      <a:defPPr>
        <a:defRPr lang="de-D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54">
          <p15:clr>
            <a:srgbClr val="F26B43"/>
          </p15:clr>
        </p15:guide>
        <p15:guide id="2" pos="14801">
          <p15:clr>
            <a:srgbClr val="F26B43"/>
          </p15:clr>
        </p15:guide>
        <p15:guide id="3" orient="horz" pos="8084">
          <p15:clr>
            <a:srgbClr val="F26B43"/>
          </p15:clr>
        </p15:guide>
        <p15:guide id="4" pos="558">
          <p15:clr>
            <a:srgbClr val="F26B43"/>
          </p15:clr>
        </p15:guide>
        <p15:guide id="5" orient="horz" pos="255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6727BCA-0CF1-4C65-8116-1B4EA8080CE6}"/>
              </a:ext>
            </a:extLst>
          </p:cNvPr>
          <p:cNvGraphicFramePr>
            <a:graphicFrameLocks noChangeAspect="1"/>
          </p:cNvGraphicFramePr>
          <p:nvPr userDrawn="1">
            <p:custDataLst>
              <p:tags r:id="rId39"/>
            </p:custDataLs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spid="_x0000_s57359" name="think-cell Folie" r:id="rId40" imgW="344" imgH="345" progId="TCLayout.ActiveDocument.1">
                  <p:embed/>
                </p:oleObj>
              </mc:Choice>
              <mc:Fallback>
                <p:oleObj name="think-cell Folie" r:id="rId40" imgW="344" imgH="345" progId="TCLayout.ActiveDocument.1">
                  <p:embed/>
                  <p:pic>
                    <p:nvPicPr>
                      <p:cNvPr id="5" name="Objekt 4" hidden="1">
                        <a:extLst>
                          <a:ext uri="{FF2B5EF4-FFF2-40B4-BE49-F238E27FC236}">
                            <a16:creationId xmlns:a16="http://schemas.microsoft.com/office/drawing/2014/main" id="{46727BCA-0CF1-4C65-8116-1B4EA8080CE6}"/>
                          </a:ext>
                        </a:extLst>
                      </p:cNvPr>
                      <p:cNvPicPr/>
                      <p:nvPr/>
                    </p:nvPicPr>
                    <p:blipFill>
                      <a:blip r:embed="rId41"/>
                      <a:stretch>
                        <a:fillRect/>
                      </a:stretch>
                    </p:blipFill>
                    <p:spPr>
                      <a:xfrm>
                        <a:off x="3176" y="3176"/>
                        <a:ext cx="3176" cy="3176"/>
                      </a:xfrm>
                      <a:prstGeom prst="rect">
                        <a:avLst/>
                      </a:prstGeom>
                    </p:spPr>
                  </p:pic>
                </p:oleObj>
              </mc:Fallback>
            </mc:AlternateContent>
          </a:graphicData>
        </a:graphic>
      </p:graphicFrame>
      <p:pic>
        <p:nvPicPr>
          <p:cNvPr id="46" name="Grafik 45">
            <a:extLst>
              <a:ext uri="{FF2B5EF4-FFF2-40B4-BE49-F238E27FC236}">
                <a16:creationId xmlns:a16="http://schemas.microsoft.com/office/drawing/2014/main" id="{7F483659-AAD9-4872-BACC-C0C0911819B0}"/>
              </a:ext>
            </a:extLst>
          </p:cNvPr>
          <p:cNvPicPr>
            <a:picLocks noChangeAspect="1"/>
          </p:cNvPicPr>
          <p:nvPr userDrawn="1"/>
        </p:nvPicPr>
        <p:blipFill>
          <a:blip r:embed="rId42"/>
          <a:srcRect/>
          <a:stretch/>
        </p:blipFill>
        <p:spPr bwMode="gray">
          <a:xfrm>
            <a:off x="886686" y="871815"/>
            <a:ext cx="1246515" cy="1871998"/>
          </a:xfrm>
          <a:prstGeom prst="rect">
            <a:avLst/>
          </a:prstGeom>
          <a:noFill/>
        </p:spPr>
      </p:pic>
      <p:sp>
        <p:nvSpPr>
          <p:cNvPr id="2" name="Titelplatzhalter 1">
            <a:extLst>
              <a:ext uri="{FF2B5EF4-FFF2-40B4-BE49-F238E27FC236}">
                <a16:creationId xmlns:a16="http://schemas.microsoft.com/office/drawing/2014/main" id="{59B9FD55-8380-4186-AE44-A409A7AA6807}"/>
              </a:ext>
            </a:extLst>
          </p:cNvPr>
          <p:cNvSpPr>
            <a:spLocks noGrp="1"/>
          </p:cNvSpPr>
          <p:nvPr>
            <p:ph type="title"/>
          </p:nvPr>
        </p:nvSpPr>
        <p:spPr bwMode="gray">
          <a:xfrm>
            <a:off x="4847906" y="1169368"/>
            <a:ext cx="18358805" cy="830997"/>
          </a:xfrm>
          <a:prstGeom prst="rect">
            <a:avLst/>
          </a:prstGeom>
        </p:spPr>
        <p:txBody>
          <a:bodyPr vert="horz" wrap="square" lIns="0" tIns="0" rIns="0" bIns="0" rtlCol="0" anchor="t" anchorCtr="0">
            <a:spAutoFit/>
          </a:bodyPr>
          <a:lstStyle/>
          <a:p>
            <a:r>
              <a:rPr lang="de-DE" dirty="0"/>
              <a:t>Folientitel durch Klicken bearbeiten</a:t>
            </a:r>
          </a:p>
        </p:txBody>
      </p:sp>
      <p:sp>
        <p:nvSpPr>
          <p:cNvPr id="3" name="Textplatzhalter 2">
            <a:extLst>
              <a:ext uri="{FF2B5EF4-FFF2-40B4-BE49-F238E27FC236}">
                <a16:creationId xmlns:a16="http://schemas.microsoft.com/office/drawing/2014/main" id="{825F016D-C607-42B8-A351-6EF1FD5464FE}"/>
              </a:ext>
            </a:extLst>
          </p:cNvPr>
          <p:cNvSpPr>
            <a:spLocks noGrp="1"/>
          </p:cNvSpPr>
          <p:nvPr>
            <p:ph type="body" idx="1"/>
          </p:nvPr>
        </p:nvSpPr>
        <p:spPr bwMode="gray">
          <a:xfrm>
            <a:off x="4847910" y="4048128"/>
            <a:ext cx="18648740" cy="8785224"/>
          </a:xfrm>
          <a:prstGeom prst="rect">
            <a:avLst/>
          </a:prstGeom>
        </p:spPr>
        <p:txBody>
          <a:bodyPr vert="horz" lIns="0" tIns="0" rIns="0" bIns="0" rtlCol="0">
            <a:noAutofit/>
          </a:bodyPr>
          <a:lstStyle/>
          <a:p>
            <a:pPr lvl="0"/>
            <a:r>
              <a:rPr lang="de-DE" dirty="0"/>
              <a:t>Text durch Klicken bearbeiten</a:t>
            </a:r>
          </a:p>
          <a:p>
            <a:pPr lvl="1"/>
            <a:r>
              <a:rPr lang="de-DE" dirty="0"/>
              <a:t>Zweite Ebene</a:t>
            </a:r>
          </a:p>
          <a:p>
            <a:pPr lvl="2"/>
            <a:r>
              <a:rPr lang="de-DE" dirty="0"/>
              <a:t>Dritte Ebene</a:t>
            </a:r>
          </a:p>
          <a:p>
            <a:pPr lvl="3"/>
            <a:r>
              <a:rPr lang="de-DE" dirty="0"/>
              <a:t>Vierte Ebene</a:t>
            </a:r>
          </a:p>
        </p:txBody>
      </p:sp>
      <p:sp>
        <p:nvSpPr>
          <p:cNvPr id="6" name="Foliennummernplatzhalter 5">
            <a:extLst>
              <a:ext uri="{FF2B5EF4-FFF2-40B4-BE49-F238E27FC236}">
                <a16:creationId xmlns:a16="http://schemas.microsoft.com/office/drawing/2014/main" id="{0DB5D6A0-7680-40EE-8ED2-3E32C907D4BD}"/>
              </a:ext>
            </a:extLst>
          </p:cNvPr>
          <p:cNvSpPr>
            <a:spLocks noGrp="1"/>
          </p:cNvSpPr>
          <p:nvPr>
            <p:ph type="sldNum" sz="quarter" idx="4"/>
          </p:nvPr>
        </p:nvSpPr>
        <p:spPr bwMode="gray">
          <a:xfrm>
            <a:off x="23496647" y="1538940"/>
            <a:ext cx="885766" cy="369332"/>
          </a:xfrm>
          <a:prstGeom prst="rect">
            <a:avLst/>
          </a:prstGeom>
        </p:spPr>
        <p:txBody>
          <a:bodyPr vert="horz" wrap="square" lIns="0" tIns="0" rIns="0" bIns="0" rtlCol="0" anchor="ctr">
            <a:spAutoFit/>
          </a:bodyPr>
          <a:lstStyle>
            <a:lvl1pPr algn="l">
              <a:defRPr sz="2400">
                <a:solidFill>
                  <a:schemeClr val="tx1"/>
                </a:solidFill>
              </a:defRPr>
            </a:lvl1pPr>
          </a:lstStyle>
          <a:p>
            <a:pPr algn="l"/>
            <a:fld id="{EF796414-8EE3-4377-AFBB-E5A4AE0C67C1}" type="slidenum">
              <a:rPr lang="de-DE" smtClean="0"/>
              <a:pPr/>
              <a:t>‹Nr.›</a:t>
            </a:fld>
            <a:endParaRPr lang="de-DE" dirty="0"/>
          </a:p>
        </p:txBody>
      </p:sp>
      <p:pic>
        <p:nvPicPr>
          <p:cNvPr id="9" name="Grafik 8">
            <a:extLst>
              <a:ext uri="{FF2B5EF4-FFF2-40B4-BE49-F238E27FC236}">
                <a16:creationId xmlns:a16="http://schemas.microsoft.com/office/drawing/2014/main" id="{9F2CDB60-4A25-43E2-B32D-874C9A0E67B1}"/>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bwMode="gray">
          <a:xfrm>
            <a:off x="901233" y="12447048"/>
            <a:ext cx="2911303" cy="576000"/>
          </a:xfrm>
          <a:prstGeom prst="rect">
            <a:avLst/>
          </a:prstGeom>
        </p:spPr>
      </p:pic>
    </p:spTree>
    <p:extLst>
      <p:ext uri="{BB962C8B-B14F-4D97-AF65-F5344CB8AC3E}">
        <p14:creationId xmlns:p14="http://schemas.microsoft.com/office/powerpoint/2010/main" val="4368923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Lst>
  <p:hf sldNum="0" hdr="0" ftr="0" dt="0"/>
  <p:txStyles>
    <p:titleStyle>
      <a:lvl1pPr algn="l" defTabSz="1828709"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0" indent="0" algn="l" defTabSz="1828709" rtl="0" eaLnBrk="1" latinLnBrk="0" hangingPunct="1">
        <a:lnSpc>
          <a:spcPct val="125000"/>
        </a:lnSpc>
        <a:spcBef>
          <a:spcPts val="1200"/>
        </a:spcBef>
        <a:buFont typeface="Arial" panose="020B0604020202020204" pitchFamily="34" charset="0"/>
        <a:buNone/>
        <a:defRPr sz="3500" b="1" kern="1200">
          <a:solidFill>
            <a:schemeClr val="tx1"/>
          </a:solidFill>
          <a:latin typeface="+mn-lt"/>
          <a:ea typeface="+mn-ea"/>
          <a:cs typeface="+mn-cs"/>
        </a:defRPr>
      </a:lvl1pPr>
      <a:lvl2pPr marL="0" indent="0" algn="l" defTabSz="1828709" rtl="0" eaLnBrk="1" latinLnBrk="0" hangingPunct="1">
        <a:lnSpc>
          <a:spcPct val="125000"/>
        </a:lnSpc>
        <a:spcBef>
          <a:spcPts val="1200"/>
        </a:spcBef>
        <a:buFont typeface="Arial" panose="020B0604020202020204" pitchFamily="34" charset="0"/>
        <a:buNone/>
        <a:defRPr sz="3500" kern="1200">
          <a:solidFill>
            <a:schemeClr val="tx1"/>
          </a:solidFill>
          <a:latin typeface="+mn-lt"/>
          <a:ea typeface="+mn-ea"/>
          <a:cs typeface="+mn-cs"/>
        </a:defRPr>
      </a:lvl2pPr>
      <a:lvl3pPr marL="431978" indent="-431978" algn="l" defTabSz="1828709" rtl="0" eaLnBrk="1" latinLnBrk="0" hangingPunct="1">
        <a:lnSpc>
          <a:spcPct val="125000"/>
        </a:lnSpc>
        <a:spcBef>
          <a:spcPts val="1200"/>
        </a:spcBef>
        <a:buClr>
          <a:schemeClr val="tx1"/>
        </a:buClr>
        <a:buFont typeface="Arial" panose="020B0604020202020204" pitchFamily="34" charset="0"/>
        <a:buChar char="–"/>
        <a:defRPr sz="3500" kern="1200">
          <a:solidFill>
            <a:schemeClr val="tx1"/>
          </a:solidFill>
          <a:latin typeface="+mn-lt"/>
          <a:ea typeface="+mn-ea"/>
          <a:cs typeface="+mn-cs"/>
        </a:defRPr>
      </a:lvl3pPr>
      <a:lvl4pPr marL="719964" indent="-287986" algn="l" defTabSz="1828709" rtl="0" eaLnBrk="1" latinLnBrk="0" hangingPunct="1">
        <a:lnSpc>
          <a:spcPct val="125000"/>
        </a:lnSpc>
        <a:spcBef>
          <a:spcPts val="1200"/>
        </a:spcBef>
        <a:buClr>
          <a:schemeClr val="tx1"/>
        </a:buClr>
        <a:buFont typeface="Wingdings 2" panose="05020102010507070707" pitchFamily="18" charset="2"/>
        <a:buChar char=""/>
        <a:defRPr sz="3500" kern="1200">
          <a:solidFill>
            <a:schemeClr val="tx1"/>
          </a:solidFill>
          <a:latin typeface="+mn-lt"/>
          <a:ea typeface="+mn-ea"/>
          <a:cs typeface="+mn-cs"/>
        </a:defRPr>
      </a:lvl4pPr>
      <a:lvl5pPr marL="1295935" indent="-431978" algn="l" defTabSz="1828709" rtl="0" eaLnBrk="1" latinLnBrk="0" hangingPunct="1">
        <a:lnSpc>
          <a:spcPct val="125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5pPr>
      <a:lvl6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6pPr>
      <a:lvl7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7pPr>
      <a:lvl8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8pPr>
      <a:lvl9pPr marL="1295935" indent="-431978" algn="l" defTabSz="1828709" rtl="0" eaLnBrk="1" latinLnBrk="0" hangingPunct="1">
        <a:lnSpc>
          <a:spcPct val="100000"/>
        </a:lnSpc>
        <a:spcBef>
          <a:spcPts val="600"/>
        </a:spcBef>
        <a:buClr>
          <a:schemeClr val="tx1"/>
        </a:buClr>
        <a:buFont typeface="Arial" panose="020B0604020202020204" pitchFamily="34" charset="0"/>
        <a:buChar char="–"/>
        <a:defRPr sz="3600" kern="1200">
          <a:solidFill>
            <a:schemeClr val="tx1"/>
          </a:solidFill>
          <a:latin typeface="+mn-lt"/>
          <a:ea typeface="+mn-ea"/>
          <a:cs typeface="+mn-cs"/>
        </a:defRPr>
      </a:lvl9pPr>
    </p:bodyStyle>
    <p:otherStyle>
      <a:defPPr>
        <a:defRPr lang="de-D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54">
          <p15:clr>
            <a:srgbClr val="F26B43"/>
          </p15:clr>
        </p15:guide>
        <p15:guide id="2" pos="14801">
          <p15:clr>
            <a:srgbClr val="F26B43"/>
          </p15:clr>
        </p15:guide>
        <p15:guide id="3" orient="horz" pos="8084">
          <p15:clr>
            <a:srgbClr val="F26B43"/>
          </p15:clr>
        </p15:guide>
        <p15:guide id="4" pos="558">
          <p15:clr>
            <a:srgbClr val="F26B43"/>
          </p15:clr>
        </p15:guide>
        <p15:guide id="5" orient="horz" pos="2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diagramData" Target="../diagrams/data3.xml"/><Relationship Id="rId26" Type="http://schemas.openxmlformats.org/officeDocument/2006/relationships/diagramColors" Target="../diagrams/colors4.xml"/><Relationship Id="rId3" Type="http://schemas.openxmlformats.org/officeDocument/2006/relationships/slideLayout" Target="../slideLayouts/slideLayout25.xml"/><Relationship Id="rId21" Type="http://schemas.openxmlformats.org/officeDocument/2006/relationships/diagramColors" Target="../diagrams/colors3.xml"/><Relationship Id="rId7" Type="http://schemas.openxmlformats.org/officeDocument/2006/relationships/image" Target="../media/image1.emf"/><Relationship Id="rId12" Type="http://schemas.microsoft.com/office/2007/relationships/diagramDrawing" Target="../diagrams/drawing1.xml"/><Relationship Id="rId17" Type="http://schemas.microsoft.com/office/2007/relationships/diagramDrawing" Target="../diagrams/drawing2.xml"/><Relationship Id="rId25" Type="http://schemas.openxmlformats.org/officeDocument/2006/relationships/diagramQuickStyle" Target="../diagrams/quickStyle4.xml"/><Relationship Id="rId2" Type="http://schemas.openxmlformats.org/officeDocument/2006/relationships/tags" Target="../tags/tag7.xml"/><Relationship Id="rId16" Type="http://schemas.openxmlformats.org/officeDocument/2006/relationships/diagramColors" Target="../diagrams/colors2.xml"/><Relationship Id="rId20" Type="http://schemas.openxmlformats.org/officeDocument/2006/relationships/diagramQuickStyle" Target="../diagrams/quickStyle3.xml"/><Relationship Id="rId29" Type="http://schemas.openxmlformats.org/officeDocument/2006/relationships/diagramLayout" Target="../diagrams/layout5.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diagramColors" Target="../diagrams/colors1.xml"/><Relationship Id="rId24" Type="http://schemas.openxmlformats.org/officeDocument/2006/relationships/diagramLayout" Target="../diagrams/layout4.xml"/><Relationship Id="rId32" Type="http://schemas.microsoft.com/office/2007/relationships/diagramDrawing" Target="../diagrams/drawing5.xml"/><Relationship Id="rId5" Type="http://schemas.openxmlformats.org/officeDocument/2006/relationships/image" Target="../media/image26.jpeg"/><Relationship Id="rId15" Type="http://schemas.openxmlformats.org/officeDocument/2006/relationships/diagramQuickStyle" Target="../diagrams/quickStyle2.xml"/><Relationship Id="rId23" Type="http://schemas.openxmlformats.org/officeDocument/2006/relationships/diagramData" Target="../diagrams/data4.xml"/><Relationship Id="rId28" Type="http://schemas.openxmlformats.org/officeDocument/2006/relationships/diagramData" Target="../diagrams/data5.xml"/><Relationship Id="rId10" Type="http://schemas.openxmlformats.org/officeDocument/2006/relationships/diagramQuickStyle" Target="../diagrams/quickStyle1.xml"/><Relationship Id="rId19" Type="http://schemas.openxmlformats.org/officeDocument/2006/relationships/diagramLayout" Target="../diagrams/layout3.xml"/><Relationship Id="rId31" Type="http://schemas.openxmlformats.org/officeDocument/2006/relationships/diagramColors" Target="../diagrams/colors5.xml"/><Relationship Id="rId4" Type="http://schemas.openxmlformats.org/officeDocument/2006/relationships/image" Target="../media/image25.png"/><Relationship Id="rId9" Type="http://schemas.openxmlformats.org/officeDocument/2006/relationships/diagramLayout" Target="../diagrams/layout1.xml"/><Relationship Id="rId14" Type="http://schemas.openxmlformats.org/officeDocument/2006/relationships/diagramLayout" Target="../diagrams/layout2.xml"/><Relationship Id="rId22" Type="http://schemas.microsoft.com/office/2007/relationships/diagramDrawing" Target="../diagrams/drawing3.xml"/><Relationship Id="rId27" Type="http://schemas.microsoft.com/office/2007/relationships/diagramDrawing" Target="../diagrams/drawing4.xml"/><Relationship Id="rId30"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0779A3C-B90D-4B66-9F91-2498F23FCEE8}"/>
              </a:ext>
            </a:extLst>
          </p:cNvPr>
          <p:cNvPicPr>
            <a:picLocks noGrp="1" noChangeAspect="1"/>
          </p:cNvPicPr>
          <p:nvPr>
            <p:ph type="pic" sz="quarter" idx="15"/>
          </p:nvPr>
        </p:nvPicPr>
        <p:blipFill rotWithShape="1">
          <a:blip r:embed="rId5"/>
          <a:srcRect l="-48" t="4943" r="48" b="21281"/>
          <a:stretch/>
        </p:blipFill>
        <p:spPr>
          <a:xfrm>
            <a:off x="0" y="0"/>
            <a:ext cx="24382413" cy="13716000"/>
          </a:xfrm>
        </p:spPr>
      </p:pic>
      <p:graphicFrame>
        <p:nvGraphicFramePr>
          <p:cNvPr id="7" name="Objekt 6" hidden="1">
            <a:extLst>
              <a:ext uri="{FF2B5EF4-FFF2-40B4-BE49-F238E27FC236}">
                <a16:creationId xmlns:a16="http://schemas.microsoft.com/office/drawing/2014/main" id="{33371311-169A-4BFE-A34E-BB2BEE95AEBD}"/>
              </a:ext>
            </a:extLst>
          </p:cNvPr>
          <p:cNvGraphicFramePr>
            <a:graphicFrameLocks noChangeAspect="1"/>
          </p:cNvGraphicFramePr>
          <p:nvPr>
            <p:custDataLst>
              <p:tags r:id="rId2"/>
            </p:custDataLst>
            <p:extLst>
              <p:ext uri="{D42A27DB-BD31-4B8C-83A1-F6EECF244321}">
                <p14:modId xmlns:p14="http://schemas.microsoft.com/office/powerpoint/2010/main" val="3845651172"/>
              </p:ext>
            </p:extLst>
          </p:nvPr>
        </p:nvGraphicFramePr>
        <p:xfrm>
          <a:off x="3175" y="3622"/>
          <a:ext cx="3176" cy="3176"/>
        </p:xfrm>
        <a:graphic>
          <a:graphicData uri="http://schemas.openxmlformats.org/presentationml/2006/ole">
            <mc:AlternateContent xmlns:mc="http://schemas.openxmlformats.org/markup-compatibility/2006">
              <mc:Choice xmlns:v="urn:schemas-microsoft-com:vml" Requires="v">
                <p:oleObj spid="_x0000_s2185" name="think-cell Folie" r:id="rId6" imgW="344" imgH="345" progId="TCLayout.ActiveDocument.1">
                  <p:embed/>
                </p:oleObj>
              </mc:Choice>
              <mc:Fallback>
                <p:oleObj name="think-cell Folie" r:id="rId6" imgW="344" imgH="345" progId="TCLayout.ActiveDocument.1">
                  <p:embed/>
                  <p:pic>
                    <p:nvPicPr>
                      <p:cNvPr id="0" name=""/>
                      <p:cNvPicPr/>
                      <p:nvPr/>
                    </p:nvPicPr>
                    <p:blipFill>
                      <a:blip r:embed="rId7"/>
                      <a:stretch>
                        <a:fillRect/>
                      </a:stretch>
                    </p:blipFill>
                    <p:spPr>
                      <a:xfrm>
                        <a:off x="3175" y="3622"/>
                        <a:ext cx="3176" cy="3176"/>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2E396C7D-61AB-4D9D-9E15-CF04FB65BD4F}"/>
              </a:ext>
            </a:extLst>
          </p:cNvPr>
          <p:cNvSpPr>
            <a:spLocks noGrp="1"/>
          </p:cNvSpPr>
          <p:nvPr>
            <p:ph type="ctrTitle"/>
          </p:nvPr>
        </p:nvSpPr>
        <p:spPr>
          <a:xfrm>
            <a:off x="4582664" y="6483674"/>
            <a:ext cx="17947615" cy="6206974"/>
          </a:xfrm>
        </p:spPr>
        <p:txBody>
          <a:bodyPr vert="horz"/>
          <a:lstStyle/>
          <a:p>
            <a:r>
              <a:rPr lang="de-DE" sz="6600" dirty="0"/>
              <a:t>The Emscher </a:t>
            </a:r>
            <a:r>
              <a:rPr lang="de-DE" sz="6600" dirty="0" err="1"/>
              <a:t>Conversion</a:t>
            </a:r>
            <a:r>
              <a:rPr lang="de-DE" sz="6600" dirty="0"/>
              <a:t>: </a:t>
            </a:r>
            <a:br>
              <a:rPr lang="de-DE" sz="6600" dirty="0"/>
            </a:br>
            <a:r>
              <a:rPr lang="de-DE" sz="6600" dirty="0" err="1"/>
              <a:t>Europe’s</a:t>
            </a:r>
            <a:r>
              <a:rPr lang="de-DE" sz="6600" dirty="0"/>
              <a:t> </a:t>
            </a:r>
            <a:r>
              <a:rPr lang="de-DE" sz="6600" dirty="0" err="1"/>
              <a:t>Largest</a:t>
            </a:r>
            <a:r>
              <a:rPr lang="de-DE" sz="6600" dirty="0"/>
              <a:t> River Restoration Project and </a:t>
            </a:r>
            <a:r>
              <a:rPr lang="de-DE" sz="6600" dirty="0" err="1"/>
              <a:t>Contribution</a:t>
            </a:r>
            <a:r>
              <a:rPr lang="de-DE" sz="6600" dirty="0"/>
              <a:t> </a:t>
            </a:r>
            <a:r>
              <a:rPr lang="de-DE" sz="6600" dirty="0" err="1"/>
              <a:t>to</a:t>
            </a:r>
            <a:r>
              <a:rPr lang="de-DE" sz="6600" dirty="0"/>
              <a:t> Free-</a:t>
            </a:r>
            <a:r>
              <a:rPr lang="de-DE" sz="6600" dirty="0" err="1"/>
              <a:t>flowing</a:t>
            </a:r>
            <a:r>
              <a:rPr lang="de-DE" sz="6600" dirty="0"/>
              <a:t> Rivers and Streams</a:t>
            </a:r>
            <a:endParaRPr lang="de-DE" sz="5400" dirty="0"/>
          </a:p>
        </p:txBody>
      </p:sp>
      <p:sp>
        <p:nvSpPr>
          <p:cNvPr id="14" name="Textplatzhalter 13">
            <a:extLst>
              <a:ext uri="{FF2B5EF4-FFF2-40B4-BE49-F238E27FC236}">
                <a16:creationId xmlns:a16="http://schemas.microsoft.com/office/drawing/2014/main" id="{C4115C37-39D6-4608-9CE9-3F9EE0B5AA0D}"/>
              </a:ext>
            </a:extLst>
          </p:cNvPr>
          <p:cNvSpPr>
            <a:spLocks noGrp="1"/>
          </p:cNvSpPr>
          <p:nvPr>
            <p:ph type="body" sz="quarter" idx="12"/>
          </p:nvPr>
        </p:nvSpPr>
        <p:spPr/>
        <p:txBody>
          <a:bodyPr/>
          <a:lstStyle/>
          <a:p>
            <a:endParaRPr lang="en-GB" dirty="0"/>
          </a:p>
        </p:txBody>
      </p:sp>
      <p:sp>
        <p:nvSpPr>
          <p:cNvPr id="16" name="Bildplatzhalter 15">
            <a:extLst>
              <a:ext uri="{FF2B5EF4-FFF2-40B4-BE49-F238E27FC236}">
                <a16:creationId xmlns:a16="http://schemas.microsoft.com/office/drawing/2014/main" id="{84160E2E-41FE-4FCD-85C6-66414B95E2FF}"/>
              </a:ext>
            </a:extLst>
          </p:cNvPr>
          <p:cNvSpPr>
            <a:spLocks noGrp="1"/>
          </p:cNvSpPr>
          <p:nvPr>
            <p:ph type="pic" sz="quarter" idx="14"/>
          </p:nvPr>
        </p:nvSpPr>
        <p:spPr/>
      </p:sp>
      <p:sp>
        <p:nvSpPr>
          <p:cNvPr id="17" name="Bildplatzhalter 16">
            <a:extLst>
              <a:ext uri="{FF2B5EF4-FFF2-40B4-BE49-F238E27FC236}">
                <a16:creationId xmlns:a16="http://schemas.microsoft.com/office/drawing/2014/main" id="{D84AEE77-684F-4E85-81A6-FE91A4A9356D}"/>
              </a:ext>
            </a:extLst>
          </p:cNvPr>
          <p:cNvSpPr>
            <a:spLocks noGrp="1"/>
          </p:cNvSpPr>
          <p:nvPr>
            <p:ph type="pic" sz="quarter" idx="16"/>
          </p:nvPr>
        </p:nvSpPr>
        <p:spPr/>
      </p:sp>
      <p:sp>
        <p:nvSpPr>
          <p:cNvPr id="20" name="Textplatzhalter 4">
            <a:extLst>
              <a:ext uri="{FF2B5EF4-FFF2-40B4-BE49-F238E27FC236}">
                <a16:creationId xmlns:a16="http://schemas.microsoft.com/office/drawing/2014/main" id="{DB4E31D3-224C-45A9-A1BA-BA4C4F63CA3E}"/>
              </a:ext>
            </a:extLst>
          </p:cNvPr>
          <p:cNvSpPr>
            <a:spLocks noGrp="1"/>
          </p:cNvSpPr>
          <p:nvPr>
            <p:ph type="body" sz="quarter" idx="10"/>
          </p:nvPr>
        </p:nvSpPr>
        <p:spPr>
          <a:xfrm>
            <a:off x="6907296" y="10984521"/>
            <a:ext cx="15622983" cy="553999"/>
          </a:xfrm>
        </p:spPr>
        <p:txBody>
          <a:bodyPr/>
          <a:lstStyle/>
          <a:p>
            <a:r>
              <a:rPr lang="de-DE" dirty="0"/>
              <a:t>Dr. Mario Sommerhäuser, EGLV</a:t>
            </a:r>
          </a:p>
        </p:txBody>
      </p:sp>
      <p:sp>
        <p:nvSpPr>
          <p:cNvPr id="21" name="Textplatzhalter 5">
            <a:extLst>
              <a:ext uri="{FF2B5EF4-FFF2-40B4-BE49-F238E27FC236}">
                <a16:creationId xmlns:a16="http://schemas.microsoft.com/office/drawing/2014/main" id="{4CD93DDF-F2C4-4D79-B9BF-8718E053D509}"/>
              </a:ext>
            </a:extLst>
          </p:cNvPr>
          <p:cNvSpPr>
            <a:spLocks noGrp="1"/>
          </p:cNvSpPr>
          <p:nvPr>
            <p:ph type="body" sz="quarter" idx="11"/>
          </p:nvPr>
        </p:nvSpPr>
        <p:spPr>
          <a:xfrm>
            <a:off x="6907296" y="11632594"/>
            <a:ext cx="15622983" cy="553998"/>
          </a:xfrm>
        </p:spPr>
        <p:txBody>
          <a:bodyPr/>
          <a:lstStyle/>
          <a:p>
            <a:r>
              <a:rPr lang="de-DE" dirty="0"/>
              <a:t>May 23rd, 2023</a:t>
            </a:r>
          </a:p>
        </p:txBody>
      </p:sp>
    </p:spTree>
    <p:extLst>
      <p:ext uri="{BB962C8B-B14F-4D97-AF65-F5344CB8AC3E}">
        <p14:creationId xmlns:p14="http://schemas.microsoft.com/office/powerpoint/2010/main" val="7367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ACBF7676-BD61-48D2-8BFE-6C76DCB77767}"/>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974311" y="-49969"/>
            <a:ext cx="15901821" cy="13765970"/>
          </a:xfrm>
        </p:spPr>
      </p:pic>
      <p:pic>
        <p:nvPicPr>
          <p:cNvPr id="13" name="Bildplatzhalter 12">
            <a:extLst>
              <a:ext uri="{FF2B5EF4-FFF2-40B4-BE49-F238E27FC236}">
                <a16:creationId xmlns:a16="http://schemas.microsoft.com/office/drawing/2014/main" id="{FEBAB401-2C61-4C2D-BFC3-E4B4C361D457}"/>
              </a:ext>
            </a:extLst>
          </p:cNvPr>
          <p:cNvPicPr>
            <a:picLocks noGrp="1" noChangeAspect="1"/>
          </p:cNvPicPr>
          <p:nvPr>
            <p:ph type="pic" sz="quarter" idx="20"/>
          </p:nvPr>
        </p:nvPicPr>
        <p:blipFill rotWithShape="1">
          <a:blip r:embed="rId3" cstate="email">
            <a:extLst>
              <a:ext uri="{28A0092B-C50C-407E-A947-70E740481C1C}">
                <a14:useLocalDpi xmlns:a14="http://schemas.microsoft.com/office/drawing/2010/main"/>
              </a:ext>
            </a:extLst>
          </a:blip>
          <a:srcRect b="-180"/>
          <a:stretch/>
        </p:blipFill>
        <p:spPr>
          <a:xfrm>
            <a:off x="7654702" y="0"/>
            <a:ext cx="19871398" cy="14071273"/>
          </a:xfrm>
        </p:spPr>
      </p:pic>
      <p:pic>
        <p:nvPicPr>
          <p:cNvPr id="28" name="Bildplatzhalter 27">
            <a:extLst>
              <a:ext uri="{FF2B5EF4-FFF2-40B4-BE49-F238E27FC236}">
                <a16:creationId xmlns:a16="http://schemas.microsoft.com/office/drawing/2014/main" id="{13457B19-AC55-45D4-8598-86245592A0F9}"/>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p:pic>
      <p:sp>
        <p:nvSpPr>
          <p:cNvPr id="5" name="Foliennummernplatzhalter 4">
            <a:extLst>
              <a:ext uri="{FF2B5EF4-FFF2-40B4-BE49-F238E27FC236}">
                <a16:creationId xmlns:a16="http://schemas.microsoft.com/office/drawing/2014/main" id="{490BE261-E40E-4354-9F49-D10513FAEA0A}"/>
              </a:ext>
            </a:extLst>
          </p:cNvPr>
          <p:cNvSpPr>
            <a:spLocks noGrp="1"/>
          </p:cNvSpPr>
          <p:nvPr>
            <p:ph type="sldNum" sz="quarter" idx="4294967295"/>
          </p:nvPr>
        </p:nvSpPr>
        <p:spPr>
          <a:xfrm>
            <a:off x="23412208" y="13010498"/>
            <a:ext cx="969941" cy="369332"/>
          </a:xfrm>
        </p:spPr>
        <p:txBody>
          <a:bodyPr/>
          <a:lstStyle/>
          <a:p>
            <a:pPr defTabSz="1828573"/>
            <a:fld id="{04C44C8F-2E2C-4826-917D-1392BE546337}" type="slidenum">
              <a:rPr lang="de-DE">
                <a:solidFill>
                  <a:srgbClr val="101820"/>
                </a:solidFill>
                <a:latin typeface="Arial"/>
              </a:rPr>
              <a:pPr defTabSz="1828573"/>
              <a:t>10</a:t>
            </a:fld>
            <a:endParaRPr lang="de-DE" dirty="0">
              <a:solidFill>
                <a:srgbClr val="101820"/>
              </a:solidFill>
              <a:latin typeface="Arial"/>
            </a:endParaRPr>
          </a:p>
        </p:txBody>
      </p:sp>
      <p:sp>
        <p:nvSpPr>
          <p:cNvPr id="10" name="Textfeld 5">
            <a:extLst>
              <a:ext uri="{FF2B5EF4-FFF2-40B4-BE49-F238E27FC236}">
                <a16:creationId xmlns:a16="http://schemas.microsoft.com/office/drawing/2014/main" id="{BEAFC811-305D-49FA-BCF1-9083452F48BF}"/>
              </a:ext>
            </a:extLst>
          </p:cNvPr>
          <p:cNvSpPr txBox="1">
            <a:spLocks noChangeArrowheads="1"/>
          </p:cNvSpPr>
          <p:nvPr/>
        </p:nvSpPr>
        <p:spPr bwMode="auto">
          <a:xfrm>
            <a:off x="18599918" y="12735048"/>
            <a:ext cx="6680962" cy="47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2438187">
              <a:defRPr/>
            </a:pPr>
            <a:r>
              <a:rPr lang="de-DE" altLang="de-DE" sz="2000" kern="0" dirty="0">
                <a:solidFill>
                  <a:prstClr val="white"/>
                </a:solidFill>
              </a:rPr>
              <a:t>© Lippeverband  – Aerial </a:t>
            </a:r>
            <a:r>
              <a:rPr lang="de-DE" altLang="de-DE" sz="2000" kern="0" dirty="0" err="1">
                <a:solidFill>
                  <a:prstClr val="white"/>
                </a:solidFill>
              </a:rPr>
              <a:t>view</a:t>
            </a:r>
            <a:r>
              <a:rPr lang="de-DE" altLang="de-DE" sz="2000" kern="0" dirty="0">
                <a:solidFill>
                  <a:prstClr val="white"/>
                </a:solidFill>
              </a:rPr>
              <a:t> Blossey 23.8.2022 </a:t>
            </a:r>
          </a:p>
        </p:txBody>
      </p:sp>
      <p:sp>
        <p:nvSpPr>
          <p:cNvPr id="15" name="Bildplatzhalter 14">
            <a:extLst>
              <a:ext uri="{FF2B5EF4-FFF2-40B4-BE49-F238E27FC236}">
                <a16:creationId xmlns:a16="http://schemas.microsoft.com/office/drawing/2014/main" id="{4F0DF7A5-FC3F-4156-AC13-E559F6901B57}"/>
              </a:ext>
            </a:extLst>
          </p:cNvPr>
          <p:cNvSpPr>
            <a:spLocks noGrp="1"/>
          </p:cNvSpPr>
          <p:nvPr>
            <p:ph type="pic" sz="quarter" idx="16"/>
          </p:nvPr>
        </p:nvSpPr>
        <p:spPr/>
      </p:sp>
    </p:spTree>
    <p:extLst>
      <p:ext uri="{BB962C8B-B14F-4D97-AF65-F5344CB8AC3E}">
        <p14:creationId xmlns:p14="http://schemas.microsoft.com/office/powerpoint/2010/main" val="181962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5D9CD47-3CA0-45E5-A7F5-844681C7680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23045"/>
            <a:ext cx="24382413" cy="1366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dplatzhalter 10">
            <a:extLst>
              <a:ext uri="{FF2B5EF4-FFF2-40B4-BE49-F238E27FC236}">
                <a16:creationId xmlns:a16="http://schemas.microsoft.com/office/drawing/2014/main" id="{A06D030D-1711-4102-9A00-B60DF30E29FA}"/>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a:xfrm>
            <a:off x="24792606" y="11299599"/>
            <a:ext cx="4268387" cy="2393357"/>
          </a:xfrm>
        </p:spPr>
      </p:pic>
      <p:sp>
        <p:nvSpPr>
          <p:cNvPr id="7" name="Bildplatzhalter 6">
            <a:extLst>
              <a:ext uri="{FF2B5EF4-FFF2-40B4-BE49-F238E27FC236}">
                <a16:creationId xmlns:a16="http://schemas.microsoft.com/office/drawing/2014/main" id="{FCD4840D-6116-4167-B542-7752E88AB095}"/>
              </a:ext>
            </a:extLst>
          </p:cNvPr>
          <p:cNvSpPr>
            <a:spLocks noGrp="1"/>
          </p:cNvSpPr>
          <p:nvPr>
            <p:ph type="pic" sz="quarter" idx="16"/>
          </p:nvPr>
        </p:nvSpPr>
        <p:spPr/>
      </p:sp>
      <p:sp>
        <p:nvSpPr>
          <p:cNvPr id="8" name="Bildplatzhalter 7">
            <a:extLst>
              <a:ext uri="{FF2B5EF4-FFF2-40B4-BE49-F238E27FC236}">
                <a16:creationId xmlns:a16="http://schemas.microsoft.com/office/drawing/2014/main" id="{C3B82512-624D-47A6-8C8C-D836B84BC83A}"/>
              </a:ext>
            </a:extLst>
          </p:cNvPr>
          <p:cNvSpPr>
            <a:spLocks noGrp="1"/>
          </p:cNvSpPr>
          <p:nvPr>
            <p:ph type="pic" sz="quarter" idx="17"/>
          </p:nvPr>
        </p:nvSpPr>
        <p:spPr/>
      </p:sp>
      <p:graphicFrame>
        <p:nvGraphicFramePr>
          <p:cNvPr id="12" name="Objekt 11" hidden="1">
            <a:extLst>
              <a:ext uri="{FF2B5EF4-FFF2-40B4-BE49-F238E27FC236}">
                <a16:creationId xmlns:a16="http://schemas.microsoft.com/office/drawing/2014/main" id="{D6A0A321-3D1F-4A93-98CE-1E91AF791136}"/>
              </a:ext>
            </a:extLst>
          </p:cNvPr>
          <p:cNvGraphicFramePr>
            <a:graphicFrameLocks noChangeAspect="1"/>
          </p:cNvGraphicFramePr>
          <p:nvPr>
            <p:custDataLst>
              <p:tags r:id="rId2"/>
            </p:custDataLst>
          </p:nvPr>
        </p:nvGraphicFramePr>
        <p:xfrm>
          <a:off x="3439" y="3771"/>
          <a:ext cx="3176" cy="3176"/>
        </p:xfrm>
        <a:graphic>
          <a:graphicData uri="http://schemas.openxmlformats.org/presentationml/2006/ole">
            <mc:AlternateContent xmlns:mc="http://schemas.openxmlformats.org/markup-compatibility/2006">
              <mc:Choice xmlns:v="urn:schemas-microsoft-com:vml" Requires="v">
                <p:oleObj spid="_x0000_s65538" name="think-cell Folie" r:id="rId6" imgW="344" imgH="345" progId="TCLayout.ActiveDocument.1">
                  <p:embed/>
                </p:oleObj>
              </mc:Choice>
              <mc:Fallback>
                <p:oleObj name="think-cell Folie" r:id="rId6" imgW="344" imgH="345" progId="TCLayout.ActiveDocument.1">
                  <p:embed/>
                  <p:pic>
                    <p:nvPicPr>
                      <p:cNvPr id="12" name="Objekt 11" hidden="1">
                        <a:extLst>
                          <a:ext uri="{FF2B5EF4-FFF2-40B4-BE49-F238E27FC236}">
                            <a16:creationId xmlns:a16="http://schemas.microsoft.com/office/drawing/2014/main" id="{D6A0A321-3D1F-4A93-98CE-1E91AF791136}"/>
                          </a:ext>
                        </a:extLst>
                      </p:cNvPr>
                      <p:cNvPicPr/>
                      <p:nvPr/>
                    </p:nvPicPr>
                    <p:blipFill>
                      <a:blip r:embed="rId7"/>
                      <a:stretch>
                        <a:fillRect/>
                      </a:stretch>
                    </p:blipFill>
                    <p:spPr>
                      <a:xfrm>
                        <a:off x="3439" y="3771"/>
                        <a:ext cx="3176" cy="3176"/>
                      </a:xfrm>
                      <a:prstGeom prst="rect">
                        <a:avLst/>
                      </a:prstGeom>
                    </p:spPr>
                  </p:pic>
                </p:oleObj>
              </mc:Fallback>
            </mc:AlternateContent>
          </a:graphicData>
        </a:graphic>
      </p:graphicFrame>
      <p:sp>
        <p:nvSpPr>
          <p:cNvPr id="53" name="Textplatzhalter 8">
            <a:extLst>
              <a:ext uri="{FF2B5EF4-FFF2-40B4-BE49-F238E27FC236}">
                <a16:creationId xmlns:a16="http://schemas.microsoft.com/office/drawing/2014/main" id="{412E12CE-DE5E-429D-A1B0-3E4B20F430FB}"/>
              </a:ext>
            </a:extLst>
          </p:cNvPr>
          <p:cNvSpPr>
            <a:spLocks noGrp="1"/>
          </p:cNvSpPr>
          <p:nvPr>
            <p:ph type="body" sz="quarter" idx="18"/>
          </p:nvPr>
        </p:nvSpPr>
        <p:spPr>
          <a:xfrm>
            <a:off x="14927510" y="737452"/>
            <a:ext cx="9217024" cy="2006360"/>
          </a:xfrm>
          <a:solidFill>
            <a:srgbClr val="FFFFFF">
              <a:alpha val="60000"/>
            </a:srgbClr>
          </a:solidFill>
        </p:spPr>
        <p:txBody>
          <a:bodyPr/>
          <a:lstStyle/>
          <a:p>
            <a:pPr algn="r"/>
            <a:endParaRPr lang="en-GB" dirty="0"/>
          </a:p>
        </p:txBody>
      </p:sp>
      <p:sp>
        <p:nvSpPr>
          <p:cNvPr id="54" name="Titel 3">
            <a:extLst>
              <a:ext uri="{FF2B5EF4-FFF2-40B4-BE49-F238E27FC236}">
                <a16:creationId xmlns:a16="http://schemas.microsoft.com/office/drawing/2014/main" id="{5466F047-AEDC-4B12-9FB7-6402770722FD}"/>
              </a:ext>
            </a:extLst>
          </p:cNvPr>
          <p:cNvSpPr>
            <a:spLocks noGrp="1"/>
          </p:cNvSpPr>
          <p:nvPr>
            <p:ph type="title"/>
          </p:nvPr>
        </p:nvSpPr>
        <p:spPr>
          <a:xfrm>
            <a:off x="15227428" y="871812"/>
            <a:ext cx="8183916" cy="1661993"/>
          </a:xfrm>
        </p:spPr>
        <p:txBody>
          <a:bodyPr vert="horz"/>
          <a:lstStyle/>
          <a:p>
            <a:r>
              <a:rPr lang="de-DE" dirty="0">
                <a:solidFill>
                  <a:schemeClr val="tx1"/>
                </a:solidFill>
              </a:rPr>
              <a:t>23 </a:t>
            </a:r>
            <a:r>
              <a:rPr lang="de-DE" dirty="0" err="1">
                <a:solidFill>
                  <a:schemeClr val="tx1"/>
                </a:solidFill>
              </a:rPr>
              <a:t>fish</a:t>
            </a:r>
            <a:r>
              <a:rPr lang="de-DE" dirty="0">
                <a:solidFill>
                  <a:schemeClr val="tx1"/>
                </a:solidFill>
              </a:rPr>
              <a:t> </a:t>
            </a:r>
            <a:r>
              <a:rPr lang="de-DE" dirty="0" err="1">
                <a:solidFill>
                  <a:schemeClr val="tx1"/>
                </a:solidFill>
              </a:rPr>
              <a:t>species</a:t>
            </a:r>
            <a:r>
              <a:rPr lang="de-DE" dirty="0">
                <a:solidFill>
                  <a:schemeClr val="tx1"/>
                </a:solidFill>
              </a:rPr>
              <a:t>, 450 </a:t>
            </a:r>
            <a:r>
              <a:rPr lang="de-DE" dirty="0" err="1">
                <a:solidFill>
                  <a:schemeClr val="tx1"/>
                </a:solidFill>
              </a:rPr>
              <a:t>invertebrates</a:t>
            </a:r>
            <a:r>
              <a:rPr lang="de-DE" dirty="0">
                <a:solidFill>
                  <a:schemeClr val="tx1"/>
                </a:solidFill>
              </a:rPr>
              <a:t> u. a. </a:t>
            </a:r>
          </a:p>
        </p:txBody>
      </p:sp>
      <p:graphicFrame>
        <p:nvGraphicFramePr>
          <p:cNvPr id="16" name="Diagramm 15">
            <a:extLst>
              <a:ext uri="{FF2B5EF4-FFF2-40B4-BE49-F238E27FC236}">
                <a16:creationId xmlns:a16="http://schemas.microsoft.com/office/drawing/2014/main" id="{A43E17FB-6B49-404A-BB05-7EE84A68F468}"/>
              </a:ext>
            </a:extLst>
          </p:cNvPr>
          <p:cNvGraphicFramePr/>
          <p:nvPr>
            <p:extLst/>
          </p:nvPr>
        </p:nvGraphicFramePr>
        <p:xfrm>
          <a:off x="8662892" y="7338038"/>
          <a:ext cx="5653668" cy="63737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m 16">
            <a:extLst>
              <a:ext uri="{FF2B5EF4-FFF2-40B4-BE49-F238E27FC236}">
                <a16:creationId xmlns:a16="http://schemas.microsoft.com/office/drawing/2014/main" id="{573C030C-9B5D-46AF-A488-1863935FB991}"/>
              </a:ext>
            </a:extLst>
          </p:cNvPr>
          <p:cNvGraphicFramePr/>
          <p:nvPr>
            <p:extLst/>
          </p:nvPr>
        </p:nvGraphicFramePr>
        <p:xfrm>
          <a:off x="10848446" y="7342223"/>
          <a:ext cx="5653668" cy="637377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agramm 17">
            <a:extLst>
              <a:ext uri="{FF2B5EF4-FFF2-40B4-BE49-F238E27FC236}">
                <a16:creationId xmlns:a16="http://schemas.microsoft.com/office/drawing/2014/main" id="{1313D243-EB6B-45C6-8E08-56D2495B5A34}"/>
              </a:ext>
            </a:extLst>
          </p:cNvPr>
          <p:cNvGraphicFramePr/>
          <p:nvPr>
            <p:extLst/>
          </p:nvPr>
        </p:nvGraphicFramePr>
        <p:xfrm>
          <a:off x="16360685" y="6388753"/>
          <a:ext cx="5870059" cy="66342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9" name="Diagramm 18">
            <a:extLst>
              <a:ext uri="{FF2B5EF4-FFF2-40B4-BE49-F238E27FC236}">
                <a16:creationId xmlns:a16="http://schemas.microsoft.com/office/drawing/2014/main" id="{462BC032-B334-4A3A-BDA7-CB5FED15A7F8}"/>
              </a:ext>
            </a:extLst>
          </p:cNvPr>
          <p:cNvGraphicFramePr/>
          <p:nvPr>
            <p:extLst/>
          </p:nvPr>
        </p:nvGraphicFramePr>
        <p:xfrm>
          <a:off x="2530249" y="601729"/>
          <a:ext cx="5653668" cy="563331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1" name="Diagramm 20">
            <a:extLst>
              <a:ext uri="{FF2B5EF4-FFF2-40B4-BE49-F238E27FC236}">
                <a16:creationId xmlns:a16="http://schemas.microsoft.com/office/drawing/2014/main" id="{C48052C2-A009-4E97-9194-020DE275DFF3}"/>
              </a:ext>
            </a:extLst>
          </p:cNvPr>
          <p:cNvGraphicFramePr/>
          <p:nvPr>
            <p:extLst/>
          </p:nvPr>
        </p:nvGraphicFramePr>
        <p:xfrm>
          <a:off x="8878838" y="409090"/>
          <a:ext cx="5653668" cy="637377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301824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4">
            <a:extLst>
              <a:ext uri="{FF2B5EF4-FFF2-40B4-BE49-F238E27FC236}">
                <a16:creationId xmlns:a16="http://schemas.microsoft.com/office/drawing/2014/main" id="{3214A0C3-ED20-47A8-9941-29A086ED619A}"/>
              </a:ext>
            </a:extLst>
          </p:cNvPr>
          <p:cNvPicPr>
            <a:picLocks noGrp="1" noChangeAspect="1"/>
          </p:cNvPicPr>
          <p:nvPr>
            <p:ph type="pic" sz="quarter" idx="15"/>
          </p:nvPr>
        </p:nvPicPr>
        <p:blipFill>
          <a:blip r:embed="rId3"/>
          <a:srcRect t="12471" b="12471"/>
          <a:stretch>
            <a:fillRect/>
          </a:stretch>
        </p:blipFill>
        <p:spPr>
          <a:xfrm>
            <a:off x="0" y="0"/>
            <a:ext cx="24382413" cy="13716000"/>
          </a:xfrm>
        </p:spPr>
      </p:pic>
      <p:sp>
        <p:nvSpPr>
          <p:cNvPr id="10" name="Bildplatzhalter 9">
            <a:extLst>
              <a:ext uri="{FF2B5EF4-FFF2-40B4-BE49-F238E27FC236}">
                <a16:creationId xmlns:a16="http://schemas.microsoft.com/office/drawing/2014/main" id="{B9D3ED43-26FE-4720-88E5-D2C11B253260}"/>
              </a:ext>
            </a:extLst>
          </p:cNvPr>
          <p:cNvSpPr>
            <a:spLocks noGrp="1"/>
          </p:cNvSpPr>
          <p:nvPr>
            <p:ph type="pic" sz="quarter" idx="16"/>
          </p:nvPr>
        </p:nvSpPr>
        <p:spPr/>
      </p:sp>
      <p:sp>
        <p:nvSpPr>
          <p:cNvPr id="13" name="Textplatzhalter 12">
            <a:extLst>
              <a:ext uri="{FF2B5EF4-FFF2-40B4-BE49-F238E27FC236}">
                <a16:creationId xmlns:a16="http://schemas.microsoft.com/office/drawing/2014/main" id="{C5D0A0F3-9050-4DE8-9B6D-64BD597151F9}"/>
              </a:ext>
            </a:extLst>
          </p:cNvPr>
          <p:cNvSpPr>
            <a:spLocks noGrp="1"/>
          </p:cNvSpPr>
          <p:nvPr>
            <p:ph type="body" sz="quarter" idx="20"/>
          </p:nvPr>
        </p:nvSpPr>
        <p:spPr>
          <a:xfrm>
            <a:off x="3478238" y="8231032"/>
            <a:ext cx="17062889" cy="2730002"/>
          </a:xfrm>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12" name="Textplatzhalter 11">
            <a:extLst>
              <a:ext uri="{FF2B5EF4-FFF2-40B4-BE49-F238E27FC236}">
                <a16:creationId xmlns:a16="http://schemas.microsoft.com/office/drawing/2014/main" id="{1950C5E9-3EA8-43AA-B8BE-ABC06F52D68A}"/>
              </a:ext>
            </a:extLst>
          </p:cNvPr>
          <p:cNvSpPr>
            <a:spLocks noGrp="1"/>
          </p:cNvSpPr>
          <p:nvPr>
            <p:ph type="body" sz="quarter" idx="19"/>
          </p:nvPr>
        </p:nvSpPr>
        <p:spPr>
          <a:xfrm>
            <a:off x="3982294" y="8658200"/>
            <a:ext cx="2159859" cy="324000"/>
          </a:xfrm>
        </p:spPr>
        <p:txBody>
          <a:bodyPr/>
          <a:lstStyle/>
          <a:p>
            <a:endParaRPr lang="de-DE" dirty="0"/>
          </a:p>
        </p:txBody>
      </p:sp>
      <p:sp>
        <p:nvSpPr>
          <p:cNvPr id="11" name="Bildplatzhalter 10">
            <a:extLst>
              <a:ext uri="{FF2B5EF4-FFF2-40B4-BE49-F238E27FC236}">
                <a16:creationId xmlns:a16="http://schemas.microsoft.com/office/drawing/2014/main" id="{24C7C49D-53CC-4723-A5CA-3DD208A72302}"/>
              </a:ext>
            </a:extLst>
          </p:cNvPr>
          <p:cNvSpPr>
            <a:spLocks noGrp="1"/>
          </p:cNvSpPr>
          <p:nvPr>
            <p:ph type="pic" sz="quarter" idx="17"/>
          </p:nvPr>
        </p:nvSpPr>
        <p:spPr/>
      </p:sp>
      <p:sp>
        <p:nvSpPr>
          <p:cNvPr id="5" name="Foliennummernplatzhalter 4">
            <a:extLst>
              <a:ext uri="{FF2B5EF4-FFF2-40B4-BE49-F238E27FC236}">
                <a16:creationId xmlns:a16="http://schemas.microsoft.com/office/drawing/2014/main" id="{9CD3FBD2-A714-466A-BA32-06638F4C5800}"/>
              </a:ext>
            </a:extLst>
          </p:cNvPr>
          <p:cNvSpPr>
            <a:spLocks noGrp="1"/>
          </p:cNvSpPr>
          <p:nvPr>
            <p:ph type="sldNum" sz="quarter" idx="4294967295"/>
          </p:nvPr>
        </p:nvSpPr>
        <p:spPr>
          <a:xfrm>
            <a:off x="23496588" y="1538288"/>
            <a:ext cx="885825" cy="369887"/>
          </a:xfrm>
        </p:spPr>
        <p:txBody>
          <a:bodyPr/>
          <a:lstStyle/>
          <a:p>
            <a:fld id="{EF796414-8EE3-4377-AFBB-E5A4AE0C67C1}" type="slidenum">
              <a:rPr lang="de-DE" smtClean="0"/>
              <a:t>12</a:t>
            </a:fld>
            <a:endParaRPr lang="de-DE"/>
          </a:p>
        </p:txBody>
      </p:sp>
    </p:spTree>
    <p:extLst>
      <p:ext uri="{BB962C8B-B14F-4D97-AF65-F5344CB8AC3E}">
        <p14:creationId xmlns:p14="http://schemas.microsoft.com/office/powerpoint/2010/main" val="146114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Karte_EU_EGLV_2016_16_9-01.png"/>
          <p:cNvPicPr>
            <a:picLocks noChangeAspect="1"/>
          </p:cNvPicPr>
          <p:nvPr/>
        </p:nvPicPr>
        <p:blipFill rotWithShape="1">
          <a:blip r:embed="rId3">
            <a:extLst>
              <a:ext uri="{28A0092B-C50C-407E-A947-70E740481C1C}">
                <a14:useLocalDpi xmlns:a14="http://schemas.microsoft.com/office/drawing/2010/main" val="0"/>
              </a:ext>
            </a:extLst>
          </a:blip>
          <a:srcRect t="-6392" b="-26932"/>
          <a:stretch/>
        </p:blipFill>
        <p:spPr>
          <a:xfrm>
            <a:off x="265" y="3048000"/>
            <a:ext cx="24381884" cy="10670400"/>
          </a:xfrm>
          <a:prstGeom prst="rect">
            <a:avLst/>
          </a:prstGeom>
        </p:spPr>
      </p:pic>
      <p:sp>
        <p:nvSpPr>
          <p:cNvPr id="2" name="Titel 1"/>
          <p:cNvSpPr>
            <a:spLocks noGrp="1"/>
          </p:cNvSpPr>
          <p:nvPr>
            <p:ph type="title"/>
          </p:nvPr>
        </p:nvSpPr>
        <p:spPr>
          <a:xfrm>
            <a:off x="4847906" y="1169368"/>
            <a:ext cx="18648739" cy="1661993"/>
          </a:xfrm>
        </p:spPr>
        <p:txBody>
          <a:bodyPr/>
          <a:lstStyle/>
          <a:p>
            <a:r>
              <a:rPr lang="de-DE" dirty="0"/>
              <a:t>Emschergenossenschaft and Lippeverband (EGLV)</a:t>
            </a:r>
          </a:p>
        </p:txBody>
      </p:sp>
      <p:sp>
        <p:nvSpPr>
          <p:cNvPr id="6" name="Textplatzhalter 5"/>
          <p:cNvSpPr>
            <a:spLocks noGrp="1"/>
          </p:cNvSpPr>
          <p:nvPr>
            <p:ph type="body" sz="quarter" idx="10"/>
          </p:nvPr>
        </p:nvSpPr>
        <p:spPr>
          <a:xfrm>
            <a:off x="4847905" y="2076154"/>
            <a:ext cx="18648740" cy="692497"/>
          </a:xfrm>
        </p:spPr>
        <p:txBody>
          <a:bodyPr/>
          <a:lstStyle/>
          <a:p>
            <a:r>
              <a:rPr lang="de-DE" dirty="0"/>
              <a:t>Public </a:t>
            </a:r>
            <a:r>
              <a:rPr lang="de-DE" dirty="0" err="1"/>
              <a:t>water</a:t>
            </a:r>
            <a:r>
              <a:rPr lang="de-DE" dirty="0"/>
              <a:t> </a:t>
            </a:r>
            <a:r>
              <a:rPr lang="de-DE" dirty="0" err="1"/>
              <a:t>associations</a:t>
            </a:r>
            <a:r>
              <a:rPr lang="de-DE" dirty="0"/>
              <a:t> </a:t>
            </a:r>
            <a:r>
              <a:rPr lang="de-DE" dirty="0" err="1"/>
              <a:t>for</a:t>
            </a:r>
            <a:r>
              <a:rPr lang="de-DE" dirty="0"/>
              <a:t> </a:t>
            </a:r>
            <a:r>
              <a:rPr lang="de-DE" dirty="0" err="1"/>
              <a:t>over</a:t>
            </a:r>
            <a:r>
              <a:rPr lang="de-DE" dirty="0"/>
              <a:t> a 100 </a:t>
            </a:r>
            <a:r>
              <a:rPr lang="de-DE" dirty="0" err="1"/>
              <a:t>years</a:t>
            </a:r>
            <a:endParaRPr lang="de-DE" dirty="0"/>
          </a:p>
        </p:txBody>
      </p:sp>
      <p:sp>
        <p:nvSpPr>
          <p:cNvPr id="8" name="Rechteck 7"/>
          <p:cNvSpPr/>
          <p:nvPr/>
        </p:nvSpPr>
        <p:spPr bwMode="gray">
          <a:xfrm>
            <a:off x="17735822" y="11458624"/>
            <a:ext cx="5176752" cy="921519"/>
          </a:xfrm>
          <a:prstGeom prst="rect">
            <a:avLst/>
          </a:prstGeom>
          <a:solidFill>
            <a:schemeClr val="bg1"/>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indent="-642503" algn="ctr">
              <a:lnSpc>
                <a:spcPct val="115000"/>
              </a:lnSpc>
              <a:spcBef>
                <a:spcPts val="476"/>
              </a:spcBef>
              <a:spcAft>
                <a:spcPts val="1428"/>
              </a:spcAft>
              <a:tabLst>
                <a:tab pos="634944" algn="l"/>
              </a:tabLst>
            </a:pPr>
            <a:r>
              <a:rPr lang="en-GB" sz="2667" dirty="0">
                <a:solidFill>
                  <a:schemeClr val="tx1"/>
                </a:solidFill>
              </a:rPr>
              <a:t>North Rhine-Westphalia</a:t>
            </a:r>
          </a:p>
        </p:txBody>
      </p:sp>
      <p:sp>
        <p:nvSpPr>
          <p:cNvPr id="9" name="Rechteck 8"/>
          <p:cNvSpPr/>
          <p:nvPr/>
        </p:nvSpPr>
        <p:spPr bwMode="gray">
          <a:xfrm>
            <a:off x="10535022" y="11465408"/>
            <a:ext cx="2415316" cy="727968"/>
          </a:xfrm>
          <a:prstGeom prst="rect">
            <a:avLst/>
          </a:prstGeom>
          <a:solidFill>
            <a:schemeClr val="bg1"/>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indent="-642503" algn="ctr">
              <a:lnSpc>
                <a:spcPct val="115000"/>
              </a:lnSpc>
              <a:spcBef>
                <a:spcPts val="476"/>
              </a:spcBef>
              <a:spcAft>
                <a:spcPts val="1428"/>
              </a:spcAft>
              <a:tabLst>
                <a:tab pos="634944" algn="l"/>
              </a:tabLst>
            </a:pPr>
            <a:r>
              <a:rPr lang="en-GB" sz="2667" dirty="0">
                <a:solidFill>
                  <a:schemeClr val="tx1"/>
                </a:solidFill>
              </a:rPr>
              <a:t>Germany</a:t>
            </a:r>
          </a:p>
        </p:txBody>
      </p:sp>
      <p:sp>
        <p:nvSpPr>
          <p:cNvPr id="11" name="Rechteck 10"/>
          <p:cNvSpPr/>
          <p:nvPr/>
        </p:nvSpPr>
        <p:spPr bwMode="gray">
          <a:xfrm>
            <a:off x="19633609" y="4572124"/>
            <a:ext cx="3379387" cy="921519"/>
          </a:xfrm>
          <a:prstGeom prst="rect">
            <a:avLst/>
          </a:prstGeom>
          <a:solidFill>
            <a:schemeClr val="bg1"/>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indent="-642503" algn="ctr">
              <a:lnSpc>
                <a:spcPct val="115000"/>
              </a:lnSpc>
              <a:spcBef>
                <a:spcPts val="476"/>
              </a:spcBef>
              <a:spcAft>
                <a:spcPts val="1428"/>
              </a:spcAft>
              <a:tabLst>
                <a:tab pos="634944" algn="l"/>
              </a:tabLst>
            </a:pPr>
            <a:r>
              <a:rPr lang="en-GB" sz="2667" dirty="0">
                <a:solidFill>
                  <a:schemeClr val="tx1"/>
                </a:solidFill>
              </a:rPr>
              <a:t>Cooperative area LV</a:t>
            </a:r>
          </a:p>
        </p:txBody>
      </p:sp>
      <p:sp>
        <p:nvSpPr>
          <p:cNvPr id="12" name="Rechteck 11"/>
          <p:cNvSpPr/>
          <p:nvPr/>
        </p:nvSpPr>
        <p:spPr bwMode="gray">
          <a:xfrm>
            <a:off x="17519798" y="8222358"/>
            <a:ext cx="3600401" cy="921519"/>
          </a:xfrm>
          <a:prstGeom prst="rect">
            <a:avLst/>
          </a:prstGeom>
          <a:solidFill>
            <a:schemeClr val="bg1"/>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indent="-642503" algn="ctr">
              <a:lnSpc>
                <a:spcPct val="115000"/>
              </a:lnSpc>
              <a:spcBef>
                <a:spcPts val="476"/>
              </a:spcBef>
              <a:spcAft>
                <a:spcPts val="1428"/>
              </a:spcAft>
              <a:tabLst>
                <a:tab pos="634944" algn="l"/>
              </a:tabLst>
            </a:pPr>
            <a:r>
              <a:rPr lang="en-GB" sz="2667" dirty="0">
                <a:solidFill>
                  <a:schemeClr val="tx1"/>
                </a:solidFill>
              </a:rPr>
              <a:t>Cooperative area EG</a:t>
            </a:r>
          </a:p>
        </p:txBody>
      </p:sp>
      <p:sp>
        <p:nvSpPr>
          <p:cNvPr id="13" name="Rechteck 12"/>
          <p:cNvSpPr/>
          <p:nvPr/>
        </p:nvSpPr>
        <p:spPr bwMode="gray">
          <a:xfrm>
            <a:off x="2368929" y="11458624"/>
            <a:ext cx="2415316" cy="727968"/>
          </a:xfrm>
          <a:prstGeom prst="rect">
            <a:avLst/>
          </a:prstGeom>
          <a:solidFill>
            <a:schemeClr val="bg1"/>
          </a:solidFill>
          <a:ln w="952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indent="-642503" algn="ctr">
              <a:lnSpc>
                <a:spcPct val="115000"/>
              </a:lnSpc>
              <a:spcBef>
                <a:spcPts val="476"/>
              </a:spcBef>
              <a:spcAft>
                <a:spcPts val="1428"/>
              </a:spcAft>
              <a:tabLst>
                <a:tab pos="634944" algn="l"/>
              </a:tabLst>
            </a:pPr>
            <a:r>
              <a:rPr lang="en-GB" sz="2667" dirty="0">
                <a:solidFill>
                  <a:schemeClr val="tx1"/>
                </a:solidFill>
              </a:rPr>
              <a:t>Europe</a:t>
            </a:r>
          </a:p>
        </p:txBody>
      </p:sp>
    </p:spTree>
    <p:extLst>
      <p:ext uri="{BB962C8B-B14F-4D97-AF65-F5344CB8AC3E}">
        <p14:creationId xmlns:p14="http://schemas.microsoft.com/office/powerpoint/2010/main" val="58776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67714AF-3A22-439E-BE67-CD58CC8AAA86}"/>
              </a:ext>
            </a:extLst>
          </p:cNvPr>
          <p:cNvSpPr>
            <a:spLocks noGrp="1"/>
          </p:cNvSpPr>
          <p:nvPr>
            <p:ph type="pic" sz="quarter" idx="15"/>
          </p:nvPr>
        </p:nvSpPr>
        <p:spPr/>
      </p:sp>
      <p:pic>
        <p:nvPicPr>
          <p:cNvPr id="17410" name="Bild 4" descr="Historischer Emscherlauf.png"/>
          <p:cNvPicPr>
            <a:picLocks noChangeAspect="1"/>
          </p:cNvPicPr>
          <p:nvPr/>
        </p:nvPicPr>
        <p:blipFill rotWithShape="1">
          <a:blip r:embed="rId3" cstate="print">
            <a:extLst>
              <a:ext uri="{28A0092B-C50C-407E-A947-70E740481C1C}">
                <a14:useLocalDpi xmlns:a14="http://schemas.microsoft.com/office/drawing/2010/main" val="0"/>
              </a:ext>
            </a:extLst>
          </a:blip>
          <a:srcRect t="8387" r="259" b="9924"/>
          <a:stretch/>
        </p:blipFill>
        <p:spPr bwMode="auto">
          <a:xfrm>
            <a:off x="265" y="-270792"/>
            <a:ext cx="24384000" cy="149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platzhalter 6">
            <a:extLst>
              <a:ext uri="{FF2B5EF4-FFF2-40B4-BE49-F238E27FC236}">
                <a16:creationId xmlns:a16="http://schemas.microsoft.com/office/drawing/2014/main" id="{A62AC695-E560-4FC9-AEC9-0A9285177167}"/>
              </a:ext>
            </a:extLst>
          </p:cNvPr>
          <p:cNvSpPr>
            <a:spLocks noGrp="1"/>
          </p:cNvSpPr>
          <p:nvPr>
            <p:ph type="body" sz="quarter" idx="18"/>
          </p:nvPr>
        </p:nvSpPr>
        <p:spPr/>
        <p:txBody>
          <a:bodyPr/>
          <a:lstStyle/>
          <a:p>
            <a:endParaRPr lang="de-DE"/>
          </a:p>
        </p:txBody>
      </p:sp>
      <p:sp>
        <p:nvSpPr>
          <p:cNvPr id="2" name="Titel 1"/>
          <p:cNvSpPr>
            <a:spLocks noGrp="1"/>
          </p:cNvSpPr>
          <p:nvPr>
            <p:ph type="title"/>
          </p:nvPr>
        </p:nvSpPr>
        <p:spPr/>
        <p:txBody>
          <a:bodyPr/>
          <a:lstStyle/>
          <a:p>
            <a:r>
              <a:rPr lang="de-DE" dirty="0"/>
              <a:t>Historical Emscher </a:t>
            </a:r>
            <a:r>
              <a:rPr lang="de-DE" dirty="0" err="1"/>
              <a:t>around</a:t>
            </a:r>
            <a:r>
              <a:rPr lang="de-DE" dirty="0"/>
              <a:t> 1800</a:t>
            </a:r>
            <a:endParaRPr lang="de-DE" b="0" dirty="0"/>
          </a:p>
        </p:txBody>
      </p:sp>
      <p:sp>
        <p:nvSpPr>
          <p:cNvPr id="4" name="Textplatzhalter 3"/>
          <p:cNvSpPr>
            <a:spLocks noGrp="1"/>
          </p:cNvSpPr>
          <p:nvPr>
            <p:ph type="body" sz="quarter" idx="10"/>
          </p:nvPr>
        </p:nvSpPr>
        <p:spPr/>
        <p:txBody>
          <a:bodyPr/>
          <a:lstStyle/>
          <a:p>
            <a:r>
              <a:rPr lang="de-DE" dirty="0" err="1"/>
              <a:t>Villages</a:t>
            </a:r>
            <a:r>
              <a:rPr lang="de-DE" dirty="0"/>
              <a:t>, </a:t>
            </a:r>
            <a:r>
              <a:rPr lang="de-DE" dirty="0" err="1"/>
              <a:t>mills</a:t>
            </a:r>
            <a:r>
              <a:rPr lang="de-DE" dirty="0"/>
              <a:t>, </a:t>
            </a:r>
            <a:r>
              <a:rPr lang="de-DE" dirty="0" err="1"/>
              <a:t>fish</a:t>
            </a:r>
            <a:r>
              <a:rPr lang="de-DE" dirty="0"/>
              <a:t> </a:t>
            </a:r>
            <a:r>
              <a:rPr lang="de-DE" dirty="0" err="1"/>
              <a:t>and</a:t>
            </a:r>
            <a:r>
              <a:rPr lang="de-DE" dirty="0"/>
              <a:t> </a:t>
            </a:r>
            <a:r>
              <a:rPr lang="de-DE" dirty="0" err="1"/>
              <a:t>crayfish</a:t>
            </a:r>
            <a:endParaRPr lang="de-DE" dirty="0"/>
          </a:p>
        </p:txBody>
      </p:sp>
      <p:sp>
        <p:nvSpPr>
          <p:cNvPr id="5" name="Bildplatzhalter 4">
            <a:extLst>
              <a:ext uri="{FF2B5EF4-FFF2-40B4-BE49-F238E27FC236}">
                <a16:creationId xmlns:a16="http://schemas.microsoft.com/office/drawing/2014/main" id="{AB3EE558-2DCE-44F2-B5E2-FB5D93AF206C}"/>
              </a:ext>
            </a:extLst>
          </p:cNvPr>
          <p:cNvSpPr>
            <a:spLocks noGrp="1"/>
          </p:cNvSpPr>
          <p:nvPr>
            <p:ph type="pic" sz="quarter" idx="16"/>
          </p:nvPr>
        </p:nvSpPr>
        <p:spPr/>
      </p:sp>
      <p:sp>
        <p:nvSpPr>
          <p:cNvPr id="6" name="Bildplatzhalter 5">
            <a:extLst>
              <a:ext uri="{FF2B5EF4-FFF2-40B4-BE49-F238E27FC236}">
                <a16:creationId xmlns:a16="http://schemas.microsoft.com/office/drawing/2014/main" id="{0D5EFED5-DC6A-4652-97CB-2366384994B2}"/>
              </a:ext>
            </a:extLst>
          </p:cNvPr>
          <p:cNvSpPr>
            <a:spLocks noGrp="1"/>
          </p:cNvSpPr>
          <p:nvPr>
            <p:ph type="pic" sz="quarter" idx="17"/>
          </p:nvPr>
        </p:nvSpPr>
        <p:spPr/>
      </p:sp>
    </p:spTree>
    <p:extLst>
      <p:ext uri="{BB962C8B-B14F-4D97-AF65-F5344CB8AC3E}">
        <p14:creationId xmlns:p14="http://schemas.microsoft.com/office/powerpoint/2010/main" val="8954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6.jpg"/>
          <p:cNvPicPr>
            <a:picLocks noChangeAspect="1"/>
          </p:cNvPicPr>
          <p:nvPr/>
        </p:nvPicPr>
        <p:blipFill rotWithShape="1">
          <a:blip r:embed="rId3">
            <a:extLst>
              <a:ext uri="{28A0092B-C50C-407E-A947-70E740481C1C}">
                <a14:useLocalDpi xmlns:a14="http://schemas.microsoft.com/office/drawing/2010/main" val="0"/>
              </a:ext>
            </a:extLst>
          </a:blip>
          <a:srcRect t="-34173" b="-23"/>
          <a:stretch/>
        </p:blipFill>
        <p:spPr>
          <a:xfrm>
            <a:off x="265" y="0"/>
            <a:ext cx="24381884" cy="13718400"/>
          </a:xfrm>
          <a:prstGeom prst="rect">
            <a:avLst/>
          </a:prstGeom>
        </p:spPr>
      </p:pic>
      <p:sp>
        <p:nvSpPr>
          <p:cNvPr id="7" name="Textplatzhalter 6">
            <a:extLst>
              <a:ext uri="{FF2B5EF4-FFF2-40B4-BE49-F238E27FC236}">
                <a16:creationId xmlns:a16="http://schemas.microsoft.com/office/drawing/2014/main" id="{7723C7F5-0DFA-4F09-B225-7342916A0109}"/>
              </a:ext>
            </a:extLst>
          </p:cNvPr>
          <p:cNvSpPr>
            <a:spLocks noGrp="1"/>
          </p:cNvSpPr>
          <p:nvPr>
            <p:ph type="body" sz="quarter" idx="18"/>
          </p:nvPr>
        </p:nvSpPr>
        <p:spPr/>
        <p:txBody>
          <a:bodyPr/>
          <a:lstStyle/>
          <a:p>
            <a:endParaRPr lang="de-DE" dirty="0"/>
          </a:p>
        </p:txBody>
      </p:sp>
      <p:sp>
        <p:nvSpPr>
          <p:cNvPr id="2" name="Titel 1"/>
          <p:cNvSpPr>
            <a:spLocks noGrp="1"/>
          </p:cNvSpPr>
          <p:nvPr>
            <p:ph type="title"/>
          </p:nvPr>
        </p:nvSpPr>
        <p:spPr bwMode="gray"/>
        <p:txBody>
          <a:bodyPr/>
          <a:lstStyle/>
          <a:p>
            <a:r>
              <a:rPr lang="de-DE" dirty="0"/>
              <a:t>The Emscher </a:t>
            </a:r>
            <a:r>
              <a:rPr lang="de-DE" dirty="0" err="1"/>
              <a:t>valley</a:t>
            </a:r>
            <a:r>
              <a:rPr lang="de-DE" dirty="0"/>
              <a:t> </a:t>
            </a:r>
            <a:r>
              <a:rPr lang="de-DE" dirty="0" err="1"/>
              <a:t>around</a:t>
            </a:r>
            <a:r>
              <a:rPr lang="de-DE" dirty="0"/>
              <a:t> 1900</a:t>
            </a:r>
          </a:p>
        </p:txBody>
      </p:sp>
      <p:sp>
        <p:nvSpPr>
          <p:cNvPr id="8" name="Textplatzhalter 7"/>
          <p:cNvSpPr>
            <a:spLocks noGrp="1"/>
          </p:cNvSpPr>
          <p:nvPr>
            <p:ph type="body" sz="quarter" idx="10"/>
          </p:nvPr>
        </p:nvSpPr>
        <p:spPr bwMode="gray"/>
        <p:txBody>
          <a:bodyPr/>
          <a:lstStyle/>
          <a:p>
            <a:r>
              <a:rPr lang="fr-FR" dirty="0" err="1"/>
              <a:t>Flooding</a:t>
            </a:r>
            <a:r>
              <a:rPr lang="fr-FR" dirty="0"/>
              <a:t> </a:t>
            </a:r>
            <a:r>
              <a:rPr lang="fr-FR" dirty="0" err="1"/>
              <a:t>caused</a:t>
            </a:r>
            <a:r>
              <a:rPr lang="fr-FR" dirty="0"/>
              <a:t> </a:t>
            </a:r>
            <a:r>
              <a:rPr lang="fr-FR" dirty="0" err="1"/>
              <a:t>epidemics</a:t>
            </a:r>
            <a:r>
              <a:rPr lang="fr-FR" dirty="0"/>
              <a:t> and </a:t>
            </a:r>
            <a:r>
              <a:rPr lang="fr-FR" dirty="0" err="1"/>
              <a:t>diseases</a:t>
            </a:r>
            <a:endParaRPr lang="fr-FR" dirty="0"/>
          </a:p>
          <a:p>
            <a:endParaRPr lang="fr-FR" dirty="0"/>
          </a:p>
        </p:txBody>
      </p:sp>
      <p:sp>
        <p:nvSpPr>
          <p:cNvPr id="5" name="Bildplatzhalter 4">
            <a:extLst>
              <a:ext uri="{FF2B5EF4-FFF2-40B4-BE49-F238E27FC236}">
                <a16:creationId xmlns:a16="http://schemas.microsoft.com/office/drawing/2014/main" id="{62176D96-5F6B-43C3-BB42-25364B90EF57}"/>
              </a:ext>
            </a:extLst>
          </p:cNvPr>
          <p:cNvSpPr>
            <a:spLocks noGrp="1"/>
          </p:cNvSpPr>
          <p:nvPr>
            <p:ph type="pic" sz="quarter" idx="16"/>
          </p:nvPr>
        </p:nvSpPr>
        <p:spPr/>
      </p:sp>
      <p:sp>
        <p:nvSpPr>
          <p:cNvPr id="6" name="Bildplatzhalter 5">
            <a:extLst>
              <a:ext uri="{FF2B5EF4-FFF2-40B4-BE49-F238E27FC236}">
                <a16:creationId xmlns:a16="http://schemas.microsoft.com/office/drawing/2014/main" id="{DF96C8C0-2FEE-4D4B-B88F-5610B9E20511}"/>
              </a:ext>
            </a:extLst>
          </p:cNvPr>
          <p:cNvSpPr>
            <a:spLocks noGrp="1"/>
          </p:cNvSpPr>
          <p:nvPr>
            <p:ph type="pic" sz="quarter" idx="17"/>
          </p:nvPr>
        </p:nvSpPr>
        <p:spPr/>
      </p:sp>
    </p:spTree>
    <p:extLst>
      <p:ext uri="{BB962C8B-B14F-4D97-AF65-F5344CB8AC3E}">
        <p14:creationId xmlns:p14="http://schemas.microsoft.com/office/powerpoint/2010/main" val="308745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 t="12838" r="-1" b="8378"/>
          <a:stretch/>
        </p:blipFill>
        <p:spPr>
          <a:xfrm>
            <a:off x="0" y="0"/>
            <a:ext cx="24382413" cy="13716000"/>
          </a:xfrm>
          <a:prstGeom prst="rect">
            <a:avLst/>
          </a:prstGeom>
        </p:spPr>
      </p:pic>
      <p:sp>
        <p:nvSpPr>
          <p:cNvPr id="7" name="Textplatzhalter 6">
            <a:extLst>
              <a:ext uri="{FF2B5EF4-FFF2-40B4-BE49-F238E27FC236}">
                <a16:creationId xmlns:a16="http://schemas.microsoft.com/office/drawing/2014/main" id="{64654CF0-7EA7-4E5B-8A2F-962A7751BAC5}"/>
              </a:ext>
            </a:extLst>
          </p:cNvPr>
          <p:cNvSpPr>
            <a:spLocks noGrp="1"/>
          </p:cNvSpPr>
          <p:nvPr>
            <p:ph type="body" sz="quarter" idx="18"/>
          </p:nvPr>
        </p:nvSpPr>
        <p:spPr/>
        <p:txBody>
          <a:bodyPr/>
          <a:lstStyle/>
          <a:p>
            <a:endParaRPr lang="de-DE"/>
          </a:p>
        </p:txBody>
      </p:sp>
      <p:sp>
        <p:nvSpPr>
          <p:cNvPr id="15362" name="Titel 2"/>
          <p:cNvSpPr>
            <a:spLocks noGrp="1"/>
          </p:cNvSpPr>
          <p:nvPr>
            <p:ph type="title"/>
          </p:nvPr>
        </p:nvSpPr>
        <p:spPr/>
        <p:txBody>
          <a:bodyPr/>
          <a:lstStyle/>
          <a:p>
            <a:r>
              <a:rPr lang="de-DE" dirty="0"/>
              <a:t>The </a:t>
            </a:r>
            <a:r>
              <a:rPr lang="de-DE" dirty="0" err="1"/>
              <a:t>construction</a:t>
            </a:r>
            <a:r>
              <a:rPr lang="de-DE" dirty="0"/>
              <a:t> </a:t>
            </a:r>
            <a:r>
              <a:rPr lang="de-DE" dirty="0" err="1"/>
              <a:t>of</a:t>
            </a:r>
            <a:r>
              <a:rPr lang="de-DE" dirty="0"/>
              <a:t> </a:t>
            </a:r>
            <a:r>
              <a:rPr lang="de-DE" dirty="0" err="1"/>
              <a:t>the</a:t>
            </a:r>
            <a:r>
              <a:rPr lang="de-DE" dirty="0"/>
              <a:t> </a:t>
            </a:r>
            <a:r>
              <a:rPr lang="de-DE" dirty="0" err="1"/>
              <a:t>technical</a:t>
            </a:r>
            <a:r>
              <a:rPr lang="de-DE" dirty="0"/>
              <a:t> Emscher </a:t>
            </a:r>
            <a:r>
              <a:rPr lang="de-DE" dirty="0" err="1"/>
              <a:t>system</a:t>
            </a:r>
            <a:endParaRPr lang="de-DE" dirty="0"/>
          </a:p>
        </p:txBody>
      </p:sp>
      <p:sp>
        <p:nvSpPr>
          <p:cNvPr id="3" name="Textplatzhalter 2"/>
          <p:cNvSpPr>
            <a:spLocks noGrp="1"/>
          </p:cNvSpPr>
          <p:nvPr>
            <p:ph type="body" sz="quarter" idx="10"/>
          </p:nvPr>
        </p:nvSpPr>
        <p:spPr/>
        <p:txBody>
          <a:bodyPr/>
          <a:lstStyle/>
          <a:p>
            <a:r>
              <a:rPr lang="de-DE" dirty="0"/>
              <a:t>1900 – 1940</a:t>
            </a:r>
          </a:p>
        </p:txBody>
      </p:sp>
      <p:sp>
        <p:nvSpPr>
          <p:cNvPr id="5" name="Bildplatzhalter 4">
            <a:extLst>
              <a:ext uri="{FF2B5EF4-FFF2-40B4-BE49-F238E27FC236}">
                <a16:creationId xmlns:a16="http://schemas.microsoft.com/office/drawing/2014/main" id="{0002D0F0-419C-4647-8EDA-AC9BDEB32475}"/>
              </a:ext>
            </a:extLst>
          </p:cNvPr>
          <p:cNvSpPr>
            <a:spLocks noGrp="1"/>
          </p:cNvSpPr>
          <p:nvPr>
            <p:ph type="pic" sz="quarter" idx="16"/>
          </p:nvPr>
        </p:nvSpPr>
        <p:spPr/>
      </p:sp>
      <p:sp>
        <p:nvSpPr>
          <p:cNvPr id="6" name="Bildplatzhalter 5">
            <a:extLst>
              <a:ext uri="{FF2B5EF4-FFF2-40B4-BE49-F238E27FC236}">
                <a16:creationId xmlns:a16="http://schemas.microsoft.com/office/drawing/2014/main" id="{9A9DB30D-CA80-4F4E-99E2-8DC8E602FD2A}"/>
              </a:ext>
            </a:extLst>
          </p:cNvPr>
          <p:cNvSpPr>
            <a:spLocks noGrp="1"/>
          </p:cNvSpPr>
          <p:nvPr>
            <p:ph type="pic" sz="quarter" idx="17"/>
          </p:nvPr>
        </p:nvSpPr>
        <p:spPr/>
      </p:sp>
    </p:spTree>
    <p:extLst>
      <p:ext uri="{BB962C8B-B14F-4D97-AF65-F5344CB8AC3E}">
        <p14:creationId xmlns:p14="http://schemas.microsoft.com/office/powerpoint/2010/main" val="10454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a:extLst>
              <a:ext uri="{FF2B5EF4-FFF2-40B4-BE49-F238E27FC236}">
                <a16:creationId xmlns:a16="http://schemas.microsoft.com/office/drawing/2014/main" id="{CCE17107-9BDE-6A4A-AFF9-91EE0A92CC60}"/>
              </a:ext>
            </a:extLst>
          </p:cNvPr>
          <p:cNvPicPr>
            <a:picLocks noGrp="1" noChangeAspect="1"/>
          </p:cNvPicPr>
          <p:nvPr>
            <p:ph type="pic" sz="quarter" idx="19"/>
          </p:nvPr>
        </p:nvPicPr>
        <p:blipFill>
          <a:blip r:embed="rId3"/>
          <a:srcRect t="7908" b="7908"/>
          <a:stretch>
            <a:fillRect/>
          </a:stretch>
        </p:blipFill>
        <p:spPr>
          <a:xfrm>
            <a:off x="12403857" y="0"/>
            <a:ext cx="11978556" cy="6723508"/>
          </a:xfrm>
        </p:spPr>
      </p:pic>
      <p:pic>
        <p:nvPicPr>
          <p:cNvPr id="19" name="Bildplatzhalter 18">
            <a:extLst>
              <a:ext uri="{FF2B5EF4-FFF2-40B4-BE49-F238E27FC236}">
                <a16:creationId xmlns:a16="http://schemas.microsoft.com/office/drawing/2014/main" id="{3386D0F0-F82B-A647-84E7-B152CC12FBA5}"/>
              </a:ext>
            </a:extLst>
          </p:cNvPr>
          <p:cNvPicPr>
            <a:picLocks noGrp="1" noChangeAspect="1"/>
          </p:cNvPicPr>
          <p:nvPr>
            <p:ph type="pic" sz="quarter" idx="18"/>
          </p:nvPr>
        </p:nvPicPr>
        <p:blipFill>
          <a:blip r:embed="rId4"/>
          <a:srcRect t="10654" b="10654"/>
          <a:stretch>
            <a:fillRect/>
          </a:stretch>
        </p:blipFill>
        <p:spPr>
          <a:xfrm>
            <a:off x="0" y="6992492"/>
            <a:ext cx="12001777" cy="6723508"/>
          </a:xfrm>
        </p:spPr>
      </p:pic>
      <p:pic>
        <p:nvPicPr>
          <p:cNvPr id="21" name="Bildplatzhalter 20">
            <a:extLst>
              <a:ext uri="{FF2B5EF4-FFF2-40B4-BE49-F238E27FC236}">
                <a16:creationId xmlns:a16="http://schemas.microsoft.com/office/drawing/2014/main" id="{90C7CC42-2E46-8245-8561-FA866393DFD9}"/>
              </a:ext>
            </a:extLst>
          </p:cNvPr>
          <p:cNvPicPr>
            <a:picLocks noGrp="1" noChangeAspect="1"/>
          </p:cNvPicPr>
          <p:nvPr>
            <p:ph type="pic" sz="quarter" idx="15"/>
          </p:nvPr>
        </p:nvPicPr>
        <p:blipFill>
          <a:blip r:embed="rId5"/>
          <a:srcRect t="13870" b="13870"/>
          <a:stretch>
            <a:fillRect/>
          </a:stretch>
        </p:blipFill>
        <p:spPr/>
      </p:pic>
      <p:sp>
        <p:nvSpPr>
          <p:cNvPr id="10" name="Textplatzhalter 9">
            <a:extLst>
              <a:ext uri="{FF2B5EF4-FFF2-40B4-BE49-F238E27FC236}">
                <a16:creationId xmlns:a16="http://schemas.microsoft.com/office/drawing/2014/main" id="{BFDE42D9-73BF-084A-AF78-3D1A0D924606}"/>
              </a:ext>
            </a:extLst>
          </p:cNvPr>
          <p:cNvSpPr>
            <a:spLocks noGrp="1"/>
          </p:cNvSpPr>
          <p:nvPr>
            <p:ph type="body" sz="quarter" idx="10"/>
          </p:nvPr>
        </p:nvSpPr>
        <p:spPr>
          <a:xfrm>
            <a:off x="265" y="4077233"/>
            <a:ext cx="6361940" cy="2137472"/>
          </a:xfrm>
        </p:spPr>
        <p:txBody>
          <a:bodyPr/>
          <a:lstStyle/>
          <a:p>
            <a:r>
              <a:rPr lang="de-DE" dirty="0" err="1"/>
              <a:t>From</a:t>
            </a:r>
            <a:r>
              <a:rPr lang="de-DE" dirty="0"/>
              <a:t> </a:t>
            </a:r>
            <a:r>
              <a:rPr lang="de-DE" dirty="0" err="1"/>
              <a:t>grey</a:t>
            </a:r>
            <a:r>
              <a:rPr lang="de-DE" dirty="0"/>
              <a:t> </a:t>
            </a:r>
          </a:p>
          <a:p>
            <a:r>
              <a:rPr lang="de-DE" dirty="0" err="1"/>
              <a:t>to</a:t>
            </a:r>
            <a:r>
              <a:rPr lang="de-DE" dirty="0"/>
              <a:t> </a:t>
            </a:r>
            <a:r>
              <a:rPr lang="de-DE" dirty="0" err="1"/>
              <a:t>blue-green</a:t>
            </a:r>
            <a:endParaRPr lang="de-DE" dirty="0"/>
          </a:p>
        </p:txBody>
      </p:sp>
      <p:sp>
        <p:nvSpPr>
          <p:cNvPr id="12" name="Textplatzhalter 11">
            <a:extLst>
              <a:ext uri="{FF2B5EF4-FFF2-40B4-BE49-F238E27FC236}">
                <a16:creationId xmlns:a16="http://schemas.microsoft.com/office/drawing/2014/main" id="{23095D03-2C07-2E4D-A369-75DF216AE8FC}"/>
              </a:ext>
            </a:extLst>
          </p:cNvPr>
          <p:cNvSpPr>
            <a:spLocks noGrp="1"/>
          </p:cNvSpPr>
          <p:nvPr>
            <p:ph type="body" sz="quarter" idx="21"/>
          </p:nvPr>
        </p:nvSpPr>
        <p:spPr/>
        <p:txBody>
          <a:bodyPr/>
          <a:lstStyle/>
          <a:p>
            <a:endParaRPr lang="de-DE"/>
          </a:p>
        </p:txBody>
      </p:sp>
      <p:sp>
        <p:nvSpPr>
          <p:cNvPr id="24" name="Pfeil nach rechts 23">
            <a:extLst>
              <a:ext uri="{FF2B5EF4-FFF2-40B4-BE49-F238E27FC236}">
                <a16:creationId xmlns:a16="http://schemas.microsoft.com/office/drawing/2014/main" id="{2CB9D033-8763-7C4D-A20D-5908A279559B}"/>
              </a:ext>
            </a:extLst>
          </p:cNvPr>
          <p:cNvSpPr/>
          <p:nvPr/>
        </p:nvSpPr>
        <p:spPr bwMode="gray">
          <a:xfrm rot="5400000">
            <a:off x="5134540" y="5989441"/>
            <a:ext cx="809233" cy="2810119"/>
          </a:xfrm>
          <a:prstGeom prst="rightArrow">
            <a:avLst>
              <a:gd name="adj1" fmla="val 100000"/>
              <a:gd name="adj2" fmla="val 105031"/>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321401" tIns="160700" rIns="160700" bIns="160700" rtlCol="0" anchor="ctr">
            <a:noAutofit/>
          </a:bodyPr>
          <a:lstStyle/>
          <a:p>
            <a:pPr defTabSz="1370062" fontAlgn="base">
              <a:buClr>
                <a:srgbClr val="0064AD"/>
              </a:buClr>
              <a:buSzPct val="125000"/>
              <a:defRPr/>
            </a:pPr>
            <a:endParaRPr lang="de-DE" sz="2900" b="1" dirty="0">
              <a:solidFill>
                <a:srgbClr val="FFFFFF"/>
              </a:solidFill>
              <a:latin typeface="Arial"/>
            </a:endParaRPr>
          </a:p>
        </p:txBody>
      </p:sp>
      <p:sp>
        <p:nvSpPr>
          <p:cNvPr id="25" name="Pfeil nach rechts 24">
            <a:extLst>
              <a:ext uri="{FF2B5EF4-FFF2-40B4-BE49-F238E27FC236}">
                <a16:creationId xmlns:a16="http://schemas.microsoft.com/office/drawing/2014/main" id="{9F0BD66A-3FE4-C841-B4E9-9A838204B493}"/>
              </a:ext>
            </a:extLst>
          </p:cNvPr>
          <p:cNvSpPr/>
          <p:nvPr/>
        </p:nvSpPr>
        <p:spPr bwMode="gray">
          <a:xfrm rot="16200000">
            <a:off x="17994227" y="4976319"/>
            <a:ext cx="809233" cy="2810119"/>
          </a:xfrm>
          <a:prstGeom prst="rightArrow">
            <a:avLst>
              <a:gd name="adj1" fmla="val 100000"/>
              <a:gd name="adj2" fmla="val 105031"/>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321401" tIns="160700" rIns="160700" bIns="160700" rtlCol="0" anchor="ctr">
            <a:noAutofit/>
          </a:bodyPr>
          <a:lstStyle/>
          <a:p>
            <a:pPr defTabSz="1370062" fontAlgn="base">
              <a:buClr>
                <a:srgbClr val="0064AD"/>
              </a:buClr>
              <a:buSzPct val="125000"/>
              <a:defRPr/>
            </a:pPr>
            <a:endParaRPr lang="de-DE" sz="2900" b="1" dirty="0">
              <a:solidFill>
                <a:srgbClr val="FFFFFF"/>
              </a:solidFill>
              <a:latin typeface="Arial"/>
            </a:endParaRPr>
          </a:p>
        </p:txBody>
      </p:sp>
      <p:sp>
        <p:nvSpPr>
          <p:cNvPr id="26" name="Pfeil nach rechts 25">
            <a:extLst>
              <a:ext uri="{FF2B5EF4-FFF2-40B4-BE49-F238E27FC236}">
                <a16:creationId xmlns:a16="http://schemas.microsoft.com/office/drawing/2014/main" id="{53795441-7750-304F-BFDA-82FC93B64494}"/>
              </a:ext>
            </a:extLst>
          </p:cNvPr>
          <p:cNvSpPr/>
          <p:nvPr/>
        </p:nvSpPr>
        <p:spPr bwMode="gray">
          <a:xfrm>
            <a:off x="11132070" y="9096638"/>
            <a:ext cx="1315601" cy="2051377"/>
          </a:xfrm>
          <a:custGeom>
            <a:avLst/>
            <a:gdLst>
              <a:gd name="connsiteX0" fmla="*/ 0 w 809251"/>
              <a:gd name="connsiteY0" fmla="*/ 0 h 2810179"/>
              <a:gd name="connsiteX1" fmla="*/ 0 w 809251"/>
              <a:gd name="connsiteY1" fmla="*/ 0 h 2810179"/>
              <a:gd name="connsiteX2" fmla="*/ 0 w 809251"/>
              <a:gd name="connsiteY2" fmla="*/ 0 h 2810179"/>
              <a:gd name="connsiteX3" fmla="*/ 809251 w 809251"/>
              <a:gd name="connsiteY3" fmla="*/ 1405090 h 2810179"/>
              <a:gd name="connsiteX4" fmla="*/ 0 w 809251"/>
              <a:gd name="connsiteY4" fmla="*/ 2810179 h 2810179"/>
              <a:gd name="connsiteX5" fmla="*/ 0 w 809251"/>
              <a:gd name="connsiteY5" fmla="*/ 2810179 h 2810179"/>
              <a:gd name="connsiteX6" fmla="*/ 0 w 809251"/>
              <a:gd name="connsiteY6" fmla="*/ 2810179 h 2810179"/>
              <a:gd name="connsiteX7" fmla="*/ 0 w 809251"/>
              <a:gd name="connsiteY7" fmla="*/ 0 h 2810179"/>
              <a:gd name="connsiteX0" fmla="*/ 797668 w 1606919"/>
              <a:gd name="connsiteY0" fmla="*/ 0 h 2946367"/>
              <a:gd name="connsiteX1" fmla="*/ 797668 w 1606919"/>
              <a:gd name="connsiteY1" fmla="*/ 0 h 2946367"/>
              <a:gd name="connsiteX2" fmla="*/ 797668 w 1606919"/>
              <a:gd name="connsiteY2" fmla="*/ 0 h 2946367"/>
              <a:gd name="connsiteX3" fmla="*/ 1606919 w 1606919"/>
              <a:gd name="connsiteY3" fmla="*/ 1405090 h 2946367"/>
              <a:gd name="connsiteX4" fmla="*/ 797668 w 1606919"/>
              <a:gd name="connsiteY4" fmla="*/ 2810179 h 2946367"/>
              <a:gd name="connsiteX5" fmla="*/ 797668 w 1606919"/>
              <a:gd name="connsiteY5" fmla="*/ 2810179 h 2946367"/>
              <a:gd name="connsiteX6" fmla="*/ 0 w 1606919"/>
              <a:gd name="connsiteY6" fmla="*/ 2946367 h 2946367"/>
              <a:gd name="connsiteX7" fmla="*/ 797668 w 1606919"/>
              <a:gd name="connsiteY7" fmla="*/ 0 h 2946367"/>
              <a:gd name="connsiteX0" fmla="*/ 797668 w 1606919"/>
              <a:gd name="connsiteY0" fmla="*/ 0 h 2946367"/>
              <a:gd name="connsiteX1" fmla="*/ 797668 w 1606919"/>
              <a:gd name="connsiteY1" fmla="*/ 0 h 2946367"/>
              <a:gd name="connsiteX2" fmla="*/ 797668 w 1606919"/>
              <a:gd name="connsiteY2" fmla="*/ 0 h 2946367"/>
              <a:gd name="connsiteX3" fmla="*/ 1606919 w 1606919"/>
              <a:gd name="connsiteY3" fmla="*/ 1405090 h 2946367"/>
              <a:gd name="connsiteX4" fmla="*/ 797668 w 1606919"/>
              <a:gd name="connsiteY4" fmla="*/ 2810179 h 2946367"/>
              <a:gd name="connsiteX5" fmla="*/ 19455 w 1606919"/>
              <a:gd name="connsiteY5" fmla="*/ 2946366 h 2946367"/>
              <a:gd name="connsiteX6" fmla="*/ 0 w 1606919"/>
              <a:gd name="connsiteY6" fmla="*/ 2946367 h 2946367"/>
              <a:gd name="connsiteX7" fmla="*/ 797668 w 1606919"/>
              <a:gd name="connsiteY7" fmla="*/ 0 h 2946367"/>
              <a:gd name="connsiteX0" fmla="*/ 836579 w 1645830"/>
              <a:gd name="connsiteY0" fmla="*/ 0 h 2965822"/>
              <a:gd name="connsiteX1" fmla="*/ 836579 w 1645830"/>
              <a:gd name="connsiteY1" fmla="*/ 0 h 2965822"/>
              <a:gd name="connsiteX2" fmla="*/ 836579 w 1645830"/>
              <a:gd name="connsiteY2" fmla="*/ 0 h 2965822"/>
              <a:gd name="connsiteX3" fmla="*/ 1645830 w 1645830"/>
              <a:gd name="connsiteY3" fmla="*/ 1405090 h 2965822"/>
              <a:gd name="connsiteX4" fmla="*/ 0 w 1645830"/>
              <a:gd name="connsiteY4" fmla="*/ 2965822 h 2965822"/>
              <a:gd name="connsiteX5" fmla="*/ 58366 w 1645830"/>
              <a:gd name="connsiteY5" fmla="*/ 2946366 h 2965822"/>
              <a:gd name="connsiteX6" fmla="*/ 38911 w 1645830"/>
              <a:gd name="connsiteY6" fmla="*/ 2946367 h 2965822"/>
              <a:gd name="connsiteX7" fmla="*/ 836579 w 1645830"/>
              <a:gd name="connsiteY7" fmla="*/ 0 h 2965822"/>
              <a:gd name="connsiteX0" fmla="*/ 836579 w 1645830"/>
              <a:gd name="connsiteY0" fmla="*/ 0 h 2965822"/>
              <a:gd name="connsiteX1" fmla="*/ 836579 w 1645830"/>
              <a:gd name="connsiteY1" fmla="*/ 0 h 2965822"/>
              <a:gd name="connsiteX2" fmla="*/ 836579 w 1645830"/>
              <a:gd name="connsiteY2" fmla="*/ 0 h 2965822"/>
              <a:gd name="connsiteX3" fmla="*/ 1645830 w 1645830"/>
              <a:gd name="connsiteY3" fmla="*/ 1424545 h 2965822"/>
              <a:gd name="connsiteX4" fmla="*/ 0 w 1645830"/>
              <a:gd name="connsiteY4" fmla="*/ 2965822 h 2965822"/>
              <a:gd name="connsiteX5" fmla="*/ 58366 w 1645830"/>
              <a:gd name="connsiteY5" fmla="*/ 2946366 h 2965822"/>
              <a:gd name="connsiteX6" fmla="*/ 38911 w 1645830"/>
              <a:gd name="connsiteY6" fmla="*/ 2946367 h 2965822"/>
              <a:gd name="connsiteX7" fmla="*/ 836579 w 1645830"/>
              <a:gd name="connsiteY7" fmla="*/ 0 h 2965822"/>
              <a:gd name="connsiteX0" fmla="*/ 622570 w 1645830"/>
              <a:gd name="connsiteY0" fmla="*/ 797669 h 2965822"/>
              <a:gd name="connsiteX1" fmla="*/ 836579 w 1645830"/>
              <a:gd name="connsiteY1" fmla="*/ 0 h 2965822"/>
              <a:gd name="connsiteX2" fmla="*/ 836579 w 1645830"/>
              <a:gd name="connsiteY2" fmla="*/ 0 h 2965822"/>
              <a:gd name="connsiteX3" fmla="*/ 1645830 w 1645830"/>
              <a:gd name="connsiteY3" fmla="*/ 1424545 h 2965822"/>
              <a:gd name="connsiteX4" fmla="*/ 0 w 1645830"/>
              <a:gd name="connsiteY4" fmla="*/ 2965822 h 2965822"/>
              <a:gd name="connsiteX5" fmla="*/ 58366 w 1645830"/>
              <a:gd name="connsiteY5" fmla="*/ 2946366 h 2965822"/>
              <a:gd name="connsiteX6" fmla="*/ 38911 w 1645830"/>
              <a:gd name="connsiteY6" fmla="*/ 2946367 h 2965822"/>
              <a:gd name="connsiteX7" fmla="*/ 622570 w 1645830"/>
              <a:gd name="connsiteY7" fmla="*/ 797669 h 2965822"/>
              <a:gd name="connsiteX0" fmla="*/ 719846 w 1743106"/>
              <a:gd name="connsiteY0" fmla="*/ 797669 h 2965822"/>
              <a:gd name="connsiteX1" fmla="*/ 933855 w 1743106"/>
              <a:gd name="connsiteY1" fmla="*/ 0 h 2965822"/>
              <a:gd name="connsiteX2" fmla="*/ 933855 w 1743106"/>
              <a:gd name="connsiteY2" fmla="*/ 0 h 2965822"/>
              <a:gd name="connsiteX3" fmla="*/ 1743106 w 1743106"/>
              <a:gd name="connsiteY3" fmla="*/ 1424545 h 2965822"/>
              <a:gd name="connsiteX4" fmla="*/ 97276 w 1743106"/>
              <a:gd name="connsiteY4" fmla="*/ 2965822 h 2965822"/>
              <a:gd name="connsiteX5" fmla="*/ 155642 w 1743106"/>
              <a:gd name="connsiteY5" fmla="*/ 2946366 h 2965822"/>
              <a:gd name="connsiteX6" fmla="*/ 0 w 1743106"/>
              <a:gd name="connsiteY6" fmla="*/ 2051422 h 2965822"/>
              <a:gd name="connsiteX7" fmla="*/ 719846 w 1743106"/>
              <a:gd name="connsiteY7" fmla="*/ 797669 h 2965822"/>
              <a:gd name="connsiteX0" fmla="*/ 622570 w 1645830"/>
              <a:gd name="connsiteY0" fmla="*/ 797669 h 2965822"/>
              <a:gd name="connsiteX1" fmla="*/ 836579 w 1645830"/>
              <a:gd name="connsiteY1" fmla="*/ 0 h 2965822"/>
              <a:gd name="connsiteX2" fmla="*/ 836579 w 1645830"/>
              <a:gd name="connsiteY2" fmla="*/ 0 h 2965822"/>
              <a:gd name="connsiteX3" fmla="*/ 1645830 w 1645830"/>
              <a:gd name="connsiteY3" fmla="*/ 1424545 h 2965822"/>
              <a:gd name="connsiteX4" fmla="*/ 0 w 1645830"/>
              <a:gd name="connsiteY4" fmla="*/ 2965822 h 2965822"/>
              <a:gd name="connsiteX5" fmla="*/ 58366 w 1645830"/>
              <a:gd name="connsiteY5" fmla="*/ 2946366 h 2965822"/>
              <a:gd name="connsiteX6" fmla="*/ 622570 w 1645830"/>
              <a:gd name="connsiteY6" fmla="*/ 797669 h 2965822"/>
              <a:gd name="connsiteX0" fmla="*/ 622570 w 1645830"/>
              <a:gd name="connsiteY0" fmla="*/ 797669 h 2965822"/>
              <a:gd name="connsiteX1" fmla="*/ 836579 w 1645830"/>
              <a:gd name="connsiteY1" fmla="*/ 0 h 2965822"/>
              <a:gd name="connsiteX2" fmla="*/ 836579 w 1645830"/>
              <a:gd name="connsiteY2" fmla="*/ 0 h 2965822"/>
              <a:gd name="connsiteX3" fmla="*/ 1645830 w 1645830"/>
              <a:gd name="connsiteY3" fmla="*/ 1424545 h 2965822"/>
              <a:gd name="connsiteX4" fmla="*/ 0 w 1645830"/>
              <a:gd name="connsiteY4" fmla="*/ 2965822 h 2965822"/>
              <a:gd name="connsiteX5" fmla="*/ 312366 w 1645830"/>
              <a:gd name="connsiteY5" fmla="*/ 2057366 h 2965822"/>
              <a:gd name="connsiteX6" fmla="*/ 622570 w 1645830"/>
              <a:gd name="connsiteY6" fmla="*/ 797669 h 2965822"/>
              <a:gd name="connsiteX0" fmla="*/ 622570 w 1645830"/>
              <a:gd name="connsiteY0" fmla="*/ 797669 h 2965822"/>
              <a:gd name="connsiteX1" fmla="*/ 836579 w 1645830"/>
              <a:gd name="connsiteY1" fmla="*/ 0 h 2965822"/>
              <a:gd name="connsiteX2" fmla="*/ 836579 w 1645830"/>
              <a:gd name="connsiteY2" fmla="*/ 0 h 2965822"/>
              <a:gd name="connsiteX3" fmla="*/ 1645830 w 1645830"/>
              <a:gd name="connsiteY3" fmla="*/ 1424545 h 2965822"/>
              <a:gd name="connsiteX4" fmla="*/ 0 w 1645830"/>
              <a:gd name="connsiteY4" fmla="*/ 2965822 h 2965822"/>
              <a:gd name="connsiteX5" fmla="*/ 622570 w 1645830"/>
              <a:gd name="connsiteY5" fmla="*/ 797669 h 2965822"/>
              <a:gd name="connsiteX0" fmla="*/ 368570 w 1391830"/>
              <a:gd name="connsiteY0" fmla="*/ 797669 h 2356222"/>
              <a:gd name="connsiteX1" fmla="*/ 582579 w 1391830"/>
              <a:gd name="connsiteY1" fmla="*/ 0 h 2356222"/>
              <a:gd name="connsiteX2" fmla="*/ 582579 w 1391830"/>
              <a:gd name="connsiteY2" fmla="*/ 0 h 2356222"/>
              <a:gd name="connsiteX3" fmla="*/ 1391830 w 1391830"/>
              <a:gd name="connsiteY3" fmla="*/ 1424545 h 2356222"/>
              <a:gd name="connsiteX4" fmla="*/ 0 w 1391830"/>
              <a:gd name="connsiteY4" fmla="*/ 2356222 h 2356222"/>
              <a:gd name="connsiteX5" fmla="*/ 368570 w 1391830"/>
              <a:gd name="connsiteY5" fmla="*/ 797669 h 2356222"/>
              <a:gd name="connsiteX0" fmla="*/ 368570 w 1417230"/>
              <a:gd name="connsiteY0" fmla="*/ 797669 h 2356222"/>
              <a:gd name="connsiteX1" fmla="*/ 582579 w 1417230"/>
              <a:gd name="connsiteY1" fmla="*/ 0 h 2356222"/>
              <a:gd name="connsiteX2" fmla="*/ 582579 w 1417230"/>
              <a:gd name="connsiteY2" fmla="*/ 0 h 2356222"/>
              <a:gd name="connsiteX3" fmla="*/ 1417230 w 1417230"/>
              <a:gd name="connsiteY3" fmla="*/ 1170545 h 2356222"/>
              <a:gd name="connsiteX4" fmla="*/ 0 w 1417230"/>
              <a:gd name="connsiteY4" fmla="*/ 2356222 h 2356222"/>
              <a:gd name="connsiteX5" fmla="*/ 368570 w 1417230"/>
              <a:gd name="connsiteY5" fmla="*/ 797669 h 2356222"/>
              <a:gd name="connsiteX0" fmla="*/ 241570 w 1290230"/>
              <a:gd name="connsiteY0" fmla="*/ 797669 h 2051422"/>
              <a:gd name="connsiteX1" fmla="*/ 455579 w 1290230"/>
              <a:gd name="connsiteY1" fmla="*/ 0 h 2051422"/>
              <a:gd name="connsiteX2" fmla="*/ 455579 w 1290230"/>
              <a:gd name="connsiteY2" fmla="*/ 0 h 2051422"/>
              <a:gd name="connsiteX3" fmla="*/ 1290230 w 1290230"/>
              <a:gd name="connsiteY3" fmla="*/ 1170545 h 2051422"/>
              <a:gd name="connsiteX4" fmla="*/ 0 w 1290230"/>
              <a:gd name="connsiteY4" fmla="*/ 2051422 h 2051422"/>
              <a:gd name="connsiteX5" fmla="*/ 241570 w 1290230"/>
              <a:gd name="connsiteY5" fmla="*/ 797669 h 2051422"/>
              <a:gd name="connsiteX0" fmla="*/ 241570 w 1315630"/>
              <a:gd name="connsiteY0" fmla="*/ 797669 h 2051422"/>
              <a:gd name="connsiteX1" fmla="*/ 455579 w 1315630"/>
              <a:gd name="connsiteY1" fmla="*/ 0 h 2051422"/>
              <a:gd name="connsiteX2" fmla="*/ 455579 w 1315630"/>
              <a:gd name="connsiteY2" fmla="*/ 0 h 2051422"/>
              <a:gd name="connsiteX3" fmla="*/ 1315630 w 1315630"/>
              <a:gd name="connsiteY3" fmla="*/ 1043545 h 2051422"/>
              <a:gd name="connsiteX4" fmla="*/ 0 w 1315630"/>
              <a:gd name="connsiteY4" fmla="*/ 2051422 h 2051422"/>
              <a:gd name="connsiteX5" fmla="*/ 241570 w 1315630"/>
              <a:gd name="connsiteY5" fmla="*/ 797669 h 205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630" h="2051422">
                <a:moveTo>
                  <a:pt x="241570" y="797669"/>
                </a:moveTo>
                <a:lnTo>
                  <a:pt x="455579" y="0"/>
                </a:lnTo>
                <a:lnTo>
                  <a:pt x="455579" y="0"/>
                </a:lnTo>
                <a:lnTo>
                  <a:pt x="1315630" y="1043545"/>
                </a:lnTo>
                <a:lnTo>
                  <a:pt x="0" y="2051422"/>
                </a:lnTo>
                <a:lnTo>
                  <a:pt x="241570" y="797669"/>
                </a:lnTo>
                <a:close/>
              </a:path>
            </a:pathLst>
          </a:cu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lIns="321401" tIns="160700" rIns="160700" bIns="160700" rtlCol="0" anchor="ctr">
            <a:noAutofit/>
          </a:bodyPr>
          <a:lstStyle/>
          <a:p>
            <a:pPr defTabSz="1370062" fontAlgn="base">
              <a:buClr>
                <a:srgbClr val="0064AD"/>
              </a:buClr>
              <a:buSzPct val="125000"/>
              <a:defRPr/>
            </a:pPr>
            <a:endParaRPr lang="de-DE" sz="2900" b="1" dirty="0">
              <a:solidFill>
                <a:srgbClr val="FFFFFF"/>
              </a:solidFill>
              <a:latin typeface="Arial"/>
            </a:endParaRPr>
          </a:p>
        </p:txBody>
      </p:sp>
      <p:pic>
        <p:nvPicPr>
          <p:cNvPr id="14" name="Grafik 13">
            <a:extLst>
              <a:ext uri="{FF2B5EF4-FFF2-40B4-BE49-F238E27FC236}">
                <a16:creationId xmlns:a16="http://schemas.microsoft.com/office/drawing/2014/main" id="{0418AF12-13EA-0A45-97CD-C21A18881E51}"/>
              </a:ext>
            </a:extLst>
          </p:cNvPr>
          <p:cNvPicPr>
            <a:picLocks noChangeAspect="1"/>
          </p:cNvPicPr>
          <p:nvPr/>
        </p:nvPicPr>
        <p:blipFill>
          <a:blip r:embed="rId6"/>
          <a:srcRect/>
          <a:stretch/>
        </p:blipFill>
        <p:spPr bwMode="gray">
          <a:xfrm>
            <a:off x="886931" y="871946"/>
            <a:ext cx="1246488" cy="1871957"/>
          </a:xfrm>
          <a:prstGeom prst="rect">
            <a:avLst/>
          </a:prstGeom>
          <a:noFill/>
        </p:spPr>
      </p:pic>
      <p:sp>
        <p:nvSpPr>
          <p:cNvPr id="5" name="Bildplatzhalter 4">
            <a:extLst>
              <a:ext uri="{FF2B5EF4-FFF2-40B4-BE49-F238E27FC236}">
                <a16:creationId xmlns:a16="http://schemas.microsoft.com/office/drawing/2014/main" id="{09C17231-0CCF-46F9-B27A-90B3548A4D85}"/>
              </a:ext>
            </a:extLst>
          </p:cNvPr>
          <p:cNvSpPr>
            <a:spLocks noGrp="1"/>
          </p:cNvSpPr>
          <p:nvPr>
            <p:ph type="pic" sz="quarter" idx="17"/>
          </p:nvPr>
        </p:nvSpPr>
        <p:spPr/>
      </p:sp>
      <p:pic>
        <p:nvPicPr>
          <p:cNvPr id="11" name="Bildplatzhalter 10">
            <a:extLst>
              <a:ext uri="{FF2B5EF4-FFF2-40B4-BE49-F238E27FC236}">
                <a16:creationId xmlns:a16="http://schemas.microsoft.com/office/drawing/2014/main" id="{1926B4AF-EDEB-4B59-B317-D591DD942A86}"/>
              </a:ext>
            </a:extLst>
          </p:cNvPr>
          <p:cNvPicPr>
            <a:picLocks noGrp="1" noChangeAspect="1"/>
          </p:cNvPicPr>
          <p:nvPr>
            <p:ph type="pic" sz="quarter" idx="20"/>
          </p:nvPr>
        </p:nvPicPr>
        <p:blipFill>
          <a:blip r:embed="rId7"/>
          <a:srcRect t="13191" b="13191"/>
          <a:stretch>
            <a:fillRect/>
          </a:stretch>
        </p:blipFill>
        <p:spPr/>
      </p:pic>
      <p:sp>
        <p:nvSpPr>
          <p:cNvPr id="2" name="Pfeil: nach oben gekrümmt 1">
            <a:extLst>
              <a:ext uri="{FF2B5EF4-FFF2-40B4-BE49-F238E27FC236}">
                <a16:creationId xmlns:a16="http://schemas.microsoft.com/office/drawing/2014/main" id="{99FFDDBC-B309-498E-8A89-3523AE551C92}"/>
              </a:ext>
            </a:extLst>
          </p:cNvPr>
          <p:cNvSpPr/>
          <p:nvPr/>
        </p:nvSpPr>
        <p:spPr>
          <a:xfrm>
            <a:off x="7870726" y="5417840"/>
            <a:ext cx="8568952" cy="4680520"/>
          </a:xfrm>
          <a:prstGeom prst="curved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216000" indent="-216000" algn="l">
              <a:lnSpc>
                <a:spcPct val="125000"/>
              </a:lnSpc>
              <a:spcBef>
                <a:spcPts val="600"/>
              </a:spcBef>
              <a:buClr>
                <a:schemeClr val="tx1"/>
              </a:buClr>
              <a:buFont typeface="Arial" panose="020B0604020202020204" pitchFamily="34" charset="0"/>
              <a:buChar char="–"/>
            </a:pPr>
            <a:endParaRPr lang="de-DE" dirty="0" err="1">
              <a:solidFill>
                <a:schemeClr val="tx1"/>
              </a:solidFill>
            </a:endParaRPr>
          </a:p>
        </p:txBody>
      </p:sp>
    </p:spTree>
    <p:extLst>
      <p:ext uri="{BB962C8B-B14F-4D97-AF65-F5344CB8AC3E}">
        <p14:creationId xmlns:p14="http://schemas.microsoft.com/office/powerpoint/2010/main" val="40816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
                                        <p:tgtEl>
                                          <p:spTgt spid="19"/>
                                        </p:tgtEl>
                                      </p:cBhvr>
                                    </p:animEffec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26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5"/>
          <p:cNvSpPr txBox="1">
            <a:spLocks/>
          </p:cNvSpPr>
          <p:nvPr/>
        </p:nvSpPr>
        <p:spPr bwMode="gray">
          <a:xfrm>
            <a:off x="3526953" y="1280545"/>
            <a:ext cx="16514916" cy="460436"/>
          </a:xfrm>
          <a:prstGeom prst="rect">
            <a:avLst/>
          </a:prstGeom>
        </p:spPr>
        <p:txBody>
          <a:bodyPr lIns="182840" tIns="91420" rIns="182840" bIns="91420"/>
          <a:lstStyle/>
          <a:p>
            <a:pPr defTabSz="1828517" eaLnBrk="0" fontAlgn="base" hangingPunct="0">
              <a:lnSpc>
                <a:spcPct val="110000"/>
              </a:lnSpc>
              <a:spcBef>
                <a:spcPts val="400"/>
              </a:spcBef>
              <a:spcAft>
                <a:spcPts val="800"/>
              </a:spcAft>
              <a:buClr>
                <a:srgbClr val="4F81BD"/>
              </a:buClr>
              <a:buSzPct val="125000"/>
              <a:defRPr/>
            </a:pPr>
            <a:endParaRPr lang="de-DE" sz="5400" dirty="0">
              <a:solidFill>
                <a:srgbClr val="1A171B"/>
              </a:solidFill>
              <a:latin typeface="Arial"/>
              <a:cs typeface="Arial" pitchFamily="34" charset="0"/>
            </a:endParaRPr>
          </a:p>
        </p:txBody>
      </p:sp>
      <p:sp>
        <p:nvSpPr>
          <p:cNvPr id="20" name="Titel 1"/>
          <p:cNvSpPr txBox="1">
            <a:spLocks/>
          </p:cNvSpPr>
          <p:nvPr/>
        </p:nvSpPr>
        <p:spPr bwMode="gray">
          <a:xfrm>
            <a:off x="3551003" y="233844"/>
            <a:ext cx="15037140" cy="1269928"/>
          </a:xfrm>
          <a:prstGeom prst="rect">
            <a:avLst/>
          </a:prstGeom>
        </p:spPr>
        <p:txBody>
          <a:bodyPr lIns="182840" tIns="91420" rIns="182840" bIns="91420"/>
          <a:lstStyle/>
          <a:p>
            <a:pPr defTabSz="1828517">
              <a:lnSpc>
                <a:spcPts val="4600"/>
              </a:lnSpc>
              <a:spcBef>
                <a:spcPct val="0"/>
              </a:spcBef>
              <a:defRPr/>
            </a:pPr>
            <a:endParaRPr lang="de-DE" sz="4400" b="1" dirty="0">
              <a:solidFill>
                <a:srgbClr val="1A171B"/>
              </a:solidFill>
              <a:latin typeface="Arial"/>
              <a:cs typeface="Arial" pitchFamily="34" charset="0"/>
            </a:endParaRPr>
          </a:p>
        </p:txBody>
      </p:sp>
      <p:sp>
        <p:nvSpPr>
          <p:cNvPr id="22" name="Foliennummernplatzhalter 6"/>
          <p:cNvSpPr txBox="1">
            <a:spLocks/>
          </p:cNvSpPr>
          <p:nvPr/>
        </p:nvSpPr>
        <p:spPr>
          <a:xfrm>
            <a:off x="19967395" y="12856196"/>
            <a:ext cx="790060" cy="769969"/>
          </a:xfrm>
          <a:prstGeom prst="rect">
            <a:avLst/>
          </a:prstGeom>
        </p:spPr>
        <p:txBody>
          <a:bodyPr lIns="182840" tIns="91420" rIns="182840" bIns="9142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fld id="{C0374D11-C361-4918-9E9A-23378F3CE2D3}" type="slidenum">
              <a:rPr lang="de-DE" sz="2200" b="1">
                <a:solidFill>
                  <a:srgbClr val="FFFFFF"/>
                </a:solidFill>
                <a:latin typeface="Arial"/>
                <a:cs typeface="Arial" panose="020B0604020202020204" pitchFamily="34" charset="0"/>
              </a:rPr>
              <a:pPr defTabSz="1219170">
                <a:defRPr/>
              </a:pPr>
              <a:t>7</a:t>
            </a:fld>
            <a:endParaRPr lang="de-DE" sz="2200" b="1" dirty="0">
              <a:solidFill>
                <a:srgbClr val="FFFFFF"/>
              </a:solidFill>
              <a:latin typeface="Arial"/>
              <a:cs typeface="Arial" panose="020B0604020202020204" pitchFamily="34" charset="0"/>
            </a:endParaRPr>
          </a:p>
        </p:txBody>
      </p:sp>
      <p:sp>
        <p:nvSpPr>
          <p:cNvPr id="2" name="Titel 1"/>
          <p:cNvSpPr>
            <a:spLocks noGrp="1"/>
          </p:cNvSpPr>
          <p:nvPr>
            <p:ph type="title"/>
          </p:nvPr>
        </p:nvSpPr>
        <p:spPr>
          <a:xfrm>
            <a:off x="3886407" y="746158"/>
            <a:ext cx="17406873" cy="1846659"/>
          </a:xfrm>
        </p:spPr>
        <p:txBody>
          <a:bodyPr/>
          <a:lstStyle/>
          <a:p>
            <a:pPr>
              <a:lnSpc>
                <a:spcPct val="100000"/>
              </a:lnSpc>
              <a:defRPr/>
            </a:pPr>
            <a:r>
              <a:rPr lang="de-DE" dirty="0"/>
              <a:t>Reconstruction </a:t>
            </a:r>
            <a:r>
              <a:rPr lang="de-DE" dirty="0" err="1"/>
              <a:t>of</a:t>
            </a:r>
            <a:r>
              <a:rPr lang="de-DE" dirty="0"/>
              <a:t> </a:t>
            </a:r>
            <a:r>
              <a:rPr lang="de-DE" dirty="0" err="1"/>
              <a:t>the</a:t>
            </a:r>
            <a:r>
              <a:rPr lang="de-DE" dirty="0"/>
              <a:t> </a:t>
            </a:r>
            <a:r>
              <a:rPr lang="de-DE" dirty="0" err="1"/>
              <a:t>former</a:t>
            </a:r>
            <a:r>
              <a:rPr lang="de-DE" dirty="0"/>
              <a:t> </a:t>
            </a:r>
            <a:r>
              <a:rPr lang="de-DE" dirty="0" err="1"/>
              <a:t>meandering</a:t>
            </a:r>
            <a:r>
              <a:rPr lang="de-DE" dirty="0"/>
              <a:t> stream on </a:t>
            </a:r>
            <a:r>
              <a:rPr lang="de-DE" dirty="0" err="1"/>
              <a:t>suitable</a:t>
            </a:r>
            <a:r>
              <a:rPr lang="de-DE" dirty="0"/>
              <a:t> </a:t>
            </a:r>
            <a:r>
              <a:rPr lang="de-DE" dirty="0" err="1"/>
              <a:t>sections</a:t>
            </a:r>
            <a:endParaRPr lang="de-DE" dirty="0"/>
          </a:p>
        </p:txBody>
      </p:sp>
      <p:sp>
        <p:nvSpPr>
          <p:cNvPr id="3" name="Textplatzhalter 2"/>
          <p:cNvSpPr>
            <a:spLocks noGrp="1"/>
          </p:cNvSpPr>
          <p:nvPr>
            <p:ph type="body" sz="quarter" idx="13"/>
          </p:nvPr>
        </p:nvSpPr>
        <p:spPr>
          <a:xfrm>
            <a:off x="3886407" y="2593566"/>
            <a:ext cx="19314989" cy="583036"/>
          </a:xfrm>
        </p:spPr>
        <p:txBody>
          <a:bodyPr/>
          <a:lstStyle/>
          <a:p>
            <a:r>
              <a:rPr lang="de-DE" sz="4400" b="0" dirty="0"/>
              <a:t>330 km </a:t>
            </a:r>
            <a:r>
              <a:rPr lang="de-DE" sz="4400" b="0" dirty="0" err="1"/>
              <a:t>new</a:t>
            </a:r>
            <a:r>
              <a:rPr lang="de-DE" sz="4400" b="0" dirty="0"/>
              <a:t> </a:t>
            </a:r>
            <a:r>
              <a:rPr lang="de-DE" sz="4400" b="0" dirty="0" err="1"/>
              <a:t>blue-green</a:t>
            </a:r>
            <a:r>
              <a:rPr lang="de-DE" sz="4400" b="0" dirty="0"/>
              <a:t> </a:t>
            </a:r>
            <a:r>
              <a:rPr lang="de-DE" sz="4400" b="0" dirty="0" err="1"/>
              <a:t>infrastructure</a:t>
            </a:r>
            <a:r>
              <a:rPr lang="de-DE" sz="4400" b="0" dirty="0"/>
              <a:t> </a:t>
            </a:r>
            <a:r>
              <a:rPr lang="de-DE" sz="4400" b="0" dirty="0" err="1"/>
              <a:t>for</a:t>
            </a:r>
            <a:r>
              <a:rPr lang="de-DE" sz="4400" b="0" dirty="0"/>
              <a:t> </a:t>
            </a:r>
            <a:r>
              <a:rPr lang="de-DE" sz="4400" b="0" dirty="0" err="1"/>
              <a:t>nature</a:t>
            </a:r>
            <a:r>
              <a:rPr lang="de-DE" sz="4400" b="0" dirty="0"/>
              <a:t> and man</a:t>
            </a:r>
          </a:p>
        </p:txBody>
      </p:sp>
      <p:sp>
        <p:nvSpPr>
          <p:cNvPr id="6" name="Textplatzhalter 5"/>
          <p:cNvSpPr>
            <a:spLocks noGrp="1"/>
          </p:cNvSpPr>
          <p:nvPr>
            <p:ph type="body" sz="quarter" idx="21"/>
          </p:nvPr>
        </p:nvSpPr>
        <p:spPr/>
        <p:txBody>
          <a:bodyPr/>
          <a:lstStyle/>
          <a:p>
            <a:endParaRPr lang="de-DE"/>
          </a:p>
        </p:txBody>
      </p:sp>
      <p:sp>
        <p:nvSpPr>
          <p:cNvPr id="5" name="Foliennummernplatzhalter 4"/>
          <p:cNvSpPr>
            <a:spLocks noGrp="1"/>
          </p:cNvSpPr>
          <p:nvPr>
            <p:ph type="sldNum" sz="quarter" idx="4"/>
          </p:nvPr>
        </p:nvSpPr>
        <p:spPr/>
        <p:txBody>
          <a:bodyPr/>
          <a:lstStyle/>
          <a:p>
            <a:pPr defTabSz="1828517">
              <a:defRPr/>
            </a:pPr>
            <a:fld id="{04C44C8F-2E2C-4826-917D-1392BE546337}" type="slidenum">
              <a:rPr lang="de-DE">
                <a:solidFill>
                  <a:srgbClr val="0064AD"/>
                </a:solidFill>
              </a:rPr>
              <a:pPr defTabSz="1828517">
                <a:defRPr/>
              </a:pPr>
              <a:t>7</a:t>
            </a:fld>
            <a:endParaRPr lang="de-DE" dirty="0">
              <a:solidFill>
                <a:srgbClr val="0064AD"/>
              </a:solidFill>
            </a:endParaRPr>
          </a:p>
        </p:txBody>
      </p:sp>
      <p:pic>
        <p:nvPicPr>
          <p:cNvPr id="16" name="Grafik 15">
            <a:extLst>
              <a:ext uri="{FF2B5EF4-FFF2-40B4-BE49-F238E27FC236}">
                <a16:creationId xmlns:a16="http://schemas.microsoft.com/office/drawing/2014/main" id="{76D0385E-218F-4F15-83E1-AAC12F0B4B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220" b="8988"/>
          <a:stretch/>
        </p:blipFill>
        <p:spPr>
          <a:xfrm>
            <a:off x="3898913" y="3639518"/>
            <a:ext cx="18889975" cy="10535642"/>
          </a:xfrm>
          <a:prstGeom prst="rect">
            <a:avLst/>
          </a:prstGeom>
        </p:spPr>
      </p:pic>
      <p:sp>
        <p:nvSpPr>
          <p:cNvPr id="17" name="Textfeld 16">
            <a:extLst>
              <a:ext uri="{FF2B5EF4-FFF2-40B4-BE49-F238E27FC236}">
                <a16:creationId xmlns:a16="http://schemas.microsoft.com/office/drawing/2014/main" id="{0A1A51CB-01C4-4F39-BB33-B775A8DB8733}"/>
              </a:ext>
            </a:extLst>
          </p:cNvPr>
          <p:cNvSpPr txBox="1"/>
          <p:nvPr/>
        </p:nvSpPr>
        <p:spPr>
          <a:xfrm>
            <a:off x="6482932" y="12524723"/>
            <a:ext cx="15973754" cy="555088"/>
          </a:xfrm>
          <a:prstGeom prst="rect">
            <a:avLst/>
          </a:prstGeom>
          <a:noFill/>
        </p:spPr>
        <p:txBody>
          <a:bodyPr wrap="square" lIns="0" tIns="0" rIns="0" bIns="0" rtlCol="0">
            <a:spAutoFit/>
          </a:bodyPr>
          <a:lstStyle/>
          <a:p>
            <a:pPr>
              <a:lnSpc>
                <a:spcPct val="125000"/>
              </a:lnSpc>
              <a:spcBef>
                <a:spcPts val="800"/>
              </a:spcBef>
              <a:buClr>
                <a:schemeClr val="tx1"/>
              </a:buClr>
            </a:pPr>
            <a:r>
              <a:rPr lang="de-DE" sz="3200" dirty="0">
                <a:solidFill>
                  <a:schemeClr val="bg1"/>
                </a:solidFill>
              </a:rPr>
              <a:t>New Emscher at Castrop-Rauxel / Herne ©Fritsche, 2022</a:t>
            </a:r>
          </a:p>
        </p:txBody>
      </p:sp>
    </p:spTree>
    <p:extLst>
      <p:ext uri="{BB962C8B-B14F-4D97-AF65-F5344CB8AC3E}">
        <p14:creationId xmlns:p14="http://schemas.microsoft.com/office/powerpoint/2010/main" val="261120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3046190" y="1650543"/>
            <a:ext cx="22020367" cy="677108"/>
          </a:xfrm>
        </p:spPr>
        <p:txBody>
          <a:bodyPr/>
          <a:lstStyle/>
          <a:p>
            <a:r>
              <a:rPr lang="de-DE" dirty="0" err="1">
                <a:solidFill>
                  <a:schemeClr val="tx1"/>
                </a:solidFill>
              </a:rPr>
              <a:t>Restored</a:t>
            </a:r>
            <a:r>
              <a:rPr lang="de-DE" dirty="0">
                <a:solidFill>
                  <a:schemeClr val="tx1"/>
                </a:solidFill>
              </a:rPr>
              <a:t> </a:t>
            </a:r>
            <a:r>
              <a:rPr lang="de-DE" dirty="0" err="1">
                <a:solidFill>
                  <a:schemeClr val="tx1"/>
                </a:solidFill>
              </a:rPr>
              <a:t>connectivity</a:t>
            </a:r>
            <a:r>
              <a:rPr lang="de-DE" dirty="0">
                <a:solidFill>
                  <a:schemeClr val="tx1"/>
                </a:solidFill>
              </a:rPr>
              <a:t> Emscher – Rhine and </a:t>
            </a:r>
            <a:r>
              <a:rPr lang="de-DE" dirty="0" err="1">
                <a:solidFill>
                  <a:schemeClr val="tx1"/>
                </a:solidFill>
              </a:rPr>
              <a:t>future</a:t>
            </a:r>
            <a:r>
              <a:rPr lang="de-DE" dirty="0">
                <a:solidFill>
                  <a:schemeClr val="tx1"/>
                </a:solidFill>
              </a:rPr>
              <a:t> </a:t>
            </a:r>
            <a:r>
              <a:rPr lang="de-DE" dirty="0" err="1">
                <a:solidFill>
                  <a:schemeClr val="tx1"/>
                </a:solidFill>
              </a:rPr>
              <a:t>hot</a:t>
            </a:r>
            <a:r>
              <a:rPr lang="de-DE" dirty="0">
                <a:solidFill>
                  <a:schemeClr val="tx1"/>
                </a:solidFill>
              </a:rPr>
              <a:t> </a:t>
            </a:r>
            <a:r>
              <a:rPr lang="de-DE" dirty="0" err="1">
                <a:solidFill>
                  <a:schemeClr val="tx1"/>
                </a:solidFill>
              </a:rPr>
              <a:t>spot</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biodiversity</a:t>
            </a:r>
            <a:endParaRPr lang="de-DE" dirty="0">
              <a:solidFill>
                <a:schemeClr val="tx1"/>
              </a:solidFill>
            </a:endParaRPr>
          </a:p>
        </p:txBody>
      </p:sp>
      <p:sp>
        <p:nvSpPr>
          <p:cNvPr id="3" name="Titel 2"/>
          <p:cNvSpPr>
            <a:spLocks noGrp="1"/>
          </p:cNvSpPr>
          <p:nvPr>
            <p:ph type="title"/>
          </p:nvPr>
        </p:nvSpPr>
        <p:spPr>
          <a:xfrm>
            <a:off x="3046190" y="907189"/>
            <a:ext cx="15360000" cy="666849"/>
          </a:xfrm>
        </p:spPr>
        <p:txBody>
          <a:bodyPr/>
          <a:lstStyle/>
          <a:p>
            <a:r>
              <a:rPr lang="de-DE" sz="5333" dirty="0">
                <a:solidFill>
                  <a:schemeClr val="tx1"/>
                </a:solidFill>
                <a:cs typeface="Arial Black"/>
              </a:rPr>
              <a:t>New Emscher </a:t>
            </a:r>
            <a:r>
              <a:rPr lang="de-DE" sz="5333" dirty="0" err="1">
                <a:solidFill>
                  <a:schemeClr val="tx1"/>
                </a:solidFill>
                <a:cs typeface="Arial Black"/>
              </a:rPr>
              <a:t>mouth</a:t>
            </a:r>
            <a:r>
              <a:rPr lang="de-DE" sz="5333" dirty="0">
                <a:solidFill>
                  <a:schemeClr val="tx1"/>
                </a:solidFill>
                <a:cs typeface="Arial Black"/>
              </a:rPr>
              <a:t> (2023)</a:t>
            </a:r>
            <a:endParaRPr lang="de-DE" dirty="0">
              <a:solidFill>
                <a:schemeClr val="tx1"/>
              </a:solidFill>
            </a:endParaRPr>
          </a:p>
        </p:txBody>
      </p:sp>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81300" y="3370290"/>
            <a:ext cx="10466501" cy="697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6E2BFF77-DB5A-4EB0-8068-31BE3FB11CAA}"/>
              </a:ext>
            </a:extLst>
          </p:cNvPr>
          <p:cNvSpPr txBox="1"/>
          <p:nvPr/>
        </p:nvSpPr>
        <p:spPr bwMode="gray">
          <a:xfrm>
            <a:off x="1200834" y="10760769"/>
            <a:ext cx="6186681" cy="492443"/>
          </a:xfrm>
          <a:prstGeom prst="rect">
            <a:avLst/>
          </a:prstGeom>
          <a:noFill/>
        </p:spPr>
        <p:txBody>
          <a:bodyPr vert="horz" wrap="square" lIns="0" tIns="0" rIns="0" bIns="0" rtlCol="0" anchor="ctr">
            <a:spAutoFit/>
          </a:bodyPr>
          <a:lstStyle/>
          <a:p>
            <a:pPr defTabSz="1219170" eaLnBrk="0" fontAlgn="base" hangingPunct="0">
              <a:buClr>
                <a:srgbClr val="0064AD"/>
              </a:buClr>
              <a:buSzPct val="125000"/>
            </a:pPr>
            <a:r>
              <a:rPr lang="de-DE" sz="3200" dirty="0"/>
              <a:t>The Plan</a:t>
            </a:r>
          </a:p>
        </p:txBody>
      </p:sp>
      <p:sp>
        <p:nvSpPr>
          <p:cNvPr id="8" name="Textfeld 7">
            <a:extLst>
              <a:ext uri="{FF2B5EF4-FFF2-40B4-BE49-F238E27FC236}">
                <a16:creationId xmlns:a16="http://schemas.microsoft.com/office/drawing/2014/main" id="{B0B60353-E3C6-4F71-81C0-06D17A044C86}"/>
              </a:ext>
            </a:extLst>
          </p:cNvPr>
          <p:cNvSpPr txBox="1"/>
          <p:nvPr/>
        </p:nvSpPr>
        <p:spPr bwMode="gray">
          <a:xfrm>
            <a:off x="12040016" y="10760770"/>
            <a:ext cx="5656265" cy="492443"/>
          </a:xfrm>
          <a:prstGeom prst="rect">
            <a:avLst/>
          </a:prstGeom>
          <a:noFill/>
        </p:spPr>
        <p:txBody>
          <a:bodyPr vert="horz" wrap="square" lIns="0" tIns="0" rIns="0" bIns="0" rtlCol="0" anchor="ctr">
            <a:spAutoFit/>
          </a:bodyPr>
          <a:lstStyle/>
          <a:p>
            <a:pPr defTabSz="1219170" eaLnBrk="0" fontAlgn="base" hangingPunct="0">
              <a:buClr>
                <a:srgbClr val="0064AD"/>
              </a:buClr>
              <a:buSzPct val="125000"/>
            </a:pPr>
            <a:r>
              <a:rPr lang="de-DE" sz="3200" dirty="0"/>
              <a:t>Realisation 11/2022</a:t>
            </a:r>
          </a:p>
        </p:txBody>
      </p:sp>
      <p:pic>
        <p:nvPicPr>
          <p:cNvPr id="9" name="Bildplatzhalter 17">
            <a:extLst>
              <a:ext uri="{FF2B5EF4-FFF2-40B4-BE49-F238E27FC236}">
                <a16:creationId xmlns:a16="http://schemas.microsoft.com/office/drawing/2014/main" id="{D6DCA9D5-A402-4CB2-8B35-5EE44095516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42"/>
          <a:stretch/>
        </p:blipFill>
        <p:spPr>
          <a:xfrm>
            <a:off x="12040016" y="3389047"/>
            <a:ext cx="12332043" cy="6937905"/>
          </a:xfrm>
          <a:prstGeom prst="rect">
            <a:avLst/>
          </a:prstGeom>
        </p:spPr>
      </p:pic>
    </p:spTree>
    <p:extLst>
      <p:ext uri="{BB962C8B-B14F-4D97-AF65-F5344CB8AC3E}">
        <p14:creationId xmlns:p14="http://schemas.microsoft.com/office/powerpoint/2010/main" val="1873169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CA5359B-507F-4C73-97A0-BCA1F66F8343}"/>
              </a:ext>
            </a:extLst>
          </p:cNvPr>
          <p:cNvGraphicFramePr>
            <a:graphicFrameLocks noChangeAspect="1"/>
          </p:cNvGraphicFramePr>
          <p:nvPr>
            <p:custDataLst>
              <p:tags r:id="rId2"/>
            </p:custDataLst>
            <p:extLst/>
          </p:nvPr>
        </p:nvGraphicFramePr>
        <p:xfrm>
          <a:off x="3439" y="3771"/>
          <a:ext cx="3176" cy="3176"/>
        </p:xfrm>
        <a:graphic>
          <a:graphicData uri="http://schemas.openxmlformats.org/presentationml/2006/ole">
            <mc:AlternateContent xmlns:mc="http://schemas.openxmlformats.org/markup-compatibility/2006">
              <mc:Choice xmlns:v="urn:schemas-microsoft-com:vml" Requires="v">
                <p:oleObj spid="_x0000_s64514" name="think-cell Folie" r:id="rId4" imgW="344" imgH="345" progId="TCLayout.ActiveDocument.1">
                  <p:embed/>
                </p:oleObj>
              </mc:Choice>
              <mc:Fallback>
                <p:oleObj name="think-cell Folie" r:id="rId4" imgW="344" imgH="345" progId="TCLayout.ActiveDocument.1">
                  <p:embed/>
                  <p:pic>
                    <p:nvPicPr>
                      <p:cNvPr id="7" name="Objekt 6" hidden="1">
                        <a:extLst>
                          <a:ext uri="{FF2B5EF4-FFF2-40B4-BE49-F238E27FC236}">
                            <a16:creationId xmlns:a16="http://schemas.microsoft.com/office/drawing/2014/main" id="{BCA5359B-507F-4C73-97A0-BCA1F66F8343}"/>
                          </a:ext>
                        </a:extLst>
                      </p:cNvPr>
                      <p:cNvPicPr/>
                      <p:nvPr/>
                    </p:nvPicPr>
                    <p:blipFill>
                      <a:blip r:embed="rId5"/>
                      <a:stretch>
                        <a:fillRect/>
                      </a:stretch>
                    </p:blipFill>
                    <p:spPr>
                      <a:xfrm>
                        <a:off x="3439" y="3771"/>
                        <a:ext cx="3176" cy="3176"/>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96FA2E6-799D-4121-B620-AC207168D6EA}"/>
              </a:ext>
            </a:extLst>
          </p:cNvPr>
          <p:cNvSpPr>
            <a:spLocks noGrp="1"/>
          </p:cNvSpPr>
          <p:nvPr>
            <p:ph type="title"/>
          </p:nvPr>
        </p:nvSpPr>
        <p:spPr>
          <a:xfrm>
            <a:off x="3694262" y="945890"/>
            <a:ext cx="18358407" cy="830997"/>
          </a:xfrm>
        </p:spPr>
        <p:txBody>
          <a:bodyPr vert="horz"/>
          <a:lstStyle/>
          <a:p>
            <a:r>
              <a:rPr lang="de-DE" dirty="0"/>
              <a:t>New </a:t>
            </a:r>
            <a:r>
              <a:rPr lang="de-DE" dirty="0" err="1"/>
              <a:t>mouth</a:t>
            </a:r>
            <a:r>
              <a:rPr lang="de-DE" dirty="0"/>
              <a:t> </a:t>
            </a:r>
            <a:r>
              <a:rPr lang="de-DE" dirty="0" err="1"/>
              <a:t>of</a:t>
            </a:r>
            <a:r>
              <a:rPr lang="de-DE" dirty="0"/>
              <a:t> </a:t>
            </a:r>
            <a:r>
              <a:rPr lang="de-DE" dirty="0" err="1"/>
              <a:t>neighbor</a:t>
            </a:r>
            <a:r>
              <a:rPr lang="de-DE" dirty="0"/>
              <a:t> </a:t>
            </a:r>
            <a:r>
              <a:rPr lang="de-DE" dirty="0" err="1"/>
              <a:t>river</a:t>
            </a:r>
            <a:r>
              <a:rPr lang="de-DE" dirty="0"/>
              <a:t> Lippe</a:t>
            </a:r>
          </a:p>
        </p:txBody>
      </p:sp>
      <p:sp>
        <p:nvSpPr>
          <p:cNvPr id="3" name="Textplatzhalter 2">
            <a:extLst>
              <a:ext uri="{FF2B5EF4-FFF2-40B4-BE49-F238E27FC236}">
                <a16:creationId xmlns:a16="http://schemas.microsoft.com/office/drawing/2014/main" id="{9AE408CF-5DB1-4AF8-8864-67D2201612A0}"/>
              </a:ext>
            </a:extLst>
          </p:cNvPr>
          <p:cNvSpPr>
            <a:spLocks noGrp="1"/>
          </p:cNvSpPr>
          <p:nvPr>
            <p:ph type="body" sz="quarter" idx="10"/>
          </p:nvPr>
        </p:nvSpPr>
        <p:spPr>
          <a:xfrm>
            <a:off x="3694262" y="1901274"/>
            <a:ext cx="18648335" cy="692481"/>
          </a:xfrm>
        </p:spPr>
        <p:txBody>
          <a:bodyPr/>
          <a:lstStyle/>
          <a:p>
            <a:r>
              <a:rPr lang="de-DE" dirty="0"/>
              <a:t>Restoration </a:t>
            </a:r>
            <a:r>
              <a:rPr lang="de-DE" dirty="0" err="1"/>
              <a:t>of</a:t>
            </a:r>
            <a:r>
              <a:rPr lang="de-DE" dirty="0"/>
              <a:t> 25 ha </a:t>
            </a:r>
            <a:r>
              <a:rPr lang="de-DE" dirty="0" err="1"/>
              <a:t>floodplain</a:t>
            </a:r>
            <a:r>
              <a:rPr lang="de-DE" dirty="0"/>
              <a:t> and </a:t>
            </a:r>
            <a:r>
              <a:rPr lang="de-DE" dirty="0" err="1"/>
              <a:t>connectivity</a:t>
            </a:r>
            <a:r>
              <a:rPr lang="de-DE" dirty="0"/>
              <a:t> </a:t>
            </a:r>
            <a:r>
              <a:rPr lang="de-DE" dirty="0" err="1"/>
              <a:t>with</a:t>
            </a:r>
            <a:r>
              <a:rPr lang="de-DE" dirty="0"/>
              <a:t> </a:t>
            </a:r>
            <a:r>
              <a:rPr lang="de-DE" dirty="0" err="1"/>
              <a:t>the</a:t>
            </a:r>
            <a:r>
              <a:rPr lang="de-DE" dirty="0"/>
              <a:t> Rhine</a:t>
            </a:r>
          </a:p>
        </p:txBody>
      </p:sp>
      <p:sp>
        <p:nvSpPr>
          <p:cNvPr id="10" name="Bildplatzhalter 9">
            <a:extLst>
              <a:ext uri="{FF2B5EF4-FFF2-40B4-BE49-F238E27FC236}">
                <a16:creationId xmlns:a16="http://schemas.microsoft.com/office/drawing/2014/main" id="{D22051E0-9689-4072-B778-F1A86D1B55AE}"/>
              </a:ext>
            </a:extLst>
          </p:cNvPr>
          <p:cNvSpPr>
            <a:spLocks noGrp="1"/>
          </p:cNvSpPr>
          <p:nvPr>
            <p:ph type="pic" sz="quarter" idx="15"/>
          </p:nvPr>
        </p:nvSpPr>
        <p:spPr/>
      </p:sp>
      <p:pic>
        <p:nvPicPr>
          <p:cNvPr id="8" name="Picture 5" descr="Wesel14042039Lippemuendung">
            <a:extLst>
              <a:ext uri="{FF2B5EF4-FFF2-40B4-BE49-F238E27FC236}">
                <a16:creationId xmlns:a16="http://schemas.microsoft.com/office/drawing/2014/main" id="{CBC54E17-B80B-461D-B69D-E72DA40795F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73033" y="3329684"/>
            <a:ext cx="19320444" cy="1013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5">
            <a:extLst>
              <a:ext uri="{FF2B5EF4-FFF2-40B4-BE49-F238E27FC236}">
                <a16:creationId xmlns:a16="http://schemas.microsoft.com/office/drawing/2014/main" id="{B590F99D-4AB2-4025-AD6B-B36C63D56F67}"/>
              </a:ext>
            </a:extLst>
          </p:cNvPr>
          <p:cNvSpPr txBox="1">
            <a:spLocks noChangeArrowheads="1"/>
          </p:cNvSpPr>
          <p:nvPr/>
        </p:nvSpPr>
        <p:spPr bwMode="auto">
          <a:xfrm>
            <a:off x="18023728" y="12945009"/>
            <a:ext cx="5985415" cy="53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2438187">
              <a:defRPr/>
            </a:pPr>
            <a:r>
              <a:rPr lang="de-DE" altLang="de-DE" kern="0" dirty="0">
                <a:solidFill>
                  <a:prstClr val="white"/>
                </a:solidFill>
              </a:rPr>
              <a:t>© </a:t>
            </a:r>
            <a:r>
              <a:rPr lang="de-DE" altLang="de-DE" kern="0" dirty="0" err="1">
                <a:solidFill>
                  <a:prstClr val="white"/>
                </a:solidFill>
              </a:rPr>
              <a:t>Lippeverband</a:t>
            </a:r>
            <a:r>
              <a:rPr lang="de-DE" altLang="de-DE" kern="0" dirty="0">
                <a:solidFill>
                  <a:prstClr val="white"/>
                </a:solidFill>
              </a:rPr>
              <a:t>  2014 – Luftbild Blossey </a:t>
            </a:r>
          </a:p>
        </p:txBody>
      </p:sp>
    </p:spTree>
    <p:extLst>
      <p:ext uri="{BB962C8B-B14F-4D97-AF65-F5344CB8AC3E}">
        <p14:creationId xmlns:p14="http://schemas.microsoft.com/office/powerpoint/2010/main" val="27801698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GLV Vorlage">
  <a:themeElements>
    <a:clrScheme name="EGLV final">
      <a:dk1>
        <a:srgbClr val="101820"/>
      </a:dk1>
      <a:lt1>
        <a:sysClr val="window" lastClr="FFFFFF"/>
      </a:lt1>
      <a:dk2>
        <a:srgbClr val="5F5F5F"/>
      </a:dk2>
      <a:lt2>
        <a:srgbClr val="AAAAAA"/>
      </a:lt2>
      <a:accent1>
        <a:srgbClr val="003DA5"/>
      </a:accent1>
      <a:accent2>
        <a:srgbClr val="00873E"/>
      </a:accent2>
      <a:accent3>
        <a:srgbClr val="002855"/>
      </a:accent3>
      <a:accent4>
        <a:srgbClr val="00491E"/>
      </a:accent4>
      <a:accent5>
        <a:srgbClr val="00B5E2"/>
      </a:accent5>
      <a:accent6>
        <a:srgbClr val="D0DF00"/>
      </a:accent6>
      <a:hlink>
        <a:srgbClr val="003DA5"/>
      </a:hlink>
      <a:folHlink>
        <a:srgbClr val="002855"/>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6E6"/>
        </a:solidFill>
        <a:ln>
          <a:noFill/>
        </a:ln>
      </a:spPr>
      <a:bodyPr lIns="72000" tIns="72000" rIns="72000" bIns="72000" rtlCol="0" anchor="t" anchorCtr="0"/>
      <a:lstStyle>
        <a:defPPr marL="216000" indent="-216000" algn="l">
          <a:lnSpc>
            <a:spcPct val="125000"/>
          </a:lnSpc>
          <a:spcBef>
            <a:spcPts val="600"/>
          </a:spcBef>
          <a:buClr>
            <a:schemeClr val="tx1"/>
          </a:buClr>
          <a:buFont typeface="Arial" panose="020B0604020202020204" pitchFamily="34" charset="0"/>
          <a:buChar cha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216000" indent="-216000" algn="l">
          <a:lnSpc>
            <a:spcPct val="125000"/>
          </a:lnSpc>
          <a:spcBef>
            <a:spcPts val="600"/>
          </a:spcBef>
          <a:buClr>
            <a:schemeClr val="tx1"/>
          </a:buClr>
          <a:buFont typeface="Arial" panose="020B0604020202020204" pitchFamily="34" charset="0"/>
          <a:buChar char="–"/>
          <a:defRPr dirty="0" err="1" smtClean="0"/>
        </a:defPPr>
      </a:lstStyle>
    </a:txDef>
  </a:objectDefaults>
  <a:extraClrSchemeLst/>
  <a:custClrLst>
    <a:custClr name="Harmonie Gelb">
      <a:srgbClr val="FFD100"/>
    </a:custClr>
    <a:custClr name="Harmonie Orange">
      <a:srgbClr val="FF9E1B"/>
    </a:custClr>
    <a:custClr name="Harmonie Rot">
      <a:srgbClr val="E4002B"/>
    </a:custClr>
    <a:custClr name="Harmonie Violet">
      <a:srgbClr val="523178"/>
    </a:custClr>
    <a:custClr>
      <a:srgbClr val="FFFFFF"/>
    </a:custClr>
    <a:custClr>
      <a:srgbClr val="FFFFFF"/>
    </a:custClr>
    <a:custClr>
      <a:srgbClr val="FFFFFF"/>
    </a:custClr>
    <a:custClr>
      <a:srgbClr val="FFFFFF"/>
    </a:custClr>
    <a:custClr>
      <a:srgbClr val="FFFFFF"/>
    </a:custClr>
    <a:custClr>
      <a:srgbClr val="FFFFFF"/>
    </a:custClr>
    <a:custClr>
      <a:srgbClr val="5F5F5F"/>
    </a:custClr>
    <a:custClr>
      <a:srgbClr val="AAAAAA"/>
    </a:custClr>
    <a:custClr>
      <a:srgbClr val="E6E6E6"/>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3DA5"/>
    </a:custClr>
    <a:custClr>
      <a:srgbClr val="3364B7"/>
    </a:custClr>
    <a:custClr>
      <a:srgbClr val="668BC9"/>
    </a:custClr>
    <a:custClr>
      <a:srgbClr val="99B1DB"/>
    </a:custClr>
    <a:custClr>
      <a:srgbClr val="CCD8ED"/>
    </a:custClr>
    <a:custClr>
      <a:srgbClr val="FFFFFF"/>
    </a:custClr>
    <a:custClr>
      <a:srgbClr val="FFFFFF"/>
    </a:custClr>
    <a:custClr>
      <a:srgbClr val="FFFFFF"/>
    </a:custClr>
    <a:custClr>
      <a:srgbClr val="FFFFFF"/>
    </a:custClr>
    <a:custClr>
      <a:srgbClr val="FFFFFF"/>
    </a:custClr>
    <a:custClr>
      <a:srgbClr val="00873E"/>
    </a:custClr>
    <a:custClr>
      <a:srgbClr val="339F65"/>
    </a:custClr>
    <a:custClr>
      <a:srgbClr val="66B78B"/>
    </a:custClr>
    <a:custClr>
      <a:srgbClr val="99CFB2"/>
    </a:custClr>
    <a:custClr>
      <a:srgbClr val="CCE7D8"/>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EGLV_HD_scr011.potx [Schreibgeschützt]" id="{F758F134-3148-4D62-9BA9-E1B5D09A1E23}" vid="{9943C393-FCEF-487B-AE99-6FFF6DBCF4DF}"/>
    </a:ext>
  </a:extLst>
</a:theme>
</file>

<file path=ppt/theme/theme2.xml><?xml version="1.0" encoding="utf-8"?>
<a:theme xmlns:a="http://schemas.openxmlformats.org/drawingml/2006/main" name="EG Vorlage">
  <a:themeElements>
    <a:clrScheme name="EG_final">
      <a:dk1>
        <a:srgbClr val="101820"/>
      </a:dk1>
      <a:lt1>
        <a:sysClr val="window" lastClr="FFFFFF"/>
      </a:lt1>
      <a:dk2>
        <a:srgbClr val="002855"/>
      </a:dk2>
      <a:lt2>
        <a:srgbClr val="00B5E2"/>
      </a:lt2>
      <a:accent1>
        <a:srgbClr val="003DA5"/>
      </a:accent1>
      <a:accent2>
        <a:srgbClr val="3364B7"/>
      </a:accent2>
      <a:accent3>
        <a:srgbClr val="668BC9"/>
      </a:accent3>
      <a:accent4>
        <a:srgbClr val="99B1DB"/>
      </a:accent4>
      <a:accent5>
        <a:srgbClr val="CCD8ED"/>
      </a:accent5>
      <a:accent6>
        <a:srgbClr val="AAAAAA"/>
      </a:accent6>
      <a:hlink>
        <a:srgbClr val="003DA5"/>
      </a:hlink>
      <a:folHlink>
        <a:srgbClr val="002855"/>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6E6"/>
        </a:solidFill>
        <a:ln>
          <a:noFill/>
        </a:ln>
      </a:spPr>
      <a:bodyPr lIns="72000" tIns="72000" rIns="72000" bIns="72000" rtlCol="0" anchor="t" anchorCtr="0"/>
      <a:lstStyle>
        <a:defPPr marL="216000" indent="-216000" algn="l">
          <a:lnSpc>
            <a:spcPct val="125000"/>
          </a:lnSpc>
          <a:spcBef>
            <a:spcPts val="600"/>
          </a:spcBef>
          <a:buClr>
            <a:schemeClr val="tx1"/>
          </a:buClr>
          <a:buFont typeface="Arial" panose="020B0604020202020204" pitchFamily="34" charset="0"/>
          <a:buChar cha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216000" indent="-216000" algn="l">
          <a:lnSpc>
            <a:spcPct val="125000"/>
          </a:lnSpc>
          <a:spcBef>
            <a:spcPts val="600"/>
          </a:spcBef>
          <a:buClr>
            <a:schemeClr val="tx1"/>
          </a:buClr>
          <a:buFont typeface="Arial" panose="020B0604020202020204" pitchFamily="34" charset="0"/>
          <a:buChar char="–"/>
          <a:defRPr dirty="0" err="1" smtClean="0"/>
        </a:defPPr>
      </a:lstStyle>
    </a:txDef>
  </a:objectDefaults>
  <a:extraClrSchemeLst/>
  <a:custClrLst>
    <a:custClr name="Harmonie Gelb">
      <a:srgbClr val="FFD100"/>
    </a:custClr>
    <a:custClr name="Harmonie Orange">
      <a:srgbClr val="FF9E1B"/>
    </a:custClr>
    <a:custClr name="Harmonie Rot">
      <a:srgbClr val="E4002B"/>
    </a:custClr>
    <a:custClr name="Harmonie Violet">
      <a:srgbClr val="523178"/>
    </a:custClr>
    <a:custClr>
      <a:srgbClr val="FFFFFF"/>
    </a:custClr>
    <a:custClr>
      <a:srgbClr val="FFFFFF"/>
    </a:custClr>
    <a:custClr>
      <a:srgbClr val="FFFFFF"/>
    </a:custClr>
    <a:custClr>
      <a:srgbClr val="FFFFFF"/>
    </a:custClr>
    <a:custClr>
      <a:srgbClr val="FFFFFF"/>
    </a:custClr>
    <a:custClr>
      <a:srgbClr val="FFFFFF"/>
    </a:custClr>
    <a:custClr>
      <a:srgbClr val="5F5F5F"/>
    </a:custClr>
    <a:custClr>
      <a:srgbClr val="AAAAAA"/>
    </a:custClr>
    <a:custClr>
      <a:srgbClr val="E6E6E6"/>
    </a:custClr>
  </a:custClrLst>
  <a:extLst>
    <a:ext uri="{05A4C25C-085E-4340-85A3-A5531E510DB2}">
      <thm15:themeFamily xmlns:thm15="http://schemas.microsoft.com/office/thememl/2012/main" name="EG_HD_scr01.potx [Schreibgeschützt]" id="{9A63F96E-3B74-487B-80E7-0E35BC4FE952}" vid="{22E4D061-9909-440D-8425-59BA89B023F7}"/>
    </a:ext>
  </a:extLst>
</a:theme>
</file>

<file path=ppt/theme/theme3.xml><?xml version="1.0" encoding="utf-8"?>
<a:theme xmlns:a="http://schemas.openxmlformats.org/drawingml/2006/main" name="1_EGLV Vorlage">
  <a:themeElements>
    <a:clrScheme name="EGLV final">
      <a:dk1>
        <a:srgbClr val="101820"/>
      </a:dk1>
      <a:lt1>
        <a:sysClr val="window" lastClr="FFFFFF"/>
      </a:lt1>
      <a:dk2>
        <a:srgbClr val="5F5F5F"/>
      </a:dk2>
      <a:lt2>
        <a:srgbClr val="AAAAAA"/>
      </a:lt2>
      <a:accent1>
        <a:srgbClr val="003DA5"/>
      </a:accent1>
      <a:accent2>
        <a:srgbClr val="00873E"/>
      </a:accent2>
      <a:accent3>
        <a:srgbClr val="002855"/>
      </a:accent3>
      <a:accent4>
        <a:srgbClr val="00491E"/>
      </a:accent4>
      <a:accent5>
        <a:srgbClr val="00B5E2"/>
      </a:accent5>
      <a:accent6>
        <a:srgbClr val="D0DF00"/>
      </a:accent6>
      <a:hlink>
        <a:srgbClr val="003DA5"/>
      </a:hlink>
      <a:folHlink>
        <a:srgbClr val="002855"/>
      </a:folHlink>
    </a:clrScheme>
    <a:fontScheme name="Benutzerdefiniert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6E6"/>
        </a:solidFill>
        <a:ln>
          <a:noFill/>
        </a:ln>
      </a:spPr>
      <a:bodyPr lIns="72000" tIns="72000" rIns="72000" bIns="72000" rtlCol="0" anchor="t" anchorCtr="0"/>
      <a:lstStyle>
        <a:defPPr marL="216000" indent="-216000" algn="l">
          <a:lnSpc>
            <a:spcPct val="125000"/>
          </a:lnSpc>
          <a:spcBef>
            <a:spcPts val="600"/>
          </a:spcBef>
          <a:buClr>
            <a:schemeClr val="tx1"/>
          </a:buClr>
          <a:buFont typeface="Arial" panose="020B0604020202020204" pitchFamily="34" charset="0"/>
          <a:buChar cha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216000" indent="-216000" algn="l">
          <a:lnSpc>
            <a:spcPct val="125000"/>
          </a:lnSpc>
          <a:spcBef>
            <a:spcPts val="600"/>
          </a:spcBef>
          <a:buClr>
            <a:schemeClr val="tx1"/>
          </a:buClr>
          <a:buFont typeface="Arial" panose="020B0604020202020204" pitchFamily="34" charset="0"/>
          <a:buChar char="–"/>
          <a:defRPr dirty="0" err="1" smtClean="0"/>
        </a:defPPr>
      </a:lstStyle>
    </a:txDef>
  </a:objectDefaults>
  <a:extraClrSchemeLst/>
  <a:custClrLst>
    <a:custClr name="Harmonie Gelb">
      <a:srgbClr val="FFD100"/>
    </a:custClr>
    <a:custClr name="Harmonie Orange">
      <a:srgbClr val="FF9E1B"/>
    </a:custClr>
    <a:custClr name="Harmonie Rot">
      <a:srgbClr val="E4002B"/>
    </a:custClr>
    <a:custClr name="Harmonie Violet">
      <a:srgbClr val="523178"/>
    </a:custClr>
    <a:custClr>
      <a:srgbClr val="FFFFFF"/>
    </a:custClr>
    <a:custClr>
      <a:srgbClr val="FFFFFF"/>
    </a:custClr>
    <a:custClr>
      <a:srgbClr val="FFFFFF"/>
    </a:custClr>
    <a:custClr>
      <a:srgbClr val="FFFFFF"/>
    </a:custClr>
    <a:custClr>
      <a:srgbClr val="FFFFFF"/>
    </a:custClr>
    <a:custClr>
      <a:srgbClr val="FFFFFF"/>
    </a:custClr>
    <a:custClr>
      <a:srgbClr val="5F5F5F"/>
    </a:custClr>
    <a:custClr>
      <a:srgbClr val="AAAAAA"/>
    </a:custClr>
    <a:custClr>
      <a:srgbClr val="E6E6E6"/>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3DA5"/>
    </a:custClr>
    <a:custClr>
      <a:srgbClr val="3364B7"/>
    </a:custClr>
    <a:custClr>
      <a:srgbClr val="668BC9"/>
    </a:custClr>
    <a:custClr>
      <a:srgbClr val="99B1DB"/>
    </a:custClr>
    <a:custClr>
      <a:srgbClr val="CCD8ED"/>
    </a:custClr>
    <a:custClr>
      <a:srgbClr val="FFFFFF"/>
    </a:custClr>
    <a:custClr>
      <a:srgbClr val="FFFFFF"/>
    </a:custClr>
    <a:custClr>
      <a:srgbClr val="FFFFFF"/>
    </a:custClr>
    <a:custClr>
      <a:srgbClr val="FFFFFF"/>
    </a:custClr>
    <a:custClr>
      <a:srgbClr val="FFFFFF"/>
    </a:custClr>
    <a:custClr>
      <a:srgbClr val="00873E"/>
    </a:custClr>
    <a:custClr>
      <a:srgbClr val="339F65"/>
    </a:custClr>
    <a:custClr>
      <a:srgbClr val="66B78B"/>
    </a:custClr>
    <a:custClr>
      <a:srgbClr val="99CFB2"/>
    </a:custClr>
    <a:custClr>
      <a:srgbClr val="CCE7D8"/>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EGLV_PPT_Vorlage.potx [Schreibgeschützt]" id="{8C2E9E82-8D13-416F-8E21-115E919C64F4}" vid="{5FFBF28B-8ADB-48CA-91A0-16F813695EB6}"/>
    </a:ext>
  </a:extLst>
</a:theme>
</file>

<file path=ppt/theme/theme4.xml><?xml version="1.0" encoding="utf-8"?>
<a:theme xmlns:a="http://schemas.openxmlformats.org/drawingml/2006/main" name="Office">
  <a:themeElements>
    <a:clrScheme name="EGLV final">
      <a:dk1>
        <a:srgbClr val="101820"/>
      </a:dk1>
      <a:lt1>
        <a:sysClr val="window" lastClr="FFFFFF"/>
      </a:lt1>
      <a:dk2>
        <a:srgbClr val="5F5F5F"/>
      </a:dk2>
      <a:lt2>
        <a:srgbClr val="AAAAAA"/>
      </a:lt2>
      <a:accent1>
        <a:srgbClr val="003DA5"/>
      </a:accent1>
      <a:accent2>
        <a:srgbClr val="00873E"/>
      </a:accent2>
      <a:accent3>
        <a:srgbClr val="002855"/>
      </a:accent3>
      <a:accent4>
        <a:srgbClr val="00491E"/>
      </a:accent4>
      <a:accent5>
        <a:srgbClr val="00B5E2"/>
      </a:accent5>
      <a:accent6>
        <a:srgbClr val="D0DF00"/>
      </a:accent6>
      <a:hlink>
        <a:srgbClr val="003DA5"/>
      </a:hlink>
      <a:folHlink>
        <a:srgbClr val="002855"/>
      </a:folHlink>
    </a:clrScheme>
    <a:fontScheme name="Benutzerdefiniert 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EGLV final">
      <a:dk1>
        <a:srgbClr val="101820"/>
      </a:dk1>
      <a:lt1>
        <a:sysClr val="window" lastClr="FFFFFF"/>
      </a:lt1>
      <a:dk2>
        <a:srgbClr val="5F5F5F"/>
      </a:dk2>
      <a:lt2>
        <a:srgbClr val="AAAAAA"/>
      </a:lt2>
      <a:accent1>
        <a:srgbClr val="003DA5"/>
      </a:accent1>
      <a:accent2>
        <a:srgbClr val="00873E"/>
      </a:accent2>
      <a:accent3>
        <a:srgbClr val="002855"/>
      </a:accent3>
      <a:accent4>
        <a:srgbClr val="00491E"/>
      </a:accent4>
      <a:accent5>
        <a:srgbClr val="00B5E2"/>
      </a:accent5>
      <a:accent6>
        <a:srgbClr val="D0DF00"/>
      </a:accent6>
      <a:hlink>
        <a:srgbClr val="003DA5"/>
      </a:hlink>
      <a:folHlink>
        <a:srgbClr val="002855"/>
      </a:folHlink>
    </a:clrScheme>
    <a:fontScheme name="Benutzerdefiniert 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C0AF179F5CD4A9878884E212541A6" ma:contentTypeVersion="19" ma:contentTypeDescription="Een nieuw document maken." ma:contentTypeScope="" ma:versionID="aee1529859081e0f79e24806866636aa">
  <xsd:schema xmlns:xsd="http://www.w3.org/2001/XMLSchema" xmlns:xs="http://www.w3.org/2001/XMLSchema" xmlns:p="http://schemas.microsoft.com/office/2006/metadata/properties" xmlns:ns2="00e15576-511b-458b-9f0f-cac99e5fc24a" xmlns:ns3="dc20c33c-26ab-4195-91de-a4e873ecbfe1" targetNamespace="http://schemas.microsoft.com/office/2006/metadata/properties" ma:root="true" ma:fieldsID="6fef815a75b994d493035b6e29f77e57" ns2:_="" ns3:_="">
    <xsd:import namespace="00e15576-511b-458b-9f0f-cac99e5fc24a"/>
    <xsd:import namespace="dc20c33c-26ab-4195-91de-a4e873ecbf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Roxanne"/>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15576-511b-458b-9f0f-cac99e5fc24a"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f20a204-dd75-4fba-9b63-6941a19ee1d6}" ma:internalName="TaxCatchAll" ma:showField="CatchAllData" ma:web="00e15576-511b-458b-9f0f-cac99e5fc2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20c33c-26ab-4195-91de-a4e873ecbfe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Roxanne" ma:index="16" ma:displayName="Roxanne" ma:default="1" ma:internalName="Roxanne">
      <xsd:simpleType>
        <xsd:restriction base="dms:Boolea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2b6abefe-21d6-4f02-8677-32659026238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20c33c-26ab-4195-91de-a4e873ecbfe1">
      <Terms xmlns="http://schemas.microsoft.com/office/infopath/2007/PartnerControls"/>
    </lcf76f155ced4ddcb4097134ff3c332f>
    <TaxCatchAll xmlns="00e15576-511b-458b-9f0f-cac99e5fc24a" xsi:nil="true"/>
    <Roxanne xmlns="dc20c33c-26ab-4195-91de-a4e873ecbfe1">true</Roxanne>
  </documentManagement>
</p:properties>
</file>

<file path=customXml/itemProps1.xml><?xml version="1.0" encoding="utf-8"?>
<ds:datastoreItem xmlns:ds="http://schemas.openxmlformats.org/officeDocument/2006/customXml" ds:itemID="{DFB1F2FE-625E-4E96-B8D9-A1C8353478D4}"/>
</file>

<file path=customXml/itemProps2.xml><?xml version="1.0" encoding="utf-8"?>
<ds:datastoreItem xmlns:ds="http://schemas.openxmlformats.org/officeDocument/2006/customXml" ds:itemID="{A87DCE87-AEBB-4411-AB5D-989DA19722A0}"/>
</file>

<file path=customXml/itemProps3.xml><?xml version="1.0" encoding="utf-8"?>
<ds:datastoreItem xmlns:ds="http://schemas.openxmlformats.org/officeDocument/2006/customXml" ds:itemID="{52D7F86C-5AAD-4E02-832F-F600E548CCA3}"/>
</file>

<file path=docProps/app.xml><?xml version="1.0" encoding="utf-8"?>
<Properties xmlns="http://schemas.openxmlformats.org/officeDocument/2006/extended-properties" xmlns:vt="http://schemas.openxmlformats.org/officeDocument/2006/docPropsVTypes">
  <Template>EGLV_HD_scr011</Template>
  <TotalTime>0</TotalTime>
  <Words>507</Words>
  <Application>Microsoft Office PowerPoint</Application>
  <PresentationFormat>Benutzerdefiniert</PresentationFormat>
  <Paragraphs>53</Paragraphs>
  <Slides>12</Slides>
  <Notes>9</Notes>
  <HiddenSlides>0</HiddenSlides>
  <MMClips>0</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12</vt:i4>
      </vt:variant>
    </vt:vector>
  </HeadingPairs>
  <TitlesOfParts>
    <vt:vector size="20" baseType="lpstr">
      <vt:lpstr>Arial</vt:lpstr>
      <vt:lpstr>Arial Black</vt:lpstr>
      <vt:lpstr>Calibri</vt:lpstr>
      <vt:lpstr>Wingdings 2</vt:lpstr>
      <vt:lpstr>EGLV Vorlage</vt:lpstr>
      <vt:lpstr>EG Vorlage</vt:lpstr>
      <vt:lpstr>1_EGLV Vorlage</vt:lpstr>
      <vt:lpstr>think-cell Folie</vt:lpstr>
      <vt:lpstr>The Emscher Conversion:  Europe’s Largest River Restoration Project and Contribution to Free-flowing Rivers and Streams</vt:lpstr>
      <vt:lpstr>Emschergenossenschaft and Lippeverband (EGLV)</vt:lpstr>
      <vt:lpstr>Historical Emscher around 1800</vt:lpstr>
      <vt:lpstr>The Emscher valley around 1900</vt:lpstr>
      <vt:lpstr>The construction of the technical Emscher system</vt:lpstr>
      <vt:lpstr>PowerPoint-Präsentation</vt:lpstr>
      <vt:lpstr>Reconstruction of the former meandering stream on suitable sections</vt:lpstr>
      <vt:lpstr>New Emscher mouth (2023)</vt:lpstr>
      <vt:lpstr>New mouth of neighbor river Lippe</vt:lpstr>
      <vt:lpstr>PowerPoint-Präsentation</vt:lpstr>
      <vt:lpstr>23 fish species, 450 invertebrates u. a. </vt:lpstr>
      <vt:lpstr>PowerPoint-Präsentation</vt:lpstr>
    </vt:vector>
  </TitlesOfParts>
  <Manager>Name</Manager>
  <Company>Emschergenossenschaft Lippeverband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EGLV - The Emscher Conversion</dc:title>
  <dc:subject>PowerPoint-Vorlage</dc:subject>
  <dc:creator>Avci, Safiye</dc:creator>
  <dc:description>Diese Vorlage ist optimiert für die PowerPoint Version Office 365</dc:description>
  <cp:lastModifiedBy>Sommerhäuser, Dr. Mario Michael</cp:lastModifiedBy>
  <cp:revision>181</cp:revision>
  <cp:lastPrinted>2023-03-23T09:40:39Z</cp:lastPrinted>
  <dcterms:created xsi:type="dcterms:W3CDTF">2021-10-06T12:41:12Z</dcterms:created>
  <dcterms:modified xsi:type="dcterms:W3CDTF">2023-05-22T17:11:11Z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0x010100DA7C0AF179F5CD4A9878884E212541A6</vt:lpwstr>
  </property>
</Properties>
</file>