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13"/>
  </p:notesMasterIdLst>
  <p:handoutMasterIdLst>
    <p:handoutMasterId r:id="rId14"/>
  </p:handoutMasterIdLst>
  <p:sldIdLst>
    <p:sldId id="286" r:id="rId2"/>
    <p:sldId id="298" r:id="rId3"/>
    <p:sldId id="296" r:id="rId4"/>
    <p:sldId id="287" r:id="rId5"/>
    <p:sldId id="303" r:id="rId6"/>
    <p:sldId id="301" r:id="rId7"/>
    <p:sldId id="306" r:id="rId8"/>
    <p:sldId id="302" r:id="rId9"/>
    <p:sldId id="309" r:id="rId10"/>
    <p:sldId id="304" r:id="rId11"/>
    <p:sldId id="308" r:id="rId12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58" userDrawn="1">
          <p15:clr>
            <a:srgbClr val="A4A3A4"/>
          </p15:clr>
        </p15:guide>
        <p15:guide id="2" pos="7151" userDrawn="1">
          <p15:clr>
            <a:srgbClr val="A4A3A4"/>
          </p15:clr>
        </p15:guide>
        <p15:guide id="5" pos="52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CCE1"/>
    <a:srgbClr val="00A383"/>
    <a:srgbClr val="003366"/>
    <a:srgbClr val="70C6D0"/>
    <a:srgbClr val="9AAEB3"/>
    <a:srgbClr val="3F8293"/>
    <a:srgbClr val="139F7E"/>
    <a:srgbClr val="23426C"/>
    <a:srgbClr val="47B178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Style moyen 3 - 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Style moyen 4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Style moyen 3 - Accentuation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Style léger 3 - Accentuation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Style léger 2 - Accentuation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Style léger 3 - Accentuation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2DE63D5-997A-4646-A377-4702673A728D}" styleName="Style léger 2 - Accentuation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82" autoAdjust="0"/>
    <p:restoredTop sz="86395"/>
  </p:normalViewPr>
  <p:slideViewPr>
    <p:cSldViewPr snapToGrid="0" snapToObjects="1" showGuides="1">
      <p:cViewPr varScale="1">
        <p:scale>
          <a:sx n="104" d="100"/>
          <a:sy n="104" d="100"/>
        </p:scale>
        <p:origin x="114" y="384"/>
      </p:cViewPr>
      <p:guideLst>
        <p:guide orient="horz" pos="958"/>
        <p:guide pos="7151"/>
        <p:guide pos="529"/>
      </p:guideLst>
    </p:cSldViewPr>
  </p:slideViewPr>
  <p:outlineViewPr>
    <p:cViewPr>
      <p:scale>
        <a:sx n="33" d="100"/>
        <a:sy n="33" d="100"/>
      </p:scale>
      <p:origin x="0" y="-38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8" d="100"/>
          <a:sy n="88" d="100"/>
        </p:scale>
        <p:origin x="3822" y="6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14E7CE6A-754F-C64A-9D80-1184D349B2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49724D9-1B9E-6D4D-8EBA-9EDAEFE0A4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EF31D6-90D5-6A49-9470-DF2C1F74F694}" type="datetimeFigureOut">
              <a:rPr lang="fr-FR" smtClean="0"/>
              <a:t>22/05/2023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FD38D73-44C8-654A-86A9-9149E5E588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73A8AF9-D3ED-664A-861D-89D39C2CFEC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45C4A-CB87-9440-9723-7B2BD7C6317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39561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F45617-60EE-FA47-B318-6C8084FD12A7}" type="datetimeFigureOut">
              <a:rPr lang="fr-FR" smtClean="0"/>
              <a:t>22/05/2023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970FC1-2537-BF41-9446-51691C4F05D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5771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970FC1-2537-BF41-9446-51691C4F05D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0459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6.emf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orme libre 28">
            <a:extLst>
              <a:ext uri="{FF2B5EF4-FFF2-40B4-BE49-F238E27FC236}">
                <a16:creationId xmlns:a16="http://schemas.microsoft.com/office/drawing/2014/main" id="{E07F72A8-38D8-D04B-9474-6783889581ED}"/>
              </a:ext>
            </a:extLst>
          </p:cNvPr>
          <p:cNvSpPr/>
          <p:nvPr userDrawn="1"/>
        </p:nvSpPr>
        <p:spPr>
          <a:xfrm>
            <a:off x="-456" y="4153981"/>
            <a:ext cx="12205170" cy="2704020"/>
          </a:xfrm>
          <a:custGeom>
            <a:avLst/>
            <a:gdLst>
              <a:gd name="connsiteX0" fmla="*/ 1620340 w 18640175"/>
              <a:gd name="connsiteY0" fmla="*/ 149973 h 4151458"/>
              <a:gd name="connsiteX1" fmla="*/ 3645083 w 18640175"/>
              <a:gd name="connsiteY1" fmla="*/ 646361 h 4151458"/>
              <a:gd name="connsiteX2" fmla="*/ 5656763 w 18640175"/>
              <a:gd name="connsiteY2" fmla="*/ 254476 h 4151458"/>
              <a:gd name="connsiteX3" fmla="*/ 7733757 w 18640175"/>
              <a:gd name="connsiteY3" fmla="*/ 646361 h 4151458"/>
              <a:gd name="connsiteX4" fmla="*/ 9745437 w 18640175"/>
              <a:gd name="connsiteY4" fmla="*/ 254476 h 4151458"/>
              <a:gd name="connsiteX5" fmla="*/ 11796306 w 18640175"/>
              <a:gd name="connsiteY5" fmla="*/ 659424 h 4151458"/>
              <a:gd name="connsiteX6" fmla="*/ 13807986 w 18640175"/>
              <a:gd name="connsiteY6" fmla="*/ 254476 h 4151458"/>
              <a:gd name="connsiteX7" fmla="*/ 15845792 w 18640175"/>
              <a:gd name="connsiteY7" fmla="*/ 633298 h 4151458"/>
              <a:gd name="connsiteX8" fmla="*/ 17387209 w 18640175"/>
              <a:gd name="connsiteY8" fmla="*/ 254476 h 4151458"/>
              <a:gd name="connsiteX9" fmla="*/ 17374146 w 18640175"/>
              <a:gd name="connsiteY9" fmla="*/ 3650818 h 4151458"/>
              <a:gd name="connsiteX10" fmla="*/ 1137014 w 18640175"/>
              <a:gd name="connsiteY10" fmla="*/ 3768384 h 4151458"/>
              <a:gd name="connsiteX11" fmla="*/ 1620340 w 18640175"/>
              <a:gd name="connsiteY11" fmla="*/ 149973 h 4151458"/>
              <a:gd name="connsiteX0" fmla="*/ 1659523 w 18679358"/>
              <a:gd name="connsiteY0" fmla="*/ 50514 h 4051999"/>
              <a:gd name="connsiteX1" fmla="*/ 3684266 w 18679358"/>
              <a:gd name="connsiteY1" fmla="*/ 546902 h 4051999"/>
              <a:gd name="connsiteX2" fmla="*/ 5695946 w 18679358"/>
              <a:gd name="connsiteY2" fmla="*/ 155017 h 4051999"/>
              <a:gd name="connsiteX3" fmla="*/ 7772940 w 18679358"/>
              <a:gd name="connsiteY3" fmla="*/ 546902 h 4051999"/>
              <a:gd name="connsiteX4" fmla="*/ 9784620 w 18679358"/>
              <a:gd name="connsiteY4" fmla="*/ 155017 h 4051999"/>
              <a:gd name="connsiteX5" fmla="*/ 11835489 w 18679358"/>
              <a:gd name="connsiteY5" fmla="*/ 559965 h 4051999"/>
              <a:gd name="connsiteX6" fmla="*/ 13847169 w 18679358"/>
              <a:gd name="connsiteY6" fmla="*/ 155017 h 4051999"/>
              <a:gd name="connsiteX7" fmla="*/ 15884975 w 18679358"/>
              <a:gd name="connsiteY7" fmla="*/ 533839 h 4051999"/>
              <a:gd name="connsiteX8" fmla="*/ 17426392 w 18679358"/>
              <a:gd name="connsiteY8" fmla="*/ 155017 h 4051999"/>
              <a:gd name="connsiteX9" fmla="*/ 17413329 w 18679358"/>
              <a:gd name="connsiteY9" fmla="*/ 3551359 h 4051999"/>
              <a:gd name="connsiteX10" fmla="*/ 1176197 w 18679358"/>
              <a:gd name="connsiteY10" fmla="*/ 3668925 h 4051999"/>
              <a:gd name="connsiteX11" fmla="*/ 1659523 w 18679358"/>
              <a:gd name="connsiteY11" fmla="*/ 50514 h 4051999"/>
              <a:gd name="connsiteX0" fmla="*/ 1537881 w 18557716"/>
              <a:gd name="connsiteY0" fmla="*/ 50514 h 4051999"/>
              <a:gd name="connsiteX1" fmla="*/ 3562624 w 18557716"/>
              <a:gd name="connsiteY1" fmla="*/ 546902 h 4051999"/>
              <a:gd name="connsiteX2" fmla="*/ 5574304 w 18557716"/>
              <a:gd name="connsiteY2" fmla="*/ 155017 h 4051999"/>
              <a:gd name="connsiteX3" fmla="*/ 7651298 w 18557716"/>
              <a:gd name="connsiteY3" fmla="*/ 546902 h 4051999"/>
              <a:gd name="connsiteX4" fmla="*/ 9662978 w 18557716"/>
              <a:gd name="connsiteY4" fmla="*/ 155017 h 4051999"/>
              <a:gd name="connsiteX5" fmla="*/ 11713847 w 18557716"/>
              <a:gd name="connsiteY5" fmla="*/ 559965 h 4051999"/>
              <a:gd name="connsiteX6" fmla="*/ 13725527 w 18557716"/>
              <a:gd name="connsiteY6" fmla="*/ 155017 h 4051999"/>
              <a:gd name="connsiteX7" fmla="*/ 15763333 w 18557716"/>
              <a:gd name="connsiteY7" fmla="*/ 533839 h 4051999"/>
              <a:gd name="connsiteX8" fmla="*/ 17304750 w 18557716"/>
              <a:gd name="connsiteY8" fmla="*/ 155017 h 4051999"/>
              <a:gd name="connsiteX9" fmla="*/ 17291687 w 18557716"/>
              <a:gd name="connsiteY9" fmla="*/ 3551359 h 4051999"/>
              <a:gd name="connsiteX10" fmla="*/ 1054555 w 18557716"/>
              <a:gd name="connsiteY10" fmla="*/ 3668925 h 4051999"/>
              <a:gd name="connsiteX11" fmla="*/ 1537881 w 18557716"/>
              <a:gd name="connsiteY11" fmla="*/ 50514 h 4051999"/>
              <a:gd name="connsiteX0" fmla="*/ 483326 w 17503161"/>
              <a:gd name="connsiteY0" fmla="*/ 50514 h 4051999"/>
              <a:gd name="connsiteX1" fmla="*/ 2508069 w 17503161"/>
              <a:gd name="connsiteY1" fmla="*/ 546902 h 4051999"/>
              <a:gd name="connsiteX2" fmla="*/ 4519749 w 17503161"/>
              <a:gd name="connsiteY2" fmla="*/ 155017 h 4051999"/>
              <a:gd name="connsiteX3" fmla="*/ 6596743 w 17503161"/>
              <a:gd name="connsiteY3" fmla="*/ 546902 h 4051999"/>
              <a:gd name="connsiteX4" fmla="*/ 8608423 w 17503161"/>
              <a:gd name="connsiteY4" fmla="*/ 155017 h 4051999"/>
              <a:gd name="connsiteX5" fmla="*/ 10659292 w 17503161"/>
              <a:gd name="connsiteY5" fmla="*/ 559965 h 4051999"/>
              <a:gd name="connsiteX6" fmla="*/ 12670972 w 17503161"/>
              <a:gd name="connsiteY6" fmla="*/ 155017 h 4051999"/>
              <a:gd name="connsiteX7" fmla="*/ 14708778 w 17503161"/>
              <a:gd name="connsiteY7" fmla="*/ 533839 h 4051999"/>
              <a:gd name="connsiteX8" fmla="*/ 16250195 w 17503161"/>
              <a:gd name="connsiteY8" fmla="*/ 155017 h 4051999"/>
              <a:gd name="connsiteX9" fmla="*/ 16237132 w 17503161"/>
              <a:gd name="connsiteY9" fmla="*/ 3551359 h 4051999"/>
              <a:gd name="connsiteX10" fmla="*/ 0 w 17503161"/>
              <a:gd name="connsiteY10" fmla="*/ 3668925 h 4051999"/>
              <a:gd name="connsiteX11" fmla="*/ 483326 w 17503161"/>
              <a:gd name="connsiteY11" fmla="*/ 50514 h 4051999"/>
              <a:gd name="connsiteX0" fmla="*/ 483326 w 17503161"/>
              <a:gd name="connsiteY0" fmla="*/ 50514 h 3908208"/>
              <a:gd name="connsiteX1" fmla="*/ 2508069 w 17503161"/>
              <a:gd name="connsiteY1" fmla="*/ 546902 h 3908208"/>
              <a:gd name="connsiteX2" fmla="*/ 4519749 w 17503161"/>
              <a:gd name="connsiteY2" fmla="*/ 155017 h 3908208"/>
              <a:gd name="connsiteX3" fmla="*/ 6596743 w 17503161"/>
              <a:gd name="connsiteY3" fmla="*/ 546902 h 3908208"/>
              <a:gd name="connsiteX4" fmla="*/ 8608423 w 17503161"/>
              <a:gd name="connsiteY4" fmla="*/ 155017 h 3908208"/>
              <a:gd name="connsiteX5" fmla="*/ 10659292 w 17503161"/>
              <a:gd name="connsiteY5" fmla="*/ 559965 h 3908208"/>
              <a:gd name="connsiteX6" fmla="*/ 12670972 w 17503161"/>
              <a:gd name="connsiteY6" fmla="*/ 155017 h 3908208"/>
              <a:gd name="connsiteX7" fmla="*/ 14708778 w 17503161"/>
              <a:gd name="connsiteY7" fmla="*/ 533839 h 3908208"/>
              <a:gd name="connsiteX8" fmla="*/ 16250195 w 17503161"/>
              <a:gd name="connsiteY8" fmla="*/ 155017 h 3908208"/>
              <a:gd name="connsiteX9" fmla="*/ 16237132 w 17503161"/>
              <a:gd name="connsiteY9" fmla="*/ 3551359 h 3908208"/>
              <a:gd name="connsiteX10" fmla="*/ 0 w 17503161"/>
              <a:gd name="connsiteY10" fmla="*/ 3668925 h 3908208"/>
              <a:gd name="connsiteX11" fmla="*/ 483326 w 17503161"/>
              <a:gd name="connsiteY11" fmla="*/ 50514 h 3908208"/>
              <a:gd name="connsiteX0" fmla="*/ 0 w 17019835"/>
              <a:gd name="connsiteY0" fmla="*/ 50514 h 3689430"/>
              <a:gd name="connsiteX1" fmla="*/ 2024743 w 17019835"/>
              <a:gd name="connsiteY1" fmla="*/ 546902 h 3689430"/>
              <a:gd name="connsiteX2" fmla="*/ 4036423 w 17019835"/>
              <a:gd name="connsiteY2" fmla="*/ 155017 h 3689430"/>
              <a:gd name="connsiteX3" fmla="*/ 6113417 w 17019835"/>
              <a:gd name="connsiteY3" fmla="*/ 546902 h 3689430"/>
              <a:gd name="connsiteX4" fmla="*/ 8125097 w 17019835"/>
              <a:gd name="connsiteY4" fmla="*/ 155017 h 3689430"/>
              <a:gd name="connsiteX5" fmla="*/ 10175966 w 17019835"/>
              <a:gd name="connsiteY5" fmla="*/ 559965 h 3689430"/>
              <a:gd name="connsiteX6" fmla="*/ 12187646 w 17019835"/>
              <a:gd name="connsiteY6" fmla="*/ 155017 h 3689430"/>
              <a:gd name="connsiteX7" fmla="*/ 14225452 w 17019835"/>
              <a:gd name="connsiteY7" fmla="*/ 533839 h 3689430"/>
              <a:gd name="connsiteX8" fmla="*/ 15766869 w 17019835"/>
              <a:gd name="connsiteY8" fmla="*/ 155017 h 3689430"/>
              <a:gd name="connsiteX9" fmla="*/ 15753806 w 17019835"/>
              <a:gd name="connsiteY9" fmla="*/ 3551359 h 3689430"/>
              <a:gd name="connsiteX10" fmla="*/ 2821577 w 17019835"/>
              <a:gd name="connsiteY10" fmla="*/ 2480205 h 3689430"/>
              <a:gd name="connsiteX11" fmla="*/ 0 w 17019835"/>
              <a:gd name="connsiteY11" fmla="*/ 50514 h 3689430"/>
              <a:gd name="connsiteX0" fmla="*/ 0 w 17019835"/>
              <a:gd name="connsiteY0" fmla="*/ 50514 h 3724017"/>
              <a:gd name="connsiteX1" fmla="*/ 2024743 w 17019835"/>
              <a:gd name="connsiteY1" fmla="*/ 546902 h 3724017"/>
              <a:gd name="connsiteX2" fmla="*/ 4036423 w 17019835"/>
              <a:gd name="connsiteY2" fmla="*/ 155017 h 3724017"/>
              <a:gd name="connsiteX3" fmla="*/ 6113417 w 17019835"/>
              <a:gd name="connsiteY3" fmla="*/ 546902 h 3724017"/>
              <a:gd name="connsiteX4" fmla="*/ 8125097 w 17019835"/>
              <a:gd name="connsiteY4" fmla="*/ 155017 h 3724017"/>
              <a:gd name="connsiteX5" fmla="*/ 10175966 w 17019835"/>
              <a:gd name="connsiteY5" fmla="*/ 559965 h 3724017"/>
              <a:gd name="connsiteX6" fmla="*/ 12187646 w 17019835"/>
              <a:gd name="connsiteY6" fmla="*/ 155017 h 3724017"/>
              <a:gd name="connsiteX7" fmla="*/ 14225452 w 17019835"/>
              <a:gd name="connsiteY7" fmla="*/ 533839 h 3724017"/>
              <a:gd name="connsiteX8" fmla="*/ 15766869 w 17019835"/>
              <a:gd name="connsiteY8" fmla="*/ 155017 h 3724017"/>
              <a:gd name="connsiteX9" fmla="*/ 15753806 w 17019835"/>
              <a:gd name="connsiteY9" fmla="*/ 3551359 h 3724017"/>
              <a:gd name="connsiteX10" fmla="*/ 2024743 w 17019835"/>
              <a:gd name="connsiteY10" fmla="*/ 2859028 h 3724017"/>
              <a:gd name="connsiteX11" fmla="*/ 0 w 17019835"/>
              <a:gd name="connsiteY11" fmla="*/ 50514 h 3724017"/>
              <a:gd name="connsiteX0" fmla="*/ 0 w 17019835"/>
              <a:gd name="connsiteY0" fmla="*/ 50514 h 3724017"/>
              <a:gd name="connsiteX1" fmla="*/ 2024743 w 17019835"/>
              <a:gd name="connsiteY1" fmla="*/ 546902 h 3724017"/>
              <a:gd name="connsiteX2" fmla="*/ 4036423 w 17019835"/>
              <a:gd name="connsiteY2" fmla="*/ 155017 h 3724017"/>
              <a:gd name="connsiteX3" fmla="*/ 6113417 w 17019835"/>
              <a:gd name="connsiteY3" fmla="*/ 546902 h 3724017"/>
              <a:gd name="connsiteX4" fmla="*/ 8125097 w 17019835"/>
              <a:gd name="connsiteY4" fmla="*/ 155017 h 3724017"/>
              <a:gd name="connsiteX5" fmla="*/ 10175966 w 17019835"/>
              <a:gd name="connsiteY5" fmla="*/ 559965 h 3724017"/>
              <a:gd name="connsiteX6" fmla="*/ 12187646 w 17019835"/>
              <a:gd name="connsiteY6" fmla="*/ 155017 h 3724017"/>
              <a:gd name="connsiteX7" fmla="*/ 14225452 w 17019835"/>
              <a:gd name="connsiteY7" fmla="*/ 533839 h 3724017"/>
              <a:gd name="connsiteX8" fmla="*/ 15766869 w 17019835"/>
              <a:gd name="connsiteY8" fmla="*/ 155017 h 3724017"/>
              <a:gd name="connsiteX9" fmla="*/ 15753806 w 17019835"/>
              <a:gd name="connsiteY9" fmla="*/ 3551359 h 3724017"/>
              <a:gd name="connsiteX10" fmla="*/ 2024743 w 17019835"/>
              <a:gd name="connsiteY10" fmla="*/ 2859028 h 3724017"/>
              <a:gd name="connsiteX11" fmla="*/ 0 w 17019835"/>
              <a:gd name="connsiteY11" fmla="*/ 50514 h 3724017"/>
              <a:gd name="connsiteX0" fmla="*/ 1095658 w 16090750"/>
              <a:gd name="connsiteY0" fmla="*/ 2859028 h 3724017"/>
              <a:gd name="connsiteX1" fmla="*/ 1095658 w 16090750"/>
              <a:gd name="connsiteY1" fmla="*/ 546902 h 3724017"/>
              <a:gd name="connsiteX2" fmla="*/ 3107338 w 16090750"/>
              <a:gd name="connsiteY2" fmla="*/ 155017 h 3724017"/>
              <a:gd name="connsiteX3" fmla="*/ 5184332 w 16090750"/>
              <a:gd name="connsiteY3" fmla="*/ 546902 h 3724017"/>
              <a:gd name="connsiteX4" fmla="*/ 7196012 w 16090750"/>
              <a:gd name="connsiteY4" fmla="*/ 155017 h 3724017"/>
              <a:gd name="connsiteX5" fmla="*/ 9246881 w 16090750"/>
              <a:gd name="connsiteY5" fmla="*/ 559965 h 3724017"/>
              <a:gd name="connsiteX6" fmla="*/ 11258561 w 16090750"/>
              <a:gd name="connsiteY6" fmla="*/ 155017 h 3724017"/>
              <a:gd name="connsiteX7" fmla="*/ 13296367 w 16090750"/>
              <a:gd name="connsiteY7" fmla="*/ 533839 h 3724017"/>
              <a:gd name="connsiteX8" fmla="*/ 14837784 w 16090750"/>
              <a:gd name="connsiteY8" fmla="*/ 155017 h 3724017"/>
              <a:gd name="connsiteX9" fmla="*/ 14824721 w 16090750"/>
              <a:gd name="connsiteY9" fmla="*/ 3551359 h 3724017"/>
              <a:gd name="connsiteX10" fmla="*/ 1095658 w 16090750"/>
              <a:gd name="connsiteY10" fmla="*/ 2859028 h 3724017"/>
              <a:gd name="connsiteX0" fmla="*/ 1095658 w 16090750"/>
              <a:gd name="connsiteY0" fmla="*/ 2859028 h 3724017"/>
              <a:gd name="connsiteX1" fmla="*/ 1095658 w 16090750"/>
              <a:gd name="connsiteY1" fmla="*/ 546902 h 3724017"/>
              <a:gd name="connsiteX2" fmla="*/ 3107338 w 16090750"/>
              <a:gd name="connsiteY2" fmla="*/ 155017 h 3724017"/>
              <a:gd name="connsiteX3" fmla="*/ 5184332 w 16090750"/>
              <a:gd name="connsiteY3" fmla="*/ 546902 h 3724017"/>
              <a:gd name="connsiteX4" fmla="*/ 7196012 w 16090750"/>
              <a:gd name="connsiteY4" fmla="*/ 155017 h 3724017"/>
              <a:gd name="connsiteX5" fmla="*/ 9246881 w 16090750"/>
              <a:gd name="connsiteY5" fmla="*/ 559965 h 3724017"/>
              <a:gd name="connsiteX6" fmla="*/ 11258561 w 16090750"/>
              <a:gd name="connsiteY6" fmla="*/ 155017 h 3724017"/>
              <a:gd name="connsiteX7" fmla="*/ 13296367 w 16090750"/>
              <a:gd name="connsiteY7" fmla="*/ 533839 h 3724017"/>
              <a:gd name="connsiteX8" fmla="*/ 14837784 w 16090750"/>
              <a:gd name="connsiteY8" fmla="*/ 155017 h 3724017"/>
              <a:gd name="connsiteX9" fmla="*/ 14824721 w 16090750"/>
              <a:gd name="connsiteY9" fmla="*/ 3551359 h 3724017"/>
              <a:gd name="connsiteX10" fmla="*/ 1095658 w 16090750"/>
              <a:gd name="connsiteY10" fmla="*/ 2859028 h 3724017"/>
              <a:gd name="connsiteX0" fmla="*/ 1016001 w 16011093"/>
              <a:gd name="connsiteY0" fmla="*/ 2859028 h 3724017"/>
              <a:gd name="connsiteX1" fmla="*/ 1016001 w 16011093"/>
              <a:gd name="connsiteY1" fmla="*/ 546902 h 3724017"/>
              <a:gd name="connsiteX2" fmla="*/ 3027681 w 16011093"/>
              <a:gd name="connsiteY2" fmla="*/ 155017 h 3724017"/>
              <a:gd name="connsiteX3" fmla="*/ 5104675 w 16011093"/>
              <a:gd name="connsiteY3" fmla="*/ 546902 h 3724017"/>
              <a:gd name="connsiteX4" fmla="*/ 7116355 w 16011093"/>
              <a:gd name="connsiteY4" fmla="*/ 155017 h 3724017"/>
              <a:gd name="connsiteX5" fmla="*/ 9167224 w 16011093"/>
              <a:gd name="connsiteY5" fmla="*/ 559965 h 3724017"/>
              <a:gd name="connsiteX6" fmla="*/ 11178904 w 16011093"/>
              <a:gd name="connsiteY6" fmla="*/ 155017 h 3724017"/>
              <a:gd name="connsiteX7" fmla="*/ 13216710 w 16011093"/>
              <a:gd name="connsiteY7" fmla="*/ 533839 h 3724017"/>
              <a:gd name="connsiteX8" fmla="*/ 14758127 w 16011093"/>
              <a:gd name="connsiteY8" fmla="*/ 155017 h 3724017"/>
              <a:gd name="connsiteX9" fmla="*/ 14745064 w 16011093"/>
              <a:gd name="connsiteY9" fmla="*/ 3551359 h 3724017"/>
              <a:gd name="connsiteX10" fmla="*/ 1016001 w 16011093"/>
              <a:gd name="connsiteY10" fmla="*/ 2859028 h 3724017"/>
              <a:gd name="connsiteX0" fmla="*/ 458 w 14995550"/>
              <a:gd name="connsiteY0" fmla="*/ 2859028 h 3724017"/>
              <a:gd name="connsiteX1" fmla="*/ 458 w 14995550"/>
              <a:gd name="connsiteY1" fmla="*/ 546902 h 3724017"/>
              <a:gd name="connsiteX2" fmla="*/ 2012138 w 14995550"/>
              <a:gd name="connsiteY2" fmla="*/ 155017 h 3724017"/>
              <a:gd name="connsiteX3" fmla="*/ 4089132 w 14995550"/>
              <a:gd name="connsiteY3" fmla="*/ 546902 h 3724017"/>
              <a:gd name="connsiteX4" fmla="*/ 6100812 w 14995550"/>
              <a:gd name="connsiteY4" fmla="*/ 155017 h 3724017"/>
              <a:gd name="connsiteX5" fmla="*/ 8151681 w 14995550"/>
              <a:gd name="connsiteY5" fmla="*/ 559965 h 3724017"/>
              <a:gd name="connsiteX6" fmla="*/ 10163361 w 14995550"/>
              <a:gd name="connsiteY6" fmla="*/ 155017 h 3724017"/>
              <a:gd name="connsiteX7" fmla="*/ 12201167 w 14995550"/>
              <a:gd name="connsiteY7" fmla="*/ 533839 h 3724017"/>
              <a:gd name="connsiteX8" fmla="*/ 13742584 w 14995550"/>
              <a:gd name="connsiteY8" fmla="*/ 155017 h 3724017"/>
              <a:gd name="connsiteX9" fmla="*/ 13729521 w 14995550"/>
              <a:gd name="connsiteY9" fmla="*/ 3551359 h 3724017"/>
              <a:gd name="connsiteX10" fmla="*/ 458 w 14995550"/>
              <a:gd name="connsiteY10" fmla="*/ 2859028 h 3724017"/>
              <a:gd name="connsiteX0" fmla="*/ 458 w 13947038"/>
              <a:gd name="connsiteY0" fmla="*/ 2812594 h 3115443"/>
              <a:gd name="connsiteX1" fmla="*/ 458 w 13947038"/>
              <a:gd name="connsiteY1" fmla="*/ 500468 h 3115443"/>
              <a:gd name="connsiteX2" fmla="*/ 2012138 w 13947038"/>
              <a:gd name="connsiteY2" fmla="*/ 108583 h 3115443"/>
              <a:gd name="connsiteX3" fmla="*/ 4089132 w 13947038"/>
              <a:gd name="connsiteY3" fmla="*/ 500468 h 3115443"/>
              <a:gd name="connsiteX4" fmla="*/ 6100812 w 13947038"/>
              <a:gd name="connsiteY4" fmla="*/ 108583 h 3115443"/>
              <a:gd name="connsiteX5" fmla="*/ 8151681 w 13947038"/>
              <a:gd name="connsiteY5" fmla="*/ 513531 h 3115443"/>
              <a:gd name="connsiteX6" fmla="*/ 10163361 w 13947038"/>
              <a:gd name="connsiteY6" fmla="*/ 108583 h 3115443"/>
              <a:gd name="connsiteX7" fmla="*/ 12201167 w 13947038"/>
              <a:gd name="connsiteY7" fmla="*/ 487405 h 3115443"/>
              <a:gd name="connsiteX8" fmla="*/ 13742584 w 13947038"/>
              <a:gd name="connsiteY8" fmla="*/ 108583 h 3115443"/>
              <a:gd name="connsiteX9" fmla="*/ 12109726 w 13947038"/>
              <a:gd name="connsiteY9" fmla="*/ 2799531 h 3115443"/>
              <a:gd name="connsiteX10" fmla="*/ 458 w 13947038"/>
              <a:gd name="connsiteY10" fmla="*/ 2812594 h 3115443"/>
              <a:gd name="connsiteX0" fmla="*/ 458 w 13742763"/>
              <a:gd name="connsiteY0" fmla="*/ 2812594 h 3115443"/>
              <a:gd name="connsiteX1" fmla="*/ 458 w 13742763"/>
              <a:gd name="connsiteY1" fmla="*/ 500468 h 3115443"/>
              <a:gd name="connsiteX2" fmla="*/ 2012138 w 13742763"/>
              <a:gd name="connsiteY2" fmla="*/ 108583 h 3115443"/>
              <a:gd name="connsiteX3" fmla="*/ 4089132 w 13742763"/>
              <a:gd name="connsiteY3" fmla="*/ 500468 h 3115443"/>
              <a:gd name="connsiteX4" fmla="*/ 6100812 w 13742763"/>
              <a:gd name="connsiteY4" fmla="*/ 108583 h 3115443"/>
              <a:gd name="connsiteX5" fmla="*/ 8151681 w 13742763"/>
              <a:gd name="connsiteY5" fmla="*/ 513531 h 3115443"/>
              <a:gd name="connsiteX6" fmla="*/ 10163361 w 13742763"/>
              <a:gd name="connsiteY6" fmla="*/ 108583 h 3115443"/>
              <a:gd name="connsiteX7" fmla="*/ 12201167 w 13742763"/>
              <a:gd name="connsiteY7" fmla="*/ 487405 h 3115443"/>
              <a:gd name="connsiteX8" fmla="*/ 13742584 w 13742763"/>
              <a:gd name="connsiteY8" fmla="*/ 108583 h 3115443"/>
              <a:gd name="connsiteX9" fmla="*/ 12109726 w 13742763"/>
              <a:gd name="connsiteY9" fmla="*/ 2799531 h 3115443"/>
              <a:gd name="connsiteX10" fmla="*/ 458 w 13742763"/>
              <a:gd name="connsiteY10" fmla="*/ 2812594 h 3115443"/>
              <a:gd name="connsiteX0" fmla="*/ 458 w 13117836"/>
              <a:gd name="connsiteY0" fmla="*/ 2709737 h 3012586"/>
              <a:gd name="connsiteX1" fmla="*/ 458 w 13117836"/>
              <a:gd name="connsiteY1" fmla="*/ 397611 h 3012586"/>
              <a:gd name="connsiteX2" fmla="*/ 2012138 w 13117836"/>
              <a:gd name="connsiteY2" fmla="*/ 5726 h 3012586"/>
              <a:gd name="connsiteX3" fmla="*/ 4089132 w 13117836"/>
              <a:gd name="connsiteY3" fmla="*/ 397611 h 3012586"/>
              <a:gd name="connsiteX4" fmla="*/ 6100812 w 13117836"/>
              <a:gd name="connsiteY4" fmla="*/ 5726 h 3012586"/>
              <a:gd name="connsiteX5" fmla="*/ 8151681 w 13117836"/>
              <a:gd name="connsiteY5" fmla="*/ 410674 h 3012586"/>
              <a:gd name="connsiteX6" fmla="*/ 10163361 w 13117836"/>
              <a:gd name="connsiteY6" fmla="*/ 5726 h 3012586"/>
              <a:gd name="connsiteX7" fmla="*/ 12201167 w 13117836"/>
              <a:gd name="connsiteY7" fmla="*/ 384548 h 3012586"/>
              <a:gd name="connsiteX8" fmla="*/ 12109726 w 13117836"/>
              <a:gd name="connsiteY8" fmla="*/ 2696674 h 3012586"/>
              <a:gd name="connsiteX9" fmla="*/ 458 w 13117836"/>
              <a:gd name="connsiteY9" fmla="*/ 2709737 h 3012586"/>
              <a:gd name="connsiteX0" fmla="*/ 458 w 13167079"/>
              <a:gd name="connsiteY0" fmla="*/ 2704049 h 3006898"/>
              <a:gd name="connsiteX1" fmla="*/ 458 w 13167079"/>
              <a:gd name="connsiteY1" fmla="*/ 391923 h 3006898"/>
              <a:gd name="connsiteX2" fmla="*/ 2012138 w 13167079"/>
              <a:gd name="connsiteY2" fmla="*/ 38 h 3006898"/>
              <a:gd name="connsiteX3" fmla="*/ 4089132 w 13167079"/>
              <a:gd name="connsiteY3" fmla="*/ 391923 h 3006898"/>
              <a:gd name="connsiteX4" fmla="*/ 6100812 w 13167079"/>
              <a:gd name="connsiteY4" fmla="*/ 38 h 3006898"/>
              <a:gd name="connsiteX5" fmla="*/ 8151681 w 13167079"/>
              <a:gd name="connsiteY5" fmla="*/ 404986 h 3006898"/>
              <a:gd name="connsiteX6" fmla="*/ 10163361 w 13167079"/>
              <a:gd name="connsiteY6" fmla="*/ 38 h 3006898"/>
              <a:gd name="connsiteX7" fmla="*/ 12201167 w 13167079"/>
              <a:gd name="connsiteY7" fmla="*/ 378860 h 3006898"/>
              <a:gd name="connsiteX8" fmla="*/ 12109726 w 13167079"/>
              <a:gd name="connsiteY8" fmla="*/ 2690986 h 3006898"/>
              <a:gd name="connsiteX9" fmla="*/ 458 w 13167079"/>
              <a:gd name="connsiteY9" fmla="*/ 2704049 h 3006898"/>
              <a:gd name="connsiteX0" fmla="*/ 458 w 13055781"/>
              <a:gd name="connsiteY0" fmla="*/ 2704049 h 3006898"/>
              <a:gd name="connsiteX1" fmla="*/ 458 w 13055781"/>
              <a:gd name="connsiteY1" fmla="*/ 391923 h 3006898"/>
              <a:gd name="connsiteX2" fmla="*/ 2012138 w 13055781"/>
              <a:gd name="connsiteY2" fmla="*/ 38 h 3006898"/>
              <a:gd name="connsiteX3" fmla="*/ 4089132 w 13055781"/>
              <a:gd name="connsiteY3" fmla="*/ 391923 h 3006898"/>
              <a:gd name="connsiteX4" fmla="*/ 6100812 w 13055781"/>
              <a:gd name="connsiteY4" fmla="*/ 38 h 3006898"/>
              <a:gd name="connsiteX5" fmla="*/ 8151681 w 13055781"/>
              <a:gd name="connsiteY5" fmla="*/ 404986 h 3006898"/>
              <a:gd name="connsiteX6" fmla="*/ 10163361 w 13055781"/>
              <a:gd name="connsiteY6" fmla="*/ 38 h 3006898"/>
              <a:gd name="connsiteX7" fmla="*/ 12201167 w 13055781"/>
              <a:gd name="connsiteY7" fmla="*/ 378860 h 3006898"/>
              <a:gd name="connsiteX8" fmla="*/ 12109726 w 13055781"/>
              <a:gd name="connsiteY8" fmla="*/ 2690986 h 3006898"/>
              <a:gd name="connsiteX9" fmla="*/ 458 w 13055781"/>
              <a:gd name="connsiteY9" fmla="*/ 2704049 h 3006898"/>
              <a:gd name="connsiteX0" fmla="*/ 458 w 12221781"/>
              <a:gd name="connsiteY0" fmla="*/ 2704049 h 3006898"/>
              <a:gd name="connsiteX1" fmla="*/ 458 w 12221781"/>
              <a:gd name="connsiteY1" fmla="*/ 391923 h 3006898"/>
              <a:gd name="connsiteX2" fmla="*/ 2012138 w 12221781"/>
              <a:gd name="connsiteY2" fmla="*/ 38 h 3006898"/>
              <a:gd name="connsiteX3" fmla="*/ 4089132 w 12221781"/>
              <a:gd name="connsiteY3" fmla="*/ 391923 h 3006898"/>
              <a:gd name="connsiteX4" fmla="*/ 6100812 w 12221781"/>
              <a:gd name="connsiteY4" fmla="*/ 38 h 3006898"/>
              <a:gd name="connsiteX5" fmla="*/ 8151681 w 12221781"/>
              <a:gd name="connsiteY5" fmla="*/ 404986 h 3006898"/>
              <a:gd name="connsiteX6" fmla="*/ 10163361 w 12221781"/>
              <a:gd name="connsiteY6" fmla="*/ 38 h 3006898"/>
              <a:gd name="connsiteX7" fmla="*/ 12201167 w 12221781"/>
              <a:gd name="connsiteY7" fmla="*/ 378860 h 3006898"/>
              <a:gd name="connsiteX8" fmla="*/ 12109726 w 12221781"/>
              <a:gd name="connsiteY8" fmla="*/ 2690986 h 3006898"/>
              <a:gd name="connsiteX9" fmla="*/ 458 w 12221781"/>
              <a:gd name="connsiteY9" fmla="*/ 2704049 h 3006898"/>
              <a:gd name="connsiteX0" fmla="*/ 458 w 12210302"/>
              <a:gd name="connsiteY0" fmla="*/ 2704049 h 3006898"/>
              <a:gd name="connsiteX1" fmla="*/ 458 w 12210302"/>
              <a:gd name="connsiteY1" fmla="*/ 391923 h 3006898"/>
              <a:gd name="connsiteX2" fmla="*/ 2012138 w 12210302"/>
              <a:gd name="connsiteY2" fmla="*/ 38 h 3006898"/>
              <a:gd name="connsiteX3" fmla="*/ 4089132 w 12210302"/>
              <a:gd name="connsiteY3" fmla="*/ 391923 h 3006898"/>
              <a:gd name="connsiteX4" fmla="*/ 6100812 w 12210302"/>
              <a:gd name="connsiteY4" fmla="*/ 38 h 3006898"/>
              <a:gd name="connsiteX5" fmla="*/ 8151681 w 12210302"/>
              <a:gd name="connsiteY5" fmla="*/ 404986 h 3006898"/>
              <a:gd name="connsiteX6" fmla="*/ 10163361 w 12210302"/>
              <a:gd name="connsiteY6" fmla="*/ 38 h 3006898"/>
              <a:gd name="connsiteX7" fmla="*/ 12201167 w 12210302"/>
              <a:gd name="connsiteY7" fmla="*/ 378860 h 3006898"/>
              <a:gd name="connsiteX8" fmla="*/ 12109726 w 12210302"/>
              <a:gd name="connsiteY8" fmla="*/ 2690986 h 3006898"/>
              <a:gd name="connsiteX9" fmla="*/ 458 w 12210302"/>
              <a:gd name="connsiteY9" fmla="*/ 2704049 h 3006898"/>
              <a:gd name="connsiteX0" fmla="*/ 458 w 12212531"/>
              <a:gd name="connsiteY0" fmla="*/ 2704049 h 3006898"/>
              <a:gd name="connsiteX1" fmla="*/ 458 w 12212531"/>
              <a:gd name="connsiteY1" fmla="*/ 391923 h 3006898"/>
              <a:gd name="connsiteX2" fmla="*/ 2012138 w 12212531"/>
              <a:gd name="connsiteY2" fmla="*/ 38 h 3006898"/>
              <a:gd name="connsiteX3" fmla="*/ 4089132 w 12212531"/>
              <a:gd name="connsiteY3" fmla="*/ 391923 h 3006898"/>
              <a:gd name="connsiteX4" fmla="*/ 6100812 w 12212531"/>
              <a:gd name="connsiteY4" fmla="*/ 38 h 3006898"/>
              <a:gd name="connsiteX5" fmla="*/ 8151681 w 12212531"/>
              <a:gd name="connsiteY5" fmla="*/ 404986 h 3006898"/>
              <a:gd name="connsiteX6" fmla="*/ 10163361 w 12212531"/>
              <a:gd name="connsiteY6" fmla="*/ 38 h 3006898"/>
              <a:gd name="connsiteX7" fmla="*/ 12201167 w 12212531"/>
              <a:gd name="connsiteY7" fmla="*/ 378860 h 3006898"/>
              <a:gd name="connsiteX8" fmla="*/ 12201166 w 12212531"/>
              <a:gd name="connsiteY8" fmla="*/ 2690986 h 3006898"/>
              <a:gd name="connsiteX9" fmla="*/ 458 w 12212531"/>
              <a:gd name="connsiteY9" fmla="*/ 2704049 h 3006898"/>
              <a:gd name="connsiteX0" fmla="*/ 458 w 12231480"/>
              <a:gd name="connsiteY0" fmla="*/ 2704049 h 3006898"/>
              <a:gd name="connsiteX1" fmla="*/ 458 w 12231480"/>
              <a:gd name="connsiteY1" fmla="*/ 391923 h 3006898"/>
              <a:gd name="connsiteX2" fmla="*/ 2012138 w 12231480"/>
              <a:gd name="connsiteY2" fmla="*/ 38 h 3006898"/>
              <a:gd name="connsiteX3" fmla="*/ 4089132 w 12231480"/>
              <a:gd name="connsiteY3" fmla="*/ 391923 h 3006898"/>
              <a:gd name="connsiteX4" fmla="*/ 6100812 w 12231480"/>
              <a:gd name="connsiteY4" fmla="*/ 38 h 3006898"/>
              <a:gd name="connsiteX5" fmla="*/ 8151681 w 12231480"/>
              <a:gd name="connsiteY5" fmla="*/ 404986 h 3006898"/>
              <a:gd name="connsiteX6" fmla="*/ 10163361 w 12231480"/>
              <a:gd name="connsiteY6" fmla="*/ 38 h 3006898"/>
              <a:gd name="connsiteX7" fmla="*/ 12201167 w 12231480"/>
              <a:gd name="connsiteY7" fmla="*/ 378860 h 3006898"/>
              <a:gd name="connsiteX8" fmla="*/ 12201166 w 12231480"/>
              <a:gd name="connsiteY8" fmla="*/ 2690986 h 3006898"/>
              <a:gd name="connsiteX9" fmla="*/ 458 w 12231480"/>
              <a:gd name="connsiteY9" fmla="*/ 2704049 h 3006898"/>
              <a:gd name="connsiteX0" fmla="*/ 458 w 12203737"/>
              <a:gd name="connsiteY0" fmla="*/ 2704049 h 3006898"/>
              <a:gd name="connsiteX1" fmla="*/ 458 w 12203737"/>
              <a:gd name="connsiteY1" fmla="*/ 391923 h 3006898"/>
              <a:gd name="connsiteX2" fmla="*/ 2012138 w 12203737"/>
              <a:gd name="connsiteY2" fmla="*/ 38 h 3006898"/>
              <a:gd name="connsiteX3" fmla="*/ 4089132 w 12203737"/>
              <a:gd name="connsiteY3" fmla="*/ 391923 h 3006898"/>
              <a:gd name="connsiteX4" fmla="*/ 6100812 w 12203737"/>
              <a:gd name="connsiteY4" fmla="*/ 38 h 3006898"/>
              <a:gd name="connsiteX5" fmla="*/ 8151681 w 12203737"/>
              <a:gd name="connsiteY5" fmla="*/ 404986 h 3006898"/>
              <a:gd name="connsiteX6" fmla="*/ 10163361 w 12203737"/>
              <a:gd name="connsiteY6" fmla="*/ 38 h 3006898"/>
              <a:gd name="connsiteX7" fmla="*/ 12201167 w 12203737"/>
              <a:gd name="connsiteY7" fmla="*/ 378860 h 3006898"/>
              <a:gd name="connsiteX8" fmla="*/ 12201166 w 12203737"/>
              <a:gd name="connsiteY8" fmla="*/ 2690986 h 3006898"/>
              <a:gd name="connsiteX9" fmla="*/ 458 w 12203737"/>
              <a:gd name="connsiteY9" fmla="*/ 2704049 h 3006898"/>
              <a:gd name="connsiteX0" fmla="*/ 458 w 12205170"/>
              <a:gd name="connsiteY0" fmla="*/ 2704049 h 3006898"/>
              <a:gd name="connsiteX1" fmla="*/ 458 w 12205170"/>
              <a:gd name="connsiteY1" fmla="*/ 391923 h 3006898"/>
              <a:gd name="connsiteX2" fmla="*/ 2012138 w 12205170"/>
              <a:gd name="connsiteY2" fmla="*/ 38 h 3006898"/>
              <a:gd name="connsiteX3" fmla="*/ 4089132 w 12205170"/>
              <a:gd name="connsiteY3" fmla="*/ 391923 h 3006898"/>
              <a:gd name="connsiteX4" fmla="*/ 6100812 w 12205170"/>
              <a:gd name="connsiteY4" fmla="*/ 38 h 3006898"/>
              <a:gd name="connsiteX5" fmla="*/ 8151681 w 12205170"/>
              <a:gd name="connsiteY5" fmla="*/ 404986 h 3006898"/>
              <a:gd name="connsiteX6" fmla="*/ 10163361 w 12205170"/>
              <a:gd name="connsiteY6" fmla="*/ 38 h 3006898"/>
              <a:gd name="connsiteX7" fmla="*/ 12201167 w 12205170"/>
              <a:gd name="connsiteY7" fmla="*/ 378860 h 3006898"/>
              <a:gd name="connsiteX8" fmla="*/ 12201166 w 12205170"/>
              <a:gd name="connsiteY8" fmla="*/ 2690986 h 3006898"/>
              <a:gd name="connsiteX9" fmla="*/ 458 w 12205170"/>
              <a:gd name="connsiteY9" fmla="*/ 2704049 h 3006898"/>
              <a:gd name="connsiteX0" fmla="*/ 458 w 12205170"/>
              <a:gd name="connsiteY0" fmla="*/ 2704049 h 2734564"/>
              <a:gd name="connsiteX1" fmla="*/ 458 w 12205170"/>
              <a:gd name="connsiteY1" fmla="*/ 391923 h 2734564"/>
              <a:gd name="connsiteX2" fmla="*/ 2012138 w 12205170"/>
              <a:gd name="connsiteY2" fmla="*/ 38 h 2734564"/>
              <a:gd name="connsiteX3" fmla="*/ 4089132 w 12205170"/>
              <a:gd name="connsiteY3" fmla="*/ 391923 h 2734564"/>
              <a:gd name="connsiteX4" fmla="*/ 6100812 w 12205170"/>
              <a:gd name="connsiteY4" fmla="*/ 38 h 2734564"/>
              <a:gd name="connsiteX5" fmla="*/ 8151681 w 12205170"/>
              <a:gd name="connsiteY5" fmla="*/ 404986 h 2734564"/>
              <a:gd name="connsiteX6" fmla="*/ 10163361 w 12205170"/>
              <a:gd name="connsiteY6" fmla="*/ 38 h 2734564"/>
              <a:gd name="connsiteX7" fmla="*/ 12201167 w 12205170"/>
              <a:gd name="connsiteY7" fmla="*/ 378860 h 2734564"/>
              <a:gd name="connsiteX8" fmla="*/ 12201166 w 12205170"/>
              <a:gd name="connsiteY8" fmla="*/ 2690986 h 2734564"/>
              <a:gd name="connsiteX9" fmla="*/ 458 w 12205170"/>
              <a:gd name="connsiteY9" fmla="*/ 2704049 h 2734564"/>
              <a:gd name="connsiteX0" fmla="*/ 458 w 12205170"/>
              <a:gd name="connsiteY0" fmla="*/ 2704049 h 2793086"/>
              <a:gd name="connsiteX1" fmla="*/ 458 w 12205170"/>
              <a:gd name="connsiteY1" fmla="*/ 391923 h 2793086"/>
              <a:gd name="connsiteX2" fmla="*/ 2012138 w 12205170"/>
              <a:gd name="connsiteY2" fmla="*/ 38 h 2793086"/>
              <a:gd name="connsiteX3" fmla="*/ 4089132 w 12205170"/>
              <a:gd name="connsiteY3" fmla="*/ 391923 h 2793086"/>
              <a:gd name="connsiteX4" fmla="*/ 6100812 w 12205170"/>
              <a:gd name="connsiteY4" fmla="*/ 38 h 2793086"/>
              <a:gd name="connsiteX5" fmla="*/ 8151681 w 12205170"/>
              <a:gd name="connsiteY5" fmla="*/ 404986 h 2793086"/>
              <a:gd name="connsiteX6" fmla="*/ 10163361 w 12205170"/>
              <a:gd name="connsiteY6" fmla="*/ 38 h 2793086"/>
              <a:gd name="connsiteX7" fmla="*/ 12201167 w 12205170"/>
              <a:gd name="connsiteY7" fmla="*/ 378860 h 2793086"/>
              <a:gd name="connsiteX8" fmla="*/ 12201166 w 12205170"/>
              <a:gd name="connsiteY8" fmla="*/ 2690986 h 2793086"/>
              <a:gd name="connsiteX9" fmla="*/ 458 w 12205170"/>
              <a:gd name="connsiteY9" fmla="*/ 2704049 h 2793086"/>
              <a:gd name="connsiteX0" fmla="*/ 458 w 12205170"/>
              <a:gd name="connsiteY0" fmla="*/ 2704049 h 2704049"/>
              <a:gd name="connsiteX1" fmla="*/ 458 w 12205170"/>
              <a:gd name="connsiteY1" fmla="*/ 391923 h 2704049"/>
              <a:gd name="connsiteX2" fmla="*/ 2012138 w 12205170"/>
              <a:gd name="connsiteY2" fmla="*/ 38 h 2704049"/>
              <a:gd name="connsiteX3" fmla="*/ 4089132 w 12205170"/>
              <a:gd name="connsiteY3" fmla="*/ 391923 h 2704049"/>
              <a:gd name="connsiteX4" fmla="*/ 6100812 w 12205170"/>
              <a:gd name="connsiteY4" fmla="*/ 38 h 2704049"/>
              <a:gd name="connsiteX5" fmla="*/ 8151681 w 12205170"/>
              <a:gd name="connsiteY5" fmla="*/ 404986 h 2704049"/>
              <a:gd name="connsiteX6" fmla="*/ 10163361 w 12205170"/>
              <a:gd name="connsiteY6" fmla="*/ 38 h 2704049"/>
              <a:gd name="connsiteX7" fmla="*/ 12201167 w 12205170"/>
              <a:gd name="connsiteY7" fmla="*/ 378860 h 2704049"/>
              <a:gd name="connsiteX8" fmla="*/ 12201166 w 12205170"/>
              <a:gd name="connsiteY8" fmla="*/ 2690986 h 2704049"/>
              <a:gd name="connsiteX9" fmla="*/ 458 w 12205170"/>
              <a:gd name="connsiteY9" fmla="*/ 2704049 h 2704049"/>
              <a:gd name="connsiteX0" fmla="*/ 458 w 12205170"/>
              <a:gd name="connsiteY0" fmla="*/ 2704049 h 2704049"/>
              <a:gd name="connsiteX1" fmla="*/ 458 w 12205170"/>
              <a:gd name="connsiteY1" fmla="*/ 391923 h 2704049"/>
              <a:gd name="connsiteX2" fmla="*/ 2012138 w 12205170"/>
              <a:gd name="connsiteY2" fmla="*/ 38 h 2704049"/>
              <a:gd name="connsiteX3" fmla="*/ 4089132 w 12205170"/>
              <a:gd name="connsiteY3" fmla="*/ 391923 h 2704049"/>
              <a:gd name="connsiteX4" fmla="*/ 6100812 w 12205170"/>
              <a:gd name="connsiteY4" fmla="*/ 38 h 2704049"/>
              <a:gd name="connsiteX5" fmla="*/ 8151681 w 12205170"/>
              <a:gd name="connsiteY5" fmla="*/ 404986 h 2704049"/>
              <a:gd name="connsiteX6" fmla="*/ 10163361 w 12205170"/>
              <a:gd name="connsiteY6" fmla="*/ 38 h 2704049"/>
              <a:gd name="connsiteX7" fmla="*/ 12201167 w 12205170"/>
              <a:gd name="connsiteY7" fmla="*/ 378860 h 2704049"/>
              <a:gd name="connsiteX8" fmla="*/ 12201166 w 12205170"/>
              <a:gd name="connsiteY8" fmla="*/ 2690986 h 2704049"/>
              <a:gd name="connsiteX9" fmla="*/ 458 w 12205170"/>
              <a:gd name="connsiteY9" fmla="*/ 2704049 h 2704049"/>
              <a:gd name="connsiteX0" fmla="*/ 458 w 12205170"/>
              <a:gd name="connsiteY0" fmla="*/ 2711837 h 2711837"/>
              <a:gd name="connsiteX1" fmla="*/ 458 w 12205170"/>
              <a:gd name="connsiteY1" fmla="*/ 399711 h 2711837"/>
              <a:gd name="connsiteX2" fmla="*/ 2012138 w 12205170"/>
              <a:gd name="connsiteY2" fmla="*/ 7826 h 2711837"/>
              <a:gd name="connsiteX3" fmla="*/ 4089132 w 12205170"/>
              <a:gd name="connsiteY3" fmla="*/ 399711 h 2711837"/>
              <a:gd name="connsiteX4" fmla="*/ 6100812 w 12205170"/>
              <a:gd name="connsiteY4" fmla="*/ 7826 h 2711837"/>
              <a:gd name="connsiteX5" fmla="*/ 8230058 w 12205170"/>
              <a:gd name="connsiteY5" fmla="*/ 817723 h 2711837"/>
              <a:gd name="connsiteX6" fmla="*/ 10163361 w 12205170"/>
              <a:gd name="connsiteY6" fmla="*/ 7826 h 2711837"/>
              <a:gd name="connsiteX7" fmla="*/ 12201167 w 12205170"/>
              <a:gd name="connsiteY7" fmla="*/ 386648 h 2711837"/>
              <a:gd name="connsiteX8" fmla="*/ 12201166 w 12205170"/>
              <a:gd name="connsiteY8" fmla="*/ 2698774 h 2711837"/>
              <a:gd name="connsiteX9" fmla="*/ 458 w 12205170"/>
              <a:gd name="connsiteY9" fmla="*/ 2711837 h 2711837"/>
              <a:gd name="connsiteX0" fmla="*/ 458 w 12205170"/>
              <a:gd name="connsiteY0" fmla="*/ 2704021 h 2704021"/>
              <a:gd name="connsiteX1" fmla="*/ 458 w 12205170"/>
              <a:gd name="connsiteY1" fmla="*/ 391895 h 2704021"/>
              <a:gd name="connsiteX2" fmla="*/ 2012138 w 12205170"/>
              <a:gd name="connsiteY2" fmla="*/ 10 h 2704021"/>
              <a:gd name="connsiteX3" fmla="*/ 4089132 w 12205170"/>
              <a:gd name="connsiteY3" fmla="*/ 391895 h 2704021"/>
              <a:gd name="connsiteX4" fmla="*/ 6100812 w 12205170"/>
              <a:gd name="connsiteY4" fmla="*/ 10 h 2704021"/>
              <a:gd name="connsiteX5" fmla="*/ 8164744 w 12205170"/>
              <a:gd name="connsiteY5" fmla="*/ 391895 h 2704021"/>
              <a:gd name="connsiteX6" fmla="*/ 10163361 w 12205170"/>
              <a:gd name="connsiteY6" fmla="*/ 10 h 2704021"/>
              <a:gd name="connsiteX7" fmla="*/ 12201167 w 12205170"/>
              <a:gd name="connsiteY7" fmla="*/ 378832 h 2704021"/>
              <a:gd name="connsiteX8" fmla="*/ 12201166 w 12205170"/>
              <a:gd name="connsiteY8" fmla="*/ 2690958 h 2704021"/>
              <a:gd name="connsiteX9" fmla="*/ 458 w 12205170"/>
              <a:gd name="connsiteY9" fmla="*/ 2704021 h 2704021"/>
              <a:gd name="connsiteX0" fmla="*/ 458 w 12205170"/>
              <a:gd name="connsiteY0" fmla="*/ 2715055 h 2715055"/>
              <a:gd name="connsiteX1" fmla="*/ 458 w 12205170"/>
              <a:gd name="connsiteY1" fmla="*/ 402929 h 2715055"/>
              <a:gd name="connsiteX2" fmla="*/ 2012138 w 12205170"/>
              <a:gd name="connsiteY2" fmla="*/ 11044 h 2715055"/>
              <a:gd name="connsiteX3" fmla="*/ 3945440 w 12205170"/>
              <a:gd name="connsiteY3" fmla="*/ 938506 h 2715055"/>
              <a:gd name="connsiteX4" fmla="*/ 6100812 w 12205170"/>
              <a:gd name="connsiteY4" fmla="*/ 11044 h 2715055"/>
              <a:gd name="connsiteX5" fmla="*/ 8164744 w 12205170"/>
              <a:gd name="connsiteY5" fmla="*/ 402929 h 2715055"/>
              <a:gd name="connsiteX6" fmla="*/ 10163361 w 12205170"/>
              <a:gd name="connsiteY6" fmla="*/ 11044 h 2715055"/>
              <a:gd name="connsiteX7" fmla="*/ 12201167 w 12205170"/>
              <a:gd name="connsiteY7" fmla="*/ 389866 h 2715055"/>
              <a:gd name="connsiteX8" fmla="*/ 12201166 w 12205170"/>
              <a:gd name="connsiteY8" fmla="*/ 2701992 h 2715055"/>
              <a:gd name="connsiteX9" fmla="*/ 458 w 12205170"/>
              <a:gd name="connsiteY9" fmla="*/ 2715055 h 2715055"/>
              <a:gd name="connsiteX0" fmla="*/ 458 w 12205170"/>
              <a:gd name="connsiteY0" fmla="*/ 2704021 h 2704021"/>
              <a:gd name="connsiteX1" fmla="*/ 458 w 12205170"/>
              <a:gd name="connsiteY1" fmla="*/ 391895 h 2704021"/>
              <a:gd name="connsiteX2" fmla="*/ 2012138 w 12205170"/>
              <a:gd name="connsiteY2" fmla="*/ 10 h 2704021"/>
              <a:gd name="connsiteX3" fmla="*/ 4049943 w 12205170"/>
              <a:gd name="connsiteY3" fmla="*/ 391894 h 2704021"/>
              <a:gd name="connsiteX4" fmla="*/ 6100812 w 12205170"/>
              <a:gd name="connsiteY4" fmla="*/ 10 h 2704021"/>
              <a:gd name="connsiteX5" fmla="*/ 8164744 w 12205170"/>
              <a:gd name="connsiteY5" fmla="*/ 391895 h 2704021"/>
              <a:gd name="connsiteX6" fmla="*/ 10163361 w 12205170"/>
              <a:gd name="connsiteY6" fmla="*/ 10 h 2704021"/>
              <a:gd name="connsiteX7" fmla="*/ 12201167 w 12205170"/>
              <a:gd name="connsiteY7" fmla="*/ 378832 h 2704021"/>
              <a:gd name="connsiteX8" fmla="*/ 12201166 w 12205170"/>
              <a:gd name="connsiteY8" fmla="*/ 2690958 h 2704021"/>
              <a:gd name="connsiteX9" fmla="*/ 458 w 12205170"/>
              <a:gd name="connsiteY9" fmla="*/ 2704021 h 2704021"/>
              <a:gd name="connsiteX0" fmla="*/ 458 w 12205170"/>
              <a:gd name="connsiteY0" fmla="*/ 2704021 h 2704021"/>
              <a:gd name="connsiteX1" fmla="*/ 458 w 12205170"/>
              <a:gd name="connsiteY1" fmla="*/ 391895 h 2704021"/>
              <a:gd name="connsiteX2" fmla="*/ 1986012 w 12205170"/>
              <a:gd name="connsiteY2" fmla="*/ 561713 h 2704021"/>
              <a:gd name="connsiteX3" fmla="*/ 4049943 w 12205170"/>
              <a:gd name="connsiteY3" fmla="*/ 391894 h 2704021"/>
              <a:gd name="connsiteX4" fmla="*/ 6100812 w 12205170"/>
              <a:gd name="connsiteY4" fmla="*/ 10 h 2704021"/>
              <a:gd name="connsiteX5" fmla="*/ 8164744 w 12205170"/>
              <a:gd name="connsiteY5" fmla="*/ 391895 h 2704021"/>
              <a:gd name="connsiteX6" fmla="*/ 10163361 w 12205170"/>
              <a:gd name="connsiteY6" fmla="*/ 10 h 2704021"/>
              <a:gd name="connsiteX7" fmla="*/ 12201167 w 12205170"/>
              <a:gd name="connsiteY7" fmla="*/ 378832 h 2704021"/>
              <a:gd name="connsiteX8" fmla="*/ 12201166 w 12205170"/>
              <a:gd name="connsiteY8" fmla="*/ 2690958 h 2704021"/>
              <a:gd name="connsiteX9" fmla="*/ 458 w 12205170"/>
              <a:gd name="connsiteY9" fmla="*/ 2704021 h 2704021"/>
              <a:gd name="connsiteX0" fmla="*/ 458 w 12205170"/>
              <a:gd name="connsiteY0" fmla="*/ 2704021 h 2704021"/>
              <a:gd name="connsiteX1" fmla="*/ 458 w 12205170"/>
              <a:gd name="connsiteY1" fmla="*/ 391895 h 2704021"/>
              <a:gd name="connsiteX2" fmla="*/ 2064389 w 12205170"/>
              <a:gd name="connsiteY2" fmla="*/ 10 h 2704021"/>
              <a:gd name="connsiteX3" fmla="*/ 4049943 w 12205170"/>
              <a:gd name="connsiteY3" fmla="*/ 391894 h 2704021"/>
              <a:gd name="connsiteX4" fmla="*/ 6100812 w 12205170"/>
              <a:gd name="connsiteY4" fmla="*/ 10 h 2704021"/>
              <a:gd name="connsiteX5" fmla="*/ 8164744 w 12205170"/>
              <a:gd name="connsiteY5" fmla="*/ 391895 h 2704021"/>
              <a:gd name="connsiteX6" fmla="*/ 10163361 w 12205170"/>
              <a:gd name="connsiteY6" fmla="*/ 10 h 2704021"/>
              <a:gd name="connsiteX7" fmla="*/ 12201167 w 12205170"/>
              <a:gd name="connsiteY7" fmla="*/ 378832 h 2704021"/>
              <a:gd name="connsiteX8" fmla="*/ 12201166 w 12205170"/>
              <a:gd name="connsiteY8" fmla="*/ 2690958 h 2704021"/>
              <a:gd name="connsiteX9" fmla="*/ 458 w 12205170"/>
              <a:gd name="connsiteY9" fmla="*/ 2704021 h 2704021"/>
              <a:gd name="connsiteX0" fmla="*/ 458 w 12205170"/>
              <a:gd name="connsiteY0" fmla="*/ 2704021 h 2704021"/>
              <a:gd name="connsiteX1" fmla="*/ 458 w 12205170"/>
              <a:gd name="connsiteY1" fmla="*/ 391895 h 2704021"/>
              <a:gd name="connsiteX2" fmla="*/ 2064389 w 12205170"/>
              <a:gd name="connsiteY2" fmla="*/ 10 h 2704021"/>
              <a:gd name="connsiteX3" fmla="*/ 4049943 w 12205170"/>
              <a:gd name="connsiteY3" fmla="*/ 391894 h 2704021"/>
              <a:gd name="connsiteX4" fmla="*/ 6009372 w 12205170"/>
              <a:gd name="connsiteY4" fmla="*/ 836032 h 2704021"/>
              <a:gd name="connsiteX5" fmla="*/ 8164744 w 12205170"/>
              <a:gd name="connsiteY5" fmla="*/ 391895 h 2704021"/>
              <a:gd name="connsiteX6" fmla="*/ 10163361 w 12205170"/>
              <a:gd name="connsiteY6" fmla="*/ 10 h 2704021"/>
              <a:gd name="connsiteX7" fmla="*/ 12201167 w 12205170"/>
              <a:gd name="connsiteY7" fmla="*/ 378832 h 2704021"/>
              <a:gd name="connsiteX8" fmla="*/ 12201166 w 12205170"/>
              <a:gd name="connsiteY8" fmla="*/ 2690958 h 2704021"/>
              <a:gd name="connsiteX9" fmla="*/ 458 w 12205170"/>
              <a:gd name="connsiteY9" fmla="*/ 2704021 h 2704021"/>
              <a:gd name="connsiteX0" fmla="*/ 458 w 12205170"/>
              <a:gd name="connsiteY0" fmla="*/ 2704021 h 2704021"/>
              <a:gd name="connsiteX1" fmla="*/ 458 w 12205170"/>
              <a:gd name="connsiteY1" fmla="*/ 391895 h 2704021"/>
              <a:gd name="connsiteX2" fmla="*/ 2064389 w 12205170"/>
              <a:gd name="connsiteY2" fmla="*/ 10 h 2704021"/>
              <a:gd name="connsiteX3" fmla="*/ 4049943 w 12205170"/>
              <a:gd name="connsiteY3" fmla="*/ 391894 h 2704021"/>
              <a:gd name="connsiteX4" fmla="*/ 6126938 w 12205170"/>
              <a:gd name="connsiteY4" fmla="*/ 9 h 2704021"/>
              <a:gd name="connsiteX5" fmla="*/ 8164744 w 12205170"/>
              <a:gd name="connsiteY5" fmla="*/ 391895 h 2704021"/>
              <a:gd name="connsiteX6" fmla="*/ 10163361 w 12205170"/>
              <a:gd name="connsiteY6" fmla="*/ 10 h 2704021"/>
              <a:gd name="connsiteX7" fmla="*/ 12201167 w 12205170"/>
              <a:gd name="connsiteY7" fmla="*/ 378832 h 2704021"/>
              <a:gd name="connsiteX8" fmla="*/ 12201166 w 12205170"/>
              <a:gd name="connsiteY8" fmla="*/ 2690958 h 2704021"/>
              <a:gd name="connsiteX9" fmla="*/ 458 w 12205170"/>
              <a:gd name="connsiteY9" fmla="*/ 2704021 h 2704021"/>
              <a:gd name="connsiteX0" fmla="*/ 458 w 12205170"/>
              <a:gd name="connsiteY0" fmla="*/ 2704012 h 2704012"/>
              <a:gd name="connsiteX1" fmla="*/ 458 w 12205170"/>
              <a:gd name="connsiteY1" fmla="*/ 391886 h 2704012"/>
              <a:gd name="connsiteX2" fmla="*/ 2064389 w 12205170"/>
              <a:gd name="connsiteY2" fmla="*/ 1 h 2704012"/>
              <a:gd name="connsiteX3" fmla="*/ 4049943 w 12205170"/>
              <a:gd name="connsiteY3" fmla="*/ 391885 h 2704012"/>
              <a:gd name="connsiteX4" fmla="*/ 6126938 w 12205170"/>
              <a:gd name="connsiteY4" fmla="*/ 0 h 2704012"/>
              <a:gd name="connsiteX5" fmla="*/ 8164744 w 12205170"/>
              <a:gd name="connsiteY5" fmla="*/ 391886 h 2704012"/>
              <a:gd name="connsiteX6" fmla="*/ 10228675 w 12205170"/>
              <a:gd name="connsiteY6" fmla="*/ 836024 h 2704012"/>
              <a:gd name="connsiteX7" fmla="*/ 12201167 w 12205170"/>
              <a:gd name="connsiteY7" fmla="*/ 378823 h 2704012"/>
              <a:gd name="connsiteX8" fmla="*/ 12201166 w 12205170"/>
              <a:gd name="connsiteY8" fmla="*/ 2690949 h 2704012"/>
              <a:gd name="connsiteX9" fmla="*/ 458 w 12205170"/>
              <a:gd name="connsiteY9" fmla="*/ 2704012 h 2704012"/>
              <a:gd name="connsiteX0" fmla="*/ 458 w 12205170"/>
              <a:gd name="connsiteY0" fmla="*/ 2704020 h 2704020"/>
              <a:gd name="connsiteX1" fmla="*/ 458 w 12205170"/>
              <a:gd name="connsiteY1" fmla="*/ 391894 h 2704020"/>
              <a:gd name="connsiteX2" fmla="*/ 2064389 w 12205170"/>
              <a:gd name="connsiteY2" fmla="*/ 9 h 2704020"/>
              <a:gd name="connsiteX3" fmla="*/ 4049943 w 12205170"/>
              <a:gd name="connsiteY3" fmla="*/ 391893 h 2704020"/>
              <a:gd name="connsiteX4" fmla="*/ 6126938 w 12205170"/>
              <a:gd name="connsiteY4" fmla="*/ 8 h 2704020"/>
              <a:gd name="connsiteX5" fmla="*/ 8164744 w 12205170"/>
              <a:gd name="connsiteY5" fmla="*/ 391894 h 2704020"/>
              <a:gd name="connsiteX6" fmla="*/ 10137235 w 12205170"/>
              <a:gd name="connsiteY6" fmla="*/ 9 h 2704020"/>
              <a:gd name="connsiteX7" fmla="*/ 12201167 w 12205170"/>
              <a:gd name="connsiteY7" fmla="*/ 378831 h 2704020"/>
              <a:gd name="connsiteX8" fmla="*/ 12201166 w 12205170"/>
              <a:gd name="connsiteY8" fmla="*/ 2690957 h 2704020"/>
              <a:gd name="connsiteX9" fmla="*/ 458 w 12205170"/>
              <a:gd name="connsiteY9" fmla="*/ 2704020 h 2704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05170" h="2704020">
                <a:moveTo>
                  <a:pt x="458" y="2704020"/>
                </a:moveTo>
                <a:cubicBezTo>
                  <a:pt x="-1719" y="1811392"/>
                  <a:pt x="4812" y="1299762"/>
                  <a:pt x="458" y="391894"/>
                </a:cubicBezTo>
                <a:cubicBezTo>
                  <a:pt x="649247" y="398426"/>
                  <a:pt x="1389475" y="9"/>
                  <a:pt x="2064389" y="9"/>
                </a:cubicBezTo>
                <a:cubicBezTo>
                  <a:pt x="2739303" y="9"/>
                  <a:pt x="3372852" y="391893"/>
                  <a:pt x="4049943" y="391893"/>
                </a:cubicBezTo>
                <a:cubicBezTo>
                  <a:pt x="4727034" y="391893"/>
                  <a:pt x="5441138" y="8"/>
                  <a:pt x="6126938" y="8"/>
                </a:cubicBezTo>
                <a:cubicBezTo>
                  <a:pt x="6812738" y="8"/>
                  <a:pt x="7496361" y="391894"/>
                  <a:pt x="8164744" y="391894"/>
                </a:cubicBezTo>
                <a:cubicBezTo>
                  <a:pt x="8833127" y="391894"/>
                  <a:pt x="9464498" y="2186"/>
                  <a:pt x="10137235" y="9"/>
                </a:cubicBezTo>
                <a:cubicBezTo>
                  <a:pt x="10809972" y="-2168"/>
                  <a:pt x="11693893" y="374478"/>
                  <a:pt x="12201167" y="378831"/>
                </a:cubicBezTo>
                <a:cubicBezTo>
                  <a:pt x="12212052" y="1297584"/>
                  <a:pt x="12196811" y="1937666"/>
                  <a:pt x="12201166" y="2690957"/>
                </a:cubicBezTo>
                <a:lnTo>
                  <a:pt x="458" y="270402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 descr="Une image contenant hache&#10;&#10;Description générée automatiquement">
            <a:extLst>
              <a:ext uri="{FF2B5EF4-FFF2-40B4-BE49-F238E27FC236}">
                <a16:creationId xmlns:a16="http://schemas.microsoft.com/office/drawing/2014/main" id="{E2006298-EBB5-9A40-AA40-E17F6F55D5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152900"/>
            <a:ext cx="12192000" cy="27051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CB8EC58-60BB-DE40-BF1F-CEE5A53E62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521123" y="5372215"/>
            <a:ext cx="1872425" cy="876295"/>
          </a:xfrm>
          <a:prstGeom prst="rect">
            <a:avLst/>
          </a:prstGeom>
        </p:spPr>
      </p:pic>
      <p:sp>
        <p:nvSpPr>
          <p:cNvPr id="10" name="Espace réservé du titre 1">
            <a:extLst>
              <a:ext uri="{FF2B5EF4-FFF2-40B4-BE49-F238E27FC236}">
                <a16:creationId xmlns:a16="http://schemas.microsoft.com/office/drawing/2014/main" id="{6B0D2D05-DEAD-1E4B-89CB-5C0EC098D6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4927" y="1641761"/>
            <a:ext cx="10533994" cy="1221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MODIFIEZ LE TITRE (EN CAPS !)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C26AF4DC-3543-354D-BA08-B1B8C2C863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3872" y="2860564"/>
            <a:ext cx="10533994" cy="682625"/>
          </a:xfrm>
        </p:spPr>
        <p:txBody>
          <a:bodyPr/>
          <a:lstStyle>
            <a:lvl1pPr marL="0" indent="0">
              <a:buNone/>
              <a:defRPr sz="2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8382BC3-F11B-3A49-9C06-5C74BE3808A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Rectangle 8"/>
          <p:cNvSpPr/>
          <p:nvPr userDrawn="1"/>
        </p:nvSpPr>
        <p:spPr>
          <a:xfrm>
            <a:off x="9210502" y="5212080"/>
            <a:ext cx="2793076" cy="1379913"/>
          </a:xfrm>
          <a:prstGeom prst="rect">
            <a:avLst/>
          </a:prstGeom>
          <a:solidFill>
            <a:srgbClr val="7D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226" y="390665"/>
            <a:ext cx="2880000" cy="98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37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4.2 2x img smal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C28C35CC-E2AF-4C47-8C9A-8D654F3FE7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4369" y="551973"/>
            <a:ext cx="280909" cy="71940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BEB2F7F2-0B09-9944-8EB5-383D6510EA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2595" y="300372"/>
            <a:ext cx="6614565" cy="2516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14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Titre plus petit ou suite de titre</a:t>
            </a:r>
            <a:endParaRPr lang="en-US" dirty="0"/>
          </a:p>
        </p:txBody>
      </p:sp>
      <p:sp>
        <p:nvSpPr>
          <p:cNvPr id="8" name="Espace réservé pour une image  2">
            <a:extLst>
              <a:ext uri="{FF2B5EF4-FFF2-40B4-BE49-F238E27FC236}">
                <a16:creationId xmlns:a16="http://schemas.microsoft.com/office/drawing/2014/main" id="{FD5BDA00-5625-EA4D-92CC-BCABE006A75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85646" y="1521105"/>
            <a:ext cx="5186849" cy="464502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fr-FR" dirty="0"/>
          </a:p>
        </p:txBody>
      </p:sp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7D1845C9-88F5-074B-88A3-EFF1E75B6F8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9501" y="1521105"/>
            <a:ext cx="5263819" cy="464502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2C5B097-05AF-E04E-8854-C2C25A9E4EE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8086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5 img+txt bi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34E791C-A736-0146-BA6C-5CEE9A7E7178}"/>
              </a:ext>
            </a:extLst>
          </p:cNvPr>
          <p:cNvSpPr/>
          <p:nvPr userDrawn="1"/>
        </p:nvSpPr>
        <p:spPr>
          <a:xfrm>
            <a:off x="819501" y="1442666"/>
            <a:ext cx="4849520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2" indent="0">
              <a:lnSpc>
                <a:spcPts val="3560"/>
              </a:lnSpc>
              <a:buFontTx/>
              <a:buNone/>
              <a:tabLst>
                <a:tab pos="527050" algn="l"/>
              </a:tabLst>
            </a:pPr>
            <a:r>
              <a:rPr lang="fr-FR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8" name="Espace réservé pour une image  2">
            <a:extLst>
              <a:ext uri="{FF2B5EF4-FFF2-40B4-BE49-F238E27FC236}">
                <a16:creationId xmlns:a16="http://schemas.microsoft.com/office/drawing/2014/main" id="{DC2092FD-E67E-804D-93F5-FA55D8F50AB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76175" y="1436115"/>
            <a:ext cx="2955608" cy="1675271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F26E8EC-11DF-3940-B1F7-D2A4D85ED64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3084" y="3216275"/>
            <a:ext cx="3001265" cy="624205"/>
          </a:xfrm>
        </p:spPr>
        <p:txBody>
          <a:bodyPr lIns="36000" rIns="36000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fr-FR" dirty="0"/>
              <a:t>Cliquez pour modifier le texte du masque</a:t>
            </a:r>
          </a:p>
        </p:txBody>
      </p:sp>
      <p:sp>
        <p:nvSpPr>
          <p:cNvPr id="23" name="Espace réservé pour une image  2">
            <a:extLst>
              <a:ext uri="{FF2B5EF4-FFF2-40B4-BE49-F238E27FC236}">
                <a16:creationId xmlns:a16="http://schemas.microsoft.com/office/drawing/2014/main" id="{AB006C9B-9107-454B-9F86-BB4A7DBCF97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76175" y="3955795"/>
            <a:ext cx="2955608" cy="1675271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fr-FR" dirty="0"/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68B64218-4CD1-114A-A46D-24A179B57A5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3084" y="5735955"/>
            <a:ext cx="3001265" cy="624205"/>
          </a:xfrm>
        </p:spPr>
        <p:txBody>
          <a:bodyPr lIns="36000" rIns="36000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fr-FR" dirty="0"/>
              <a:t>Cliquez pour modifier le texte du masque</a:t>
            </a:r>
          </a:p>
        </p:txBody>
      </p:sp>
      <p:sp>
        <p:nvSpPr>
          <p:cNvPr id="35" name="Espace réservé pour une image  2">
            <a:extLst>
              <a:ext uri="{FF2B5EF4-FFF2-40B4-BE49-F238E27FC236}">
                <a16:creationId xmlns:a16="http://schemas.microsoft.com/office/drawing/2014/main" id="{64E3E236-9603-1F46-B8DD-956C11F75DB1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425055" y="1436115"/>
            <a:ext cx="2955608" cy="1675271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fr-FR" dirty="0"/>
          </a:p>
        </p:txBody>
      </p:sp>
      <p:sp>
        <p:nvSpPr>
          <p:cNvPr id="36" name="Espace réservé du texte 2">
            <a:extLst>
              <a:ext uri="{FF2B5EF4-FFF2-40B4-BE49-F238E27FC236}">
                <a16:creationId xmlns:a16="http://schemas.microsoft.com/office/drawing/2014/main" id="{EFA695B2-E5B7-AC41-A790-40B8808933D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79398" y="3216275"/>
            <a:ext cx="3001265" cy="624205"/>
          </a:xfrm>
        </p:spPr>
        <p:txBody>
          <a:bodyPr lIns="36000" rIns="36000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fr-FR" dirty="0"/>
              <a:t>Cliquez pour modifier le texte du masque</a:t>
            </a:r>
          </a:p>
        </p:txBody>
      </p:sp>
      <p:sp>
        <p:nvSpPr>
          <p:cNvPr id="37" name="Espace réservé pour une image  2">
            <a:extLst>
              <a:ext uri="{FF2B5EF4-FFF2-40B4-BE49-F238E27FC236}">
                <a16:creationId xmlns:a16="http://schemas.microsoft.com/office/drawing/2014/main" id="{80A95592-A7A4-FD44-82DD-1CA17047FAD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425055" y="3955795"/>
            <a:ext cx="2955608" cy="1675271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fr-FR" dirty="0"/>
          </a:p>
        </p:txBody>
      </p:sp>
      <p:sp>
        <p:nvSpPr>
          <p:cNvPr id="38" name="Espace réservé du texte 2">
            <a:extLst>
              <a:ext uri="{FF2B5EF4-FFF2-40B4-BE49-F238E27FC236}">
                <a16:creationId xmlns:a16="http://schemas.microsoft.com/office/drawing/2014/main" id="{BC3BB7D4-81B0-D147-9370-7E9751F25F8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79398" y="5735955"/>
            <a:ext cx="3001265" cy="624205"/>
          </a:xfrm>
        </p:spPr>
        <p:txBody>
          <a:bodyPr lIns="36000" rIns="36000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fr-FR" dirty="0"/>
              <a:t>Cliquez pour modifier le texte du masque</a:t>
            </a:r>
          </a:p>
        </p:txBody>
      </p:sp>
      <p:sp>
        <p:nvSpPr>
          <p:cNvPr id="39" name="Espace réservé pour une image  2">
            <a:extLst>
              <a:ext uri="{FF2B5EF4-FFF2-40B4-BE49-F238E27FC236}">
                <a16:creationId xmlns:a16="http://schemas.microsoft.com/office/drawing/2014/main" id="{E14A16FD-C33F-5F4E-B956-01C1D9BC13D0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665855" y="1436115"/>
            <a:ext cx="2955608" cy="1675271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fr-FR" dirty="0"/>
          </a:p>
        </p:txBody>
      </p:sp>
      <p:sp>
        <p:nvSpPr>
          <p:cNvPr id="40" name="Espace réservé du texte 2">
            <a:extLst>
              <a:ext uri="{FF2B5EF4-FFF2-40B4-BE49-F238E27FC236}">
                <a16:creationId xmlns:a16="http://schemas.microsoft.com/office/drawing/2014/main" id="{CC091497-2892-BC43-A029-B0953AB0F3B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20198" y="3216275"/>
            <a:ext cx="3001265" cy="624205"/>
          </a:xfrm>
        </p:spPr>
        <p:txBody>
          <a:bodyPr lIns="36000" rIns="36000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fr-FR" dirty="0"/>
              <a:t>Cliquez pour modifier le texte du masque</a:t>
            </a:r>
          </a:p>
        </p:txBody>
      </p:sp>
      <p:sp>
        <p:nvSpPr>
          <p:cNvPr id="41" name="Espace réservé pour une image  2">
            <a:extLst>
              <a:ext uri="{FF2B5EF4-FFF2-40B4-BE49-F238E27FC236}">
                <a16:creationId xmlns:a16="http://schemas.microsoft.com/office/drawing/2014/main" id="{4E701BC6-D36E-2345-84B1-1B0E494DB922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4665855" y="3955795"/>
            <a:ext cx="2955608" cy="1675271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fr-FR" dirty="0"/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0B8F7E82-44E6-6243-BEBA-FAE29E1AC0A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20198" y="5735955"/>
            <a:ext cx="3001265" cy="624205"/>
          </a:xfrm>
        </p:spPr>
        <p:txBody>
          <a:bodyPr lIns="36000" rIns="36000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fr-FR" dirty="0"/>
              <a:t>Cliquez pour modifier le texte du masque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BA8BFC8-4146-CD46-98D6-1494BCBED2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7198" y="793475"/>
            <a:ext cx="663118" cy="169823"/>
          </a:xfrm>
          <a:prstGeom prst="rect">
            <a:avLst/>
          </a:prstGeom>
        </p:spPr>
      </p:pic>
      <p:sp>
        <p:nvSpPr>
          <p:cNvPr id="20" name="Espace réservé du titre 1">
            <a:extLst>
              <a:ext uri="{FF2B5EF4-FFF2-40B4-BE49-F238E27FC236}">
                <a16:creationId xmlns:a16="http://schemas.microsoft.com/office/drawing/2014/main" id="{BAC03BA7-36E1-7F45-80FA-614A684D9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687" y="0"/>
            <a:ext cx="8314767" cy="7755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7D53B91-C880-4E42-8F7D-619D4D117B50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8281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6 intro+img+txt bi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2">
            <a:extLst>
              <a:ext uri="{FF2B5EF4-FFF2-40B4-BE49-F238E27FC236}">
                <a16:creationId xmlns:a16="http://schemas.microsoft.com/office/drawing/2014/main" id="{F9F2924D-35C8-034F-BFFD-A8EA23ED6FD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39820" y="2444194"/>
            <a:ext cx="3382555" cy="2098936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0D0000D-8658-D943-B8BB-AF612EEE60B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8200" y="1480896"/>
            <a:ext cx="10534650" cy="775545"/>
          </a:xfrm>
        </p:spPr>
        <p:txBody>
          <a:bodyPr lIns="36000">
            <a:normAutofit/>
          </a:bodyPr>
          <a:lstStyle>
            <a:lvl1pPr marL="0" indent="0" algn="l">
              <a:buNone/>
              <a:defRPr sz="2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35" name="Espace réservé du texte 2">
            <a:extLst>
              <a:ext uri="{FF2B5EF4-FFF2-40B4-BE49-F238E27FC236}">
                <a16:creationId xmlns:a16="http://schemas.microsoft.com/office/drawing/2014/main" id="{852B8A1F-5A33-0741-8199-E18B313D30A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15117" y="4757955"/>
            <a:ext cx="3382555" cy="130657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2" name="Espace réservé pour une image  2">
            <a:extLst>
              <a:ext uri="{FF2B5EF4-FFF2-40B4-BE49-F238E27FC236}">
                <a16:creationId xmlns:a16="http://schemas.microsoft.com/office/drawing/2014/main" id="{981EC72D-422F-954A-8E2A-3ADE38E5C42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022940" y="2444194"/>
            <a:ext cx="3382555" cy="2098936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fr-FR" dirty="0"/>
          </a:p>
        </p:txBody>
      </p:sp>
      <p:sp>
        <p:nvSpPr>
          <p:cNvPr id="13" name="Espace réservé pour une image  2">
            <a:extLst>
              <a:ext uri="{FF2B5EF4-FFF2-40B4-BE49-F238E27FC236}">
                <a16:creationId xmlns:a16="http://schemas.microsoft.com/office/drawing/2014/main" id="{92E2EFAC-671B-274E-A5ED-7E83E7C374F3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436460" y="2444194"/>
            <a:ext cx="3382555" cy="2098936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fr-FR" dirty="0"/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41355DE5-C85F-6B45-85B2-CF0C9580651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21917" y="4757955"/>
            <a:ext cx="3382555" cy="130657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3199DD7E-A42C-234A-9DB2-4BF0FA478BF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28637" y="4757955"/>
            <a:ext cx="3382555" cy="130657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174E3AF-BB8E-1E43-9F70-1511338D62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7198" y="793475"/>
            <a:ext cx="663118" cy="169823"/>
          </a:xfrm>
          <a:prstGeom prst="rect">
            <a:avLst/>
          </a:prstGeom>
        </p:spPr>
      </p:pic>
      <p:sp>
        <p:nvSpPr>
          <p:cNvPr id="17" name="Espace réservé du titre 1">
            <a:extLst>
              <a:ext uri="{FF2B5EF4-FFF2-40B4-BE49-F238E27FC236}">
                <a16:creationId xmlns:a16="http://schemas.microsoft.com/office/drawing/2014/main" id="{959CD3A5-25FA-CC45-A313-442C9D15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687" y="0"/>
            <a:ext cx="8314767" cy="7755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096A520-0D6C-3D4A-AE25-1D801DBF9F64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600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6 intro+img+txt smal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013FDAAF-93C1-2846-9DB4-ACB004400C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4369" y="551973"/>
            <a:ext cx="280909" cy="71940"/>
          </a:xfrm>
          <a:prstGeom prst="rect">
            <a:avLst/>
          </a:prstGeom>
        </p:spPr>
      </p:pic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8C05E108-0C35-9145-9E8D-CDF2E6CA13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2595" y="300372"/>
            <a:ext cx="6614565" cy="2516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14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Titre plus petit ou suite de titre</a:t>
            </a:r>
            <a:endParaRPr lang="en-US" dirty="0"/>
          </a:p>
        </p:txBody>
      </p:sp>
      <p:sp>
        <p:nvSpPr>
          <p:cNvPr id="16" name="Espace réservé pour une image  2">
            <a:extLst>
              <a:ext uri="{FF2B5EF4-FFF2-40B4-BE49-F238E27FC236}">
                <a16:creationId xmlns:a16="http://schemas.microsoft.com/office/drawing/2014/main" id="{1897A241-CE6E-BF47-8E4C-7083F2E6E06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39820" y="2444194"/>
            <a:ext cx="3382555" cy="2098936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fr-FR" dirty="0"/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F731C623-452C-774F-A042-142EECD6C9F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8200" y="1480896"/>
            <a:ext cx="10534650" cy="775545"/>
          </a:xfrm>
        </p:spPr>
        <p:txBody>
          <a:bodyPr lIns="36000">
            <a:normAutofit/>
          </a:bodyPr>
          <a:lstStyle>
            <a:lvl1pPr marL="0" indent="0" algn="l">
              <a:buNone/>
              <a:defRPr sz="2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6FF7B430-79C4-D544-85E6-2BBEFEEEBE7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15117" y="4757955"/>
            <a:ext cx="3382555" cy="130657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1" name="Espace réservé pour une image  2">
            <a:extLst>
              <a:ext uri="{FF2B5EF4-FFF2-40B4-BE49-F238E27FC236}">
                <a16:creationId xmlns:a16="http://schemas.microsoft.com/office/drawing/2014/main" id="{6166063F-8448-C44A-9837-79EFA02208C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022940" y="2444194"/>
            <a:ext cx="3382555" cy="2098936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fr-FR" dirty="0"/>
          </a:p>
        </p:txBody>
      </p:sp>
      <p:sp>
        <p:nvSpPr>
          <p:cNvPr id="22" name="Espace réservé pour une image  2">
            <a:extLst>
              <a:ext uri="{FF2B5EF4-FFF2-40B4-BE49-F238E27FC236}">
                <a16:creationId xmlns:a16="http://schemas.microsoft.com/office/drawing/2014/main" id="{9224370F-3D11-4048-80C8-BE9395762FFE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436460" y="2444194"/>
            <a:ext cx="3382555" cy="2098936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fr-FR" dirty="0"/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07FC35F9-1C80-CC4F-B5D8-6E134E09891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21917" y="4757955"/>
            <a:ext cx="3382555" cy="130657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40CD4A5C-8797-2F40-82C5-54337F317CF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28637" y="4757955"/>
            <a:ext cx="3382555" cy="130657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B982170-7211-4747-AA68-5881D4D5D9BA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6152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8 bi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B5366FE4-91BE-2145-8763-D177861CB2A6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544661" y="5691472"/>
            <a:ext cx="3133724" cy="3888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i="0" dirty="0">
                <a:latin typeface="Calibri" panose="020F0502020204030204" pitchFamily="34" charset="0"/>
                <a:cs typeface="Calibri" panose="020F0502020204030204" pitchFamily="34" charset="0"/>
              </a:rPr>
              <a:t>LORM IPSUM</a:t>
            </a: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42310AE6-0A77-A04C-8A68-F4BF3E5A0A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38200" y="2016652"/>
            <a:ext cx="3133725" cy="144145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fr-FR"/>
          </a:p>
        </p:txBody>
      </p:sp>
      <p:sp>
        <p:nvSpPr>
          <p:cNvPr id="21" name="Espace réservé pour une image  4">
            <a:extLst>
              <a:ext uri="{FF2B5EF4-FFF2-40B4-BE49-F238E27FC236}">
                <a16:creationId xmlns:a16="http://schemas.microsoft.com/office/drawing/2014/main" id="{781C3031-A172-9A40-AA3A-AE9E71A09D2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234083" y="2016652"/>
            <a:ext cx="3133725" cy="144145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fr-FR"/>
          </a:p>
        </p:txBody>
      </p:sp>
      <p:sp>
        <p:nvSpPr>
          <p:cNvPr id="22" name="Espace réservé pour une image  4">
            <a:extLst>
              <a:ext uri="{FF2B5EF4-FFF2-40B4-BE49-F238E27FC236}">
                <a16:creationId xmlns:a16="http://schemas.microsoft.com/office/drawing/2014/main" id="{7ED995D4-456D-4849-81BC-61BE429B32D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544661" y="4161424"/>
            <a:ext cx="3133725" cy="144145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fr-FR"/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75C7511E-9C7B-994C-BCA8-DD5110D0EF8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5075" y="1510360"/>
            <a:ext cx="3133724" cy="388876"/>
          </a:xfrm>
          <a:ln>
            <a:solidFill>
              <a:srgbClr val="139F7E"/>
            </a:solidFill>
          </a:ln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TITRE ICI</a:t>
            </a: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17254E1B-9129-734D-BE83-159340E726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20075" y="1510360"/>
            <a:ext cx="3133724" cy="388876"/>
          </a:xfrm>
          <a:ln>
            <a:solidFill>
              <a:srgbClr val="139F7E"/>
            </a:solidFill>
          </a:ln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TITRE ICI</a:t>
            </a:r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98A7937D-CF6E-8B46-BB37-7911C735DAE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32657" y="3677090"/>
            <a:ext cx="3133724" cy="388876"/>
          </a:xfrm>
          <a:ln>
            <a:solidFill>
              <a:srgbClr val="139F7E"/>
            </a:solidFill>
          </a:ln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TITRE ICI</a:t>
            </a:r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id="{33CE1A7E-8DC8-2A46-842C-6454F141592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5075" y="3541585"/>
            <a:ext cx="3133724" cy="388876"/>
          </a:xfrm>
          <a:solidFill>
            <a:schemeClr val="accent4"/>
          </a:solidFill>
          <a:ln>
            <a:noFill/>
          </a:ln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 ici</a:t>
            </a:r>
          </a:p>
        </p:txBody>
      </p:sp>
      <p:sp>
        <p:nvSpPr>
          <p:cNvPr id="29" name="Espace réservé du texte 2">
            <a:extLst>
              <a:ext uri="{FF2B5EF4-FFF2-40B4-BE49-F238E27FC236}">
                <a16:creationId xmlns:a16="http://schemas.microsoft.com/office/drawing/2014/main" id="{0BB6214A-E493-AB45-B6EC-654BD84AB74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29788" y="3541585"/>
            <a:ext cx="3133724" cy="388876"/>
          </a:xfrm>
          <a:solidFill>
            <a:schemeClr val="accent4"/>
          </a:solidFill>
          <a:ln>
            <a:noFill/>
          </a:ln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 ici</a:t>
            </a:r>
          </a:p>
        </p:txBody>
      </p:sp>
      <p:sp>
        <p:nvSpPr>
          <p:cNvPr id="32" name="Espace réservé du texte 2">
            <a:extLst>
              <a:ext uri="{FF2B5EF4-FFF2-40B4-BE49-F238E27FC236}">
                <a16:creationId xmlns:a16="http://schemas.microsoft.com/office/drawing/2014/main" id="{6A5B65B5-CBD7-3447-B0D9-D795A92FB64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42370" y="5698377"/>
            <a:ext cx="3133724" cy="388876"/>
          </a:xfrm>
          <a:solidFill>
            <a:schemeClr val="accent4"/>
          </a:solidFill>
          <a:ln>
            <a:noFill/>
          </a:ln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 ici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E8879A4-84D3-8849-8131-5D175AB0CAFD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092326" y="1255126"/>
            <a:ext cx="2007348" cy="2007347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1DA68ED-6DDE-A843-90AE-1AEA151081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7198" y="793475"/>
            <a:ext cx="663118" cy="169823"/>
          </a:xfrm>
          <a:prstGeom prst="rect">
            <a:avLst/>
          </a:prstGeom>
        </p:spPr>
      </p:pic>
      <p:sp>
        <p:nvSpPr>
          <p:cNvPr id="18" name="Espace réservé du titre 1">
            <a:extLst>
              <a:ext uri="{FF2B5EF4-FFF2-40B4-BE49-F238E27FC236}">
                <a16:creationId xmlns:a16="http://schemas.microsoft.com/office/drawing/2014/main" id="{F8BFB86C-2890-5642-9A49-2D849F5BA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687" y="0"/>
            <a:ext cx="8314767" cy="7755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DC28147-1245-DC45-B539-D8F382774A3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2381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7 tableau avec cli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34E791C-A736-0146-BA6C-5CEE9A7E7178}"/>
              </a:ext>
            </a:extLst>
          </p:cNvPr>
          <p:cNvSpPr/>
          <p:nvPr userDrawn="1"/>
        </p:nvSpPr>
        <p:spPr>
          <a:xfrm>
            <a:off x="819501" y="1442666"/>
            <a:ext cx="4849520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2" indent="0">
              <a:lnSpc>
                <a:spcPts val="3560"/>
              </a:lnSpc>
              <a:buFontTx/>
              <a:buNone/>
              <a:tabLst>
                <a:tab pos="527050" algn="l"/>
              </a:tabLst>
            </a:pPr>
            <a:r>
              <a:rPr lang="fr-FR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Espace réservé du tableau 3">
            <a:extLst>
              <a:ext uri="{FF2B5EF4-FFF2-40B4-BE49-F238E27FC236}">
                <a16:creationId xmlns:a16="http://schemas.microsoft.com/office/drawing/2014/main" id="{3D17709A-4BFD-4C4B-B7CA-682D04959AFD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93763" y="1389752"/>
            <a:ext cx="10548937" cy="4755554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E79E4E6-C061-714B-962F-3EC4E1B056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7198" y="793475"/>
            <a:ext cx="663118" cy="169823"/>
          </a:xfrm>
          <a:prstGeom prst="rect">
            <a:avLst/>
          </a:prstGeom>
        </p:spPr>
      </p:pic>
      <p:sp>
        <p:nvSpPr>
          <p:cNvPr id="8" name="Espace réservé du titre 1">
            <a:extLst>
              <a:ext uri="{FF2B5EF4-FFF2-40B4-BE49-F238E27FC236}">
                <a16:creationId xmlns:a16="http://schemas.microsoft.com/office/drawing/2014/main" id="{3698D0E5-5E78-094A-887D-7A3AB1F71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687" y="0"/>
            <a:ext cx="8314767" cy="7755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AFB71F7-F2DC-4944-B3BD-0460151E24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7523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os à copier/col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ZoneTexte 29">
            <a:extLst>
              <a:ext uri="{FF2B5EF4-FFF2-40B4-BE49-F238E27FC236}">
                <a16:creationId xmlns:a16="http://schemas.microsoft.com/office/drawing/2014/main" id="{23231E88-6A41-9249-81DA-38CE5AE76B9D}"/>
              </a:ext>
            </a:extLst>
          </p:cNvPr>
          <p:cNvSpPr txBox="1"/>
          <p:nvPr userDrawn="1"/>
        </p:nvSpPr>
        <p:spPr>
          <a:xfrm>
            <a:off x="768759" y="2315913"/>
            <a:ext cx="811981" cy="19422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fr-LU" sz="800" b="0" i="0" kern="120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Hauswasser</a:t>
            </a:r>
            <a:endParaRPr lang="fr-LU" sz="800" b="0" i="0" kern="1200" dirty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8AF8A9F-BE75-A842-BD44-3EF5AFD54D40}"/>
              </a:ext>
            </a:extLst>
          </p:cNvPr>
          <p:cNvSpPr txBox="1"/>
          <p:nvPr userDrawn="1"/>
        </p:nvSpPr>
        <p:spPr>
          <a:xfrm>
            <a:off x="1922551" y="2315913"/>
            <a:ext cx="1248861" cy="19165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fr-LU" sz="800" b="0" i="0" kern="120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Wasser</a:t>
            </a:r>
            <a:r>
              <a:rPr lang="fr-LU" sz="800" b="0" i="0" kern="1200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-Infos online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625F9D71-0EC4-D74C-849D-2F598D91A4D5}"/>
              </a:ext>
            </a:extLst>
          </p:cNvPr>
          <p:cNvSpPr txBox="1"/>
          <p:nvPr userDrawn="1"/>
        </p:nvSpPr>
        <p:spPr>
          <a:xfrm>
            <a:off x="3574489" y="2314877"/>
            <a:ext cx="514124" cy="18880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fr-LU" sz="800" b="0" i="0" kern="120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Wasser</a:t>
            </a:r>
            <a:endParaRPr lang="fr-LU" sz="800" b="0" i="0" kern="1200" dirty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1A1C40A9-CABE-0544-A5E3-0B157E4B67F7}"/>
              </a:ext>
            </a:extLst>
          </p:cNvPr>
          <p:cNvSpPr txBox="1"/>
          <p:nvPr userDrawn="1"/>
        </p:nvSpPr>
        <p:spPr>
          <a:xfrm>
            <a:off x="4793156" y="2312277"/>
            <a:ext cx="848956" cy="22633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fr-LU" sz="800" b="0" i="0" kern="1200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Focus &gt; </a:t>
            </a:r>
            <a:r>
              <a:rPr lang="fr-LU" sz="800" b="0" i="0" kern="120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Wasser</a:t>
            </a:r>
            <a:endParaRPr lang="fr-LU" sz="800" b="0" i="0" kern="1200" dirty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01E3890F-CBCD-1B48-8E93-4DA77EDCE96A}"/>
              </a:ext>
            </a:extLst>
          </p:cNvPr>
          <p:cNvSpPr txBox="1"/>
          <p:nvPr userDrawn="1"/>
        </p:nvSpPr>
        <p:spPr>
          <a:xfrm>
            <a:off x="6202222" y="2299511"/>
            <a:ext cx="775609" cy="22633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fr-LU" sz="800" b="0" i="0" kern="120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Wasserwerte</a:t>
            </a:r>
            <a:r>
              <a:rPr lang="fr-LU" sz="800" b="0" i="0" kern="1200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 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525E6524-D428-5048-B5E3-FDD33E74E1FA}"/>
              </a:ext>
            </a:extLst>
          </p:cNvPr>
          <p:cNvSpPr txBox="1"/>
          <p:nvPr userDrawn="1"/>
        </p:nvSpPr>
        <p:spPr>
          <a:xfrm>
            <a:off x="7612004" y="2283132"/>
            <a:ext cx="807065" cy="25196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fr-LU" sz="800" b="0" i="0" kern="120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Wassergehalt</a:t>
            </a:r>
            <a:endParaRPr lang="fr-LU" sz="800" b="0" i="0" kern="1200" dirty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ACD4A7C3-7400-694E-8388-67B5E6DCC4A4}"/>
              </a:ext>
            </a:extLst>
          </p:cNvPr>
          <p:cNvSpPr txBox="1"/>
          <p:nvPr userDrawn="1"/>
        </p:nvSpPr>
        <p:spPr>
          <a:xfrm>
            <a:off x="9033345" y="2319929"/>
            <a:ext cx="850052" cy="19020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fr-LU" sz="800" b="0" i="0" kern="120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Wasserkosten</a:t>
            </a:r>
            <a:endParaRPr lang="fr-LU" sz="800" b="0" i="0" kern="1200" dirty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384DE965-627F-E549-840A-E3209C997AE2}"/>
              </a:ext>
            </a:extLst>
          </p:cNvPr>
          <p:cNvSpPr txBox="1"/>
          <p:nvPr userDrawn="1"/>
        </p:nvSpPr>
        <p:spPr>
          <a:xfrm>
            <a:off x="566564" y="3771507"/>
            <a:ext cx="1187521" cy="20210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fr-LU" sz="800" b="0" i="0" kern="120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Pflanzenbewässerung</a:t>
            </a:r>
            <a:endParaRPr lang="fr-LU" sz="800" b="0" i="0" kern="1200" dirty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25382CB1-F31D-834D-9FDC-AC37F050C0CC}"/>
              </a:ext>
            </a:extLst>
          </p:cNvPr>
          <p:cNvSpPr txBox="1"/>
          <p:nvPr userDrawn="1"/>
        </p:nvSpPr>
        <p:spPr>
          <a:xfrm>
            <a:off x="1969819" y="3796280"/>
            <a:ext cx="1071197" cy="17819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fr-LU" sz="800" b="0" i="0" kern="120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Regentage</a:t>
            </a:r>
            <a:endParaRPr lang="fr-LU" sz="800" b="0" i="0" kern="1200" dirty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0AE1063A-34B6-2343-9145-8500C1A022B6}"/>
              </a:ext>
            </a:extLst>
          </p:cNvPr>
          <p:cNvSpPr txBox="1"/>
          <p:nvPr userDrawn="1"/>
        </p:nvSpPr>
        <p:spPr>
          <a:xfrm>
            <a:off x="3361122" y="3888985"/>
            <a:ext cx="912805" cy="15185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fr-LU" sz="800" b="0" i="0" kern="120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Kläranlage</a:t>
            </a:r>
            <a:endParaRPr lang="fr-LU" sz="800" b="0" i="0" kern="1200" dirty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9711E167-907B-B644-9F90-BC8618734268}"/>
              </a:ext>
            </a:extLst>
          </p:cNvPr>
          <p:cNvSpPr txBox="1"/>
          <p:nvPr userDrawn="1"/>
        </p:nvSpPr>
        <p:spPr>
          <a:xfrm>
            <a:off x="4635409" y="3877988"/>
            <a:ext cx="1186863" cy="19744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fr-LU" sz="800" b="0" i="0" kern="1200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Energie &amp; </a:t>
            </a:r>
            <a:r>
              <a:rPr lang="fr-LU" sz="800" b="0" i="0" kern="120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Wasser</a:t>
            </a:r>
            <a:endParaRPr lang="fr-LU" sz="800" b="0" i="0" kern="1200" dirty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B23D843C-7C56-F447-82E0-7CA448C180F0}"/>
              </a:ext>
            </a:extLst>
          </p:cNvPr>
          <p:cNvSpPr txBox="1"/>
          <p:nvPr userDrawn="1"/>
        </p:nvSpPr>
        <p:spPr>
          <a:xfrm>
            <a:off x="5989322" y="3885379"/>
            <a:ext cx="1162590" cy="19340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fr-LU" sz="800" b="0" i="0" kern="120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Regenwasser</a:t>
            </a:r>
            <a:endParaRPr lang="fr-LU" sz="800" b="0" i="0" kern="1200" dirty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093516E7-BE88-B64E-BF6C-9E240AA13132}"/>
              </a:ext>
            </a:extLst>
          </p:cNvPr>
          <p:cNvSpPr txBox="1"/>
          <p:nvPr userDrawn="1"/>
        </p:nvSpPr>
        <p:spPr>
          <a:xfrm>
            <a:off x="7449558" y="3892909"/>
            <a:ext cx="1162590" cy="19340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fr-LU" sz="800" b="0" i="0" kern="120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Wasserwerte</a:t>
            </a:r>
            <a:r>
              <a:rPr lang="fr-LU" sz="800" b="0" i="0" kern="1200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OK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BF491A25-DF17-4D4C-9B06-2900CEA3952F}"/>
              </a:ext>
            </a:extLst>
          </p:cNvPr>
          <p:cNvSpPr txBox="1"/>
          <p:nvPr userDrawn="1"/>
        </p:nvSpPr>
        <p:spPr>
          <a:xfrm>
            <a:off x="9083311" y="3894027"/>
            <a:ext cx="750120" cy="1725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fr-LU" sz="800" b="0" i="0" kern="120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Kein</a:t>
            </a:r>
            <a:r>
              <a:rPr lang="fr-LU" sz="800" b="0" i="0" kern="1200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fr-LU" sz="800" b="0" i="0" kern="120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Wasser</a:t>
            </a:r>
            <a:endParaRPr lang="fr-LU" sz="800" b="0" i="0" kern="1200" dirty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EDDB3622-5807-204B-8C8B-D99E00390FE9}"/>
              </a:ext>
            </a:extLst>
          </p:cNvPr>
          <p:cNvSpPr txBox="1"/>
          <p:nvPr userDrawn="1"/>
        </p:nvSpPr>
        <p:spPr>
          <a:xfrm>
            <a:off x="2093524" y="5629203"/>
            <a:ext cx="842372" cy="19132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fr-LU" sz="800" b="0" i="0" kern="1200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-&gt; alternative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3DA93248-1A42-6D49-8EB8-9701B5B7613F}"/>
              </a:ext>
            </a:extLst>
          </p:cNvPr>
          <p:cNvSpPr txBox="1"/>
          <p:nvPr userDrawn="1"/>
        </p:nvSpPr>
        <p:spPr>
          <a:xfrm>
            <a:off x="3466648" y="5618242"/>
            <a:ext cx="1059663" cy="17628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fr-LU" sz="800" b="0" i="0" kern="120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kein</a:t>
            </a:r>
            <a:r>
              <a:rPr lang="fr-LU" sz="800" b="0" i="0" kern="1200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r>
              <a:rPr lang="fr-LU" sz="800" b="0" i="0" kern="120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Trinkwasser</a:t>
            </a:r>
            <a:endParaRPr lang="fr-LU" sz="800" b="0" i="0" kern="1200" dirty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EC3AF24A-C312-6A44-B516-C896BDF79C50}"/>
              </a:ext>
            </a:extLst>
          </p:cNvPr>
          <p:cNvSpPr txBox="1"/>
          <p:nvPr userDrawn="1"/>
        </p:nvSpPr>
        <p:spPr>
          <a:xfrm>
            <a:off x="811976" y="5585515"/>
            <a:ext cx="834479" cy="24173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fr-LU" sz="800" b="0" i="0" kern="120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Trinkwasser</a:t>
            </a:r>
            <a:endParaRPr lang="fr-LU" sz="800" b="0" i="0" kern="1200" dirty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39758E21-F3CE-E445-9336-D467BC5FC198}"/>
              </a:ext>
            </a:extLst>
          </p:cNvPr>
          <p:cNvSpPr txBox="1"/>
          <p:nvPr userDrawn="1"/>
        </p:nvSpPr>
        <p:spPr>
          <a:xfrm>
            <a:off x="4680555" y="5623409"/>
            <a:ext cx="1280535" cy="19340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fr-LU" sz="800" b="0" i="0" kern="120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Wasser</a:t>
            </a:r>
            <a:r>
              <a:rPr lang="fr-LU" sz="800" b="0" i="0" kern="1200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- </a:t>
            </a:r>
            <a:r>
              <a:rPr lang="fr-LU" sz="800" b="0" i="0" kern="120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flasche</a:t>
            </a:r>
            <a:r>
              <a:rPr lang="fr-LU" sz="800" b="0" i="0" kern="1200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/</a:t>
            </a:r>
            <a:r>
              <a:rPr lang="fr-LU" sz="800" b="0" i="0" kern="120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behälter</a:t>
            </a:r>
            <a:endParaRPr lang="fr-LU" sz="800" b="0" i="0" kern="1200" dirty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CA1E0E8A-3527-224D-A27A-912D29FA91F9}"/>
              </a:ext>
            </a:extLst>
          </p:cNvPr>
          <p:cNvSpPr txBox="1"/>
          <p:nvPr userDrawn="1"/>
        </p:nvSpPr>
        <p:spPr>
          <a:xfrm>
            <a:off x="6126003" y="5634672"/>
            <a:ext cx="1084353" cy="1803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fr-LU" sz="800" b="0" i="0" kern="120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Wasseruntersuchung</a:t>
            </a:r>
            <a:endParaRPr lang="fr-LU" sz="800" b="0" i="0" kern="1200" dirty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0F49DFBA-F234-5A4A-B9DA-5BE306B22AD6}"/>
              </a:ext>
            </a:extLst>
          </p:cNvPr>
          <p:cNvSpPr txBox="1"/>
          <p:nvPr userDrawn="1"/>
        </p:nvSpPr>
        <p:spPr>
          <a:xfrm>
            <a:off x="7449558" y="5634657"/>
            <a:ext cx="1079860" cy="17964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fr-LU" sz="800" b="0" i="0" kern="1200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-&gt; alternative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C9976B0D-3EFE-D84B-B168-D9F3E3071D94}"/>
              </a:ext>
            </a:extLst>
          </p:cNvPr>
          <p:cNvSpPr txBox="1"/>
          <p:nvPr userDrawn="1"/>
        </p:nvSpPr>
        <p:spPr>
          <a:xfrm>
            <a:off x="8702972" y="5599244"/>
            <a:ext cx="1453118" cy="24173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fr-LU" sz="800" b="0" i="0" kern="1200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Bach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DCF25986-3B10-394B-8181-02F7856F7E6F}"/>
              </a:ext>
            </a:extLst>
          </p:cNvPr>
          <p:cNvSpPr txBox="1"/>
          <p:nvPr userDrawn="1"/>
        </p:nvSpPr>
        <p:spPr>
          <a:xfrm>
            <a:off x="10367417" y="5609680"/>
            <a:ext cx="1162590" cy="19340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fr-LU" sz="800" b="0" i="0" kern="1200" dirty="0" err="1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Fluss</a:t>
            </a:r>
            <a:r>
              <a:rPr lang="fr-LU" sz="800" b="0" i="0" kern="1200" dirty="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 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BE9B1CD1-A69E-F54D-95A7-3474172081B3}"/>
              </a:ext>
            </a:extLst>
          </p:cNvPr>
          <p:cNvSpPr txBox="1"/>
          <p:nvPr userDrawn="1"/>
        </p:nvSpPr>
        <p:spPr>
          <a:xfrm>
            <a:off x="10477746" y="3901949"/>
            <a:ext cx="941933" cy="15669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fr-LU" sz="800" b="0" i="0" kern="1200"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Hochwasser</a:t>
            </a:r>
            <a:endParaRPr lang="fr-LU" sz="800" b="0" i="0" kern="1200" dirty="0">
              <a:solidFill>
                <a:schemeClr val="tx1"/>
              </a:solidFill>
              <a:effectLst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57" name="Title Placeholder 1">
            <a:extLst>
              <a:ext uri="{FF2B5EF4-FFF2-40B4-BE49-F238E27FC236}">
                <a16:creationId xmlns:a16="http://schemas.microsoft.com/office/drawing/2014/main" id="{462D5F01-5164-404F-99E3-D89CB74486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5161" y="294514"/>
            <a:ext cx="6614565" cy="2516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26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 err="1"/>
              <a:t>Pictos</a:t>
            </a:r>
            <a:r>
              <a:rPr lang="fr-FR" dirty="0"/>
              <a:t> à copier du masque</a:t>
            </a:r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35BAA68-DF48-2840-92DA-BC9F6DEA6034}"/>
              </a:ext>
            </a:extLst>
          </p:cNvPr>
          <p:cNvSpPr/>
          <p:nvPr userDrawn="1"/>
        </p:nvSpPr>
        <p:spPr>
          <a:xfrm>
            <a:off x="9442174" y="149087"/>
            <a:ext cx="2584174" cy="834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8" name="Image 57">
            <a:extLst>
              <a:ext uri="{FF2B5EF4-FFF2-40B4-BE49-F238E27FC236}">
                <a16:creationId xmlns:a16="http://schemas.microsoft.com/office/drawing/2014/main" id="{FB62BB7E-CCD9-F24E-9F4B-1E77104B66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8637" y="1441938"/>
            <a:ext cx="975747" cy="975747"/>
          </a:xfrm>
          <a:prstGeom prst="rect">
            <a:avLst/>
          </a:prstGeom>
        </p:spPr>
      </p:pic>
      <p:pic>
        <p:nvPicPr>
          <p:cNvPr id="59" name="Image 58" descr="Une image contenant texte, équipement électronique&#10;&#10;Description générée automatiquement">
            <a:extLst>
              <a:ext uri="{FF2B5EF4-FFF2-40B4-BE49-F238E27FC236}">
                <a16:creationId xmlns:a16="http://schemas.microsoft.com/office/drawing/2014/main" id="{0C03FBCB-B351-824E-8C60-5DA221410A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38731" y="1453951"/>
            <a:ext cx="984763" cy="984763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A568F110-D464-C54D-A2FA-BE26CF33F1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20392" y="1448089"/>
            <a:ext cx="989396" cy="989396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472E9791-5C8D-F841-BD6D-176D23CB88A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718852" y="1453950"/>
            <a:ext cx="983535" cy="983535"/>
          </a:xfrm>
          <a:prstGeom prst="rect">
            <a:avLst/>
          </a:prstGeom>
        </p:spPr>
      </p:pic>
      <p:pic>
        <p:nvPicPr>
          <p:cNvPr id="66" name="Image 65">
            <a:extLst>
              <a:ext uri="{FF2B5EF4-FFF2-40B4-BE49-F238E27FC236}">
                <a16:creationId xmlns:a16="http://schemas.microsoft.com/office/drawing/2014/main" id="{02937CDC-B376-D74E-9314-9C845C3F5C2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063686" y="1449860"/>
            <a:ext cx="983535" cy="983535"/>
          </a:xfrm>
          <a:prstGeom prst="rect">
            <a:avLst/>
          </a:prstGeom>
        </p:spPr>
      </p:pic>
      <p:pic>
        <p:nvPicPr>
          <p:cNvPr id="68" name="Image 67">
            <a:extLst>
              <a:ext uri="{FF2B5EF4-FFF2-40B4-BE49-F238E27FC236}">
                <a16:creationId xmlns:a16="http://schemas.microsoft.com/office/drawing/2014/main" id="{A6C7BC4F-3C98-1A4B-9ED8-6ED69FE8E6B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522371" y="1449860"/>
            <a:ext cx="983535" cy="983535"/>
          </a:xfrm>
          <a:prstGeom prst="rect">
            <a:avLst/>
          </a:prstGeom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id="{A0A3A7F1-1A5F-B54A-ADBE-FD0B7598167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926906" y="1441938"/>
            <a:ext cx="975747" cy="975747"/>
          </a:xfrm>
          <a:prstGeom prst="rect">
            <a:avLst/>
          </a:prstGeom>
        </p:spPr>
      </p:pic>
      <p:pic>
        <p:nvPicPr>
          <p:cNvPr id="74" name="Image 73">
            <a:extLst>
              <a:ext uri="{FF2B5EF4-FFF2-40B4-BE49-F238E27FC236}">
                <a16:creationId xmlns:a16="http://schemas.microsoft.com/office/drawing/2014/main" id="{83B8D795-AB91-6744-9925-7E0AA7A70C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15934" y="2901184"/>
            <a:ext cx="951432" cy="951432"/>
          </a:xfrm>
          <a:prstGeom prst="rect">
            <a:avLst/>
          </a:prstGeom>
        </p:spPr>
      </p:pic>
      <p:pic>
        <p:nvPicPr>
          <p:cNvPr id="77" name="Image 76" descr="Une image contenant graphiques vectoriels&#10;&#10;Description générée automatiquement">
            <a:extLst>
              <a:ext uri="{FF2B5EF4-FFF2-40B4-BE49-F238E27FC236}">
                <a16:creationId xmlns:a16="http://schemas.microsoft.com/office/drawing/2014/main" id="{FBDD380F-474A-F64C-B721-604169DB438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036462" y="2911531"/>
            <a:ext cx="951432" cy="951432"/>
          </a:xfrm>
          <a:prstGeom prst="rect">
            <a:avLst/>
          </a:prstGeom>
        </p:spPr>
      </p:pic>
      <p:pic>
        <p:nvPicPr>
          <p:cNvPr id="80" name="Image 79">
            <a:extLst>
              <a:ext uri="{FF2B5EF4-FFF2-40B4-BE49-F238E27FC236}">
                <a16:creationId xmlns:a16="http://schemas.microsoft.com/office/drawing/2014/main" id="{578223E9-5AF7-9C40-B13B-C6EAD815AB4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340173" y="3038011"/>
            <a:ext cx="989397" cy="989397"/>
          </a:xfrm>
          <a:prstGeom prst="rect">
            <a:avLst/>
          </a:prstGeom>
        </p:spPr>
      </p:pic>
      <p:pic>
        <p:nvPicPr>
          <p:cNvPr id="83" name="Image 82">
            <a:extLst>
              <a:ext uri="{FF2B5EF4-FFF2-40B4-BE49-F238E27FC236}">
                <a16:creationId xmlns:a16="http://schemas.microsoft.com/office/drawing/2014/main" id="{34C32995-BC73-FF41-8E7C-8D8C32C1CD9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4692111" y="3050071"/>
            <a:ext cx="982659" cy="982659"/>
          </a:xfrm>
          <a:prstGeom prst="rect">
            <a:avLst/>
          </a:prstGeom>
        </p:spPr>
      </p:pic>
      <p:pic>
        <p:nvPicPr>
          <p:cNvPr id="86" name="Image 85">
            <a:extLst>
              <a:ext uri="{FF2B5EF4-FFF2-40B4-BE49-F238E27FC236}">
                <a16:creationId xmlns:a16="http://schemas.microsoft.com/office/drawing/2014/main" id="{20061C89-460C-3347-B752-BC4AFBC555F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063686" y="3025891"/>
            <a:ext cx="1001517" cy="1001517"/>
          </a:xfrm>
          <a:prstGeom prst="rect">
            <a:avLst/>
          </a:prstGeom>
        </p:spPr>
      </p:pic>
      <p:pic>
        <p:nvPicPr>
          <p:cNvPr id="89" name="Image 88">
            <a:extLst>
              <a:ext uri="{FF2B5EF4-FFF2-40B4-BE49-F238E27FC236}">
                <a16:creationId xmlns:a16="http://schemas.microsoft.com/office/drawing/2014/main" id="{E1CF4BD1-A8D0-224F-A28F-CED7E180CCC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522371" y="3072011"/>
            <a:ext cx="973841" cy="973841"/>
          </a:xfrm>
          <a:prstGeom prst="rect">
            <a:avLst/>
          </a:prstGeom>
        </p:spPr>
      </p:pic>
      <p:pic>
        <p:nvPicPr>
          <p:cNvPr id="92" name="Image 91">
            <a:extLst>
              <a:ext uri="{FF2B5EF4-FFF2-40B4-BE49-F238E27FC236}">
                <a16:creationId xmlns:a16="http://schemas.microsoft.com/office/drawing/2014/main" id="{A13BC5DB-9894-504B-B6BC-C24F60C63FA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936409" y="3059266"/>
            <a:ext cx="989397" cy="989397"/>
          </a:xfrm>
          <a:prstGeom prst="rect">
            <a:avLst/>
          </a:prstGeom>
        </p:spPr>
      </p:pic>
      <p:pic>
        <p:nvPicPr>
          <p:cNvPr id="96" name="Image 95">
            <a:extLst>
              <a:ext uri="{FF2B5EF4-FFF2-40B4-BE49-F238E27FC236}">
                <a16:creationId xmlns:a16="http://schemas.microsoft.com/office/drawing/2014/main" id="{E3CAE61E-83F2-5D47-B108-42A6839A1BF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/>
        </p:blipFill>
        <p:spPr>
          <a:xfrm>
            <a:off x="10464009" y="2955052"/>
            <a:ext cx="975747" cy="975747"/>
          </a:xfrm>
          <a:prstGeom prst="rect">
            <a:avLst/>
          </a:prstGeom>
        </p:spPr>
      </p:pic>
      <p:pic>
        <p:nvPicPr>
          <p:cNvPr id="99" name="Image 98">
            <a:extLst>
              <a:ext uri="{FF2B5EF4-FFF2-40B4-BE49-F238E27FC236}">
                <a16:creationId xmlns:a16="http://schemas.microsoft.com/office/drawing/2014/main" id="{DF960C78-9939-2A4D-AF26-FCC0A4A14CE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07040" y="4677511"/>
            <a:ext cx="1047046" cy="1047046"/>
          </a:xfrm>
          <a:prstGeom prst="rect">
            <a:avLst/>
          </a:prstGeom>
        </p:spPr>
      </p:pic>
      <p:pic>
        <p:nvPicPr>
          <p:cNvPr id="102" name="Image 101">
            <a:extLst>
              <a:ext uri="{FF2B5EF4-FFF2-40B4-BE49-F238E27FC236}">
                <a16:creationId xmlns:a16="http://schemas.microsoft.com/office/drawing/2014/main" id="{7665EF71-506A-E944-A53D-5300AABBB60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2027952" y="4688397"/>
            <a:ext cx="959942" cy="959942"/>
          </a:xfrm>
          <a:prstGeom prst="rect">
            <a:avLst/>
          </a:prstGeom>
        </p:spPr>
      </p:pic>
      <p:pic>
        <p:nvPicPr>
          <p:cNvPr id="105" name="Image 104">
            <a:extLst>
              <a:ext uri="{FF2B5EF4-FFF2-40B4-BE49-F238E27FC236}">
                <a16:creationId xmlns:a16="http://schemas.microsoft.com/office/drawing/2014/main" id="{23A899AD-4A41-B64E-A359-E0529AB7CEC1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3343276" y="4741089"/>
            <a:ext cx="941537" cy="941537"/>
          </a:xfrm>
          <a:prstGeom prst="rect">
            <a:avLst/>
          </a:prstGeom>
        </p:spPr>
      </p:pic>
      <p:pic>
        <p:nvPicPr>
          <p:cNvPr id="108" name="Image 107">
            <a:extLst>
              <a:ext uri="{FF2B5EF4-FFF2-40B4-BE49-F238E27FC236}">
                <a16:creationId xmlns:a16="http://schemas.microsoft.com/office/drawing/2014/main" id="{3A285B87-FBD5-2049-8F29-165AB0499037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4716588" y="4616917"/>
            <a:ext cx="1117013" cy="1117013"/>
          </a:xfrm>
          <a:prstGeom prst="rect">
            <a:avLst/>
          </a:prstGeom>
        </p:spPr>
      </p:pic>
      <p:pic>
        <p:nvPicPr>
          <p:cNvPr id="111" name="Image 110">
            <a:extLst>
              <a:ext uri="{FF2B5EF4-FFF2-40B4-BE49-F238E27FC236}">
                <a16:creationId xmlns:a16="http://schemas.microsoft.com/office/drawing/2014/main" id="{9FB01015-14BD-4E4F-AA2F-9ED0113F6315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6060289" y="4702829"/>
            <a:ext cx="1034409" cy="1034409"/>
          </a:xfrm>
          <a:prstGeom prst="rect">
            <a:avLst/>
          </a:prstGeom>
        </p:spPr>
      </p:pic>
      <p:pic>
        <p:nvPicPr>
          <p:cNvPr id="113" name="Image 112">
            <a:extLst>
              <a:ext uri="{FF2B5EF4-FFF2-40B4-BE49-F238E27FC236}">
                <a16:creationId xmlns:a16="http://schemas.microsoft.com/office/drawing/2014/main" id="{05C8D658-5FAA-4F4F-B91C-C9CB93E7B128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rcRect/>
          <a:stretch/>
        </p:blipFill>
        <p:spPr>
          <a:xfrm>
            <a:off x="7518974" y="4702829"/>
            <a:ext cx="1034409" cy="1034409"/>
          </a:xfrm>
          <a:prstGeom prst="rect">
            <a:avLst/>
          </a:prstGeom>
        </p:spPr>
      </p:pic>
      <p:pic>
        <p:nvPicPr>
          <p:cNvPr id="116" name="Image 115">
            <a:extLst>
              <a:ext uri="{FF2B5EF4-FFF2-40B4-BE49-F238E27FC236}">
                <a16:creationId xmlns:a16="http://schemas.microsoft.com/office/drawing/2014/main" id="{9F696601-15ED-A748-BD9F-8379F6249EA7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8960662" y="4697317"/>
            <a:ext cx="958917" cy="958917"/>
          </a:xfrm>
          <a:prstGeom prst="rect">
            <a:avLst/>
          </a:prstGeom>
        </p:spPr>
      </p:pic>
      <p:pic>
        <p:nvPicPr>
          <p:cNvPr id="119" name="Image 118">
            <a:extLst>
              <a:ext uri="{FF2B5EF4-FFF2-40B4-BE49-F238E27FC236}">
                <a16:creationId xmlns:a16="http://schemas.microsoft.com/office/drawing/2014/main" id="{07B1D93D-C74F-DF42-9BBF-A441A853CB77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0496667" y="4706832"/>
            <a:ext cx="958917" cy="958917"/>
          </a:xfrm>
          <a:prstGeom prst="rect">
            <a:avLst/>
          </a:prstGeom>
        </p:spPr>
      </p:pic>
      <p:pic>
        <p:nvPicPr>
          <p:cNvPr id="54" name="Image 6">
            <a:extLst>
              <a:ext uri="{FF2B5EF4-FFF2-40B4-BE49-F238E27FC236}">
                <a16:creationId xmlns:a16="http://schemas.microsoft.com/office/drawing/2014/main" id="{AE79E4E6-C061-714B-962F-3EC4E1B05668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797198" y="793475"/>
            <a:ext cx="663118" cy="16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30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F19B8D7F-E41E-C547-A269-5925F9A0D2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2000"/>
          </a:blip>
          <a:srcRect/>
          <a:stretch/>
        </p:blipFill>
        <p:spPr>
          <a:xfrm>
            <a:off x="-1232509" y="2267868"/>
            <a:ext cx="14839897" cy="354867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82F7339-EDE4-114D-8513-7FE36FA19D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4633" y="793475"/>
            <a:ext cx="663118" cy="169823"/>
          </a:xfrm>
          <a:prstGeom prst="rect">
            <a:avLst/>
          </a:prstGeom>
        </p:spPr>
      </p:pic>
      <p:sp>
        <p:nvSpPr>
          <p:cNvPr id="11" name="Espace réservé du titre 1">
            <a:extLst>
              <a:ext uri="{FF2B5EF4-FFF2-40B4-BE49-F238E27FC236}">
                <a16:creationId xmlns:a16="http://schemas.microsoft.com/office/drawing/2014/main" id="{DDA16D63-6F57-D446-9723-FB11D3F9E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122" y="1"/>
            <a:ext cx="8314767" cy="7755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5EC39E8-CAF5-D44D-9003-D1CF91D507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4927" y="1436914"/>
            <a:ext cx="10509250" cy="4851174"/>
          </a:xfrm>
        </p:spPr>
        <p:txBody>
          <a:bodyPr/>
          <a:lstStyle>
            <a:lvl1pPr marL="457200" indent="-457200">
              <a:buFont typeface="+mj-lt"/>
              <a:buAutoNum type="arabicPeriod"/>
              <a:defRPr b="1"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DBD49B-19F0-AB46-AA3A-51F25B6966C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1527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2">
            <a:extLst>
              <a:ext uri="{FF2B5EF4-FFF2-40B4-BE49-F238E27FC236}">
                <a16:creationId xmlns:a16="http://schemas.microsoft.com/office/drawing/2014/main" id="{FF87A58A-E14F-4E40-B351-166D6C662C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9589" y="0"/>
            <a:ext cx="6096000" cy="6858000"/>
          </a:xfrm>
          <a:pattFill prst="pct40">
            <a:fgClr>
              <a:schemeClr val="accent4">
                <a:lumMod val="60000"/>
                <a:lumOff val="4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8DF1EA1-DB22-B64B-8FCA-8891C7A99D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2000"/>
          </a:blip>
          <a:srcRect/>
          <a:stretch/>
        </p:blipFill>
        <p:spPr>
          <a:xfrm>
            <a:off x="10592890" y="3821632"/>
            <a:ext cx="1043727" cy="1407595"/>
          </a:xfrm>
          <a:prstGeom prst="rect">
            <a:avLst/>
          </a:prstGeom>
        </p:spPr>
      </p:pic>
      <p:sp>
        <p:nvSpPr>
          <p:cNvPr id="21" name="Espace réservé du titre 1">
            <a:extLst>
              <a:ext uri="{FF2B5EF4-FFF2-40B4-BE49-F238E27FC236}">
                <a16:creationId xmlns:a16="http://schemas.microsoft.com/office/drawing/2014/main" id="{FEAA6128-D1E1-174B-9AF6-6AEE747EDE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7229" y="1287748"/>
            <a:ext cx="1758228" cy="1221720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ctr">
              <a:defRPr sz="5400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n°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C4F18E3-D434-0D46-84AF-CCEDA33784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45558" y="2427410"/>
            <a:ext cx="518982" cy="132910"/>
          </a:xfrm>
          <a:prstGeom prst="rect">
            <a:avLst/>
          </a:prstGeom>
        </p:spPr>
      </p:pic>
      <p:sp>
        <p:nvSpPr>
          <p:cNvPr id="19" name="Espace réservé du texte 14">
            <a:extLst>
              <a:ext uri="{FF2B5EF4-FFF2-40B4-BE49-F238E27FC236}">
                <a16:creationId xmlns:a16="http://schemas.microsoft.com/office/drawing/2014/main" id="{FC7E3807-2C21-6448-82DA-0068A491DE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14614" y="3131282"/>
            <a:ext cx="4270353" cy="1407595"/>
          </a:xfrm>
        </p:spPr>
        <p:txBody>
          <a:bodyPr/>
          <a:lstStyle>
            <a:lvl1pPr marL="0" indent="0">
              <a:buNone/>
              <a:defRPr sz="2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fr-FR" dirty="0"/>
              <a:t>Titre du chapitre</a:t>
            </a:r>
          </a:p>
        </p:txBody>
      </p:sp>
      <p:pic>
        <p:nvPicPr>
          <p:cNvPr id="8" name="Image 7" descr="Une image contenant hache&#10;&#10;Description générée automatiquement">
            <a:extLst>
              <a:ext uri="{FF2B5EF4-FFF2-40B4-BE49-F238E27FC236}">
                <a16:creationId xmlns:a16="http://schemas.microsoft.com/office/drawing/2014/main" id="{FD46885F-6313-DD4D-8EBD-5C68C78C60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5160" r="24841" b="31604"/>
          <a:stretch/>
        </p:blipFill>
        <p:spPr>
          <a:xfrm>
            <a:off x="6096000" y="5007824"/>
            <a:ext cx="6096000" cy="185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938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1 txt bi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itre 1">
            <a:extLst>
              <a:ext uri="{FF2B5EF4-FFF2-40B4-BE49-F238E27FC236}">
                <a16:creationId xmlns:a16="http://schemas.microsoft.com/office/drawing/2014/main" id="{45FAA363-1421-A841-B5A9-8DF23DFC2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123" y="2394"/>
            <a:ext cx="8314767" cy="7755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6B47D19-C6AC-EB40-8F33-952920278B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4633" y="793475"/>
            <a:ext cx="663118" cy="169823"/>
          </a:xfrm>
          <a:prstGeom prst="rect">
            <a:avLst/>
          </a:prstGeom>
        </p:spPr>
      </p:pic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DED23594-FA37-2348-922D-CC92BD1E6D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3425" y="1436914"/>
            <a:ext cx="10509250" cy="4851174"/>
          </a:xfrm>
        </p:spPr>
        <p:txBody>
          <a:bodyPr/>
          <a:lstStyle>
            <a:lvl1pPr>
              <a:lnSpc>
                <a:spcPct val="100000"/>
              </a:lnSpc>
              <a:spcAft>
                <a:spcPts val="1800"/>
              </a:spcAft>
              <a:defRPr/>
            </a:lvl1pPr>
            <a:lvl2pPr>
              <a:lnSpc>
                <a:spcPct val="100000"/>
              </a:lnSpc>
              <a:spcAft>
                <a:spcPts val="1800"/>
              </a:spcAft>
              <a:defRPr/>
            </a:lvl2pPr>
            <a:lvl3pPr>
              <a:lnSpc>
                <a:spcPct val="100000"/>
              </a:lnSpc>
              <a:spcAft>
                <a:spcPts val="1800"/>
              </a:spcAft>
              <a:defRPr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A4E6AA9-B51E-AE45-852E-33372F10961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0083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2.1 txt+img bi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506D90E6-F686-1641-8534-C977BE3CBCC6}"/>
              </a:ext>
            </a:extLst>
          </p:cNvPr>
          <p:cNvCxnSpPr>
            <a:cxnSpLocks/>
          </p:cNvCxnSpPr>
          <p:nvPr userDrawn="1"/>
        </p:nvCxnSpPr>
        <p:spPr>
          <a:xfrm>
            <a:off x="5855741" y="1436914"/>
            <a:ext cx="0" cy="4851174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357026DE-2DE2-1A40-B5CE-E33F5C246D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4633" y="793475"/>
            <a:ext cx="663118" cy="169823"/>
          </a:xfrm>
          <a:prstGeom prst="rect">
            <a:avLst/>
          </a:prstGeom>
        </p:spPr>
      </p:pic>
      <p:sp>
        <p:nvSpPr>
          <p:cNvPr id="15" name="Espace réservé du titre 1">
            <a:extLst>
              <a:ext uri="{FF2B5EF4-FFF2-40B4-BE49-F238E27FC236}">
                <a16:creationId xmlns:a16="http://schemas.microsoft.com/office/drawing/2014/main" id="{30720AEB-F22E-354B-9CB1-7A24107E9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122" y="0"/>
            <a:ext cx="8314767" cy="7755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19" name="Espace réservé pour une image  2">
            <a:extLst>
              <a:ext uri="{FF2B5EF4-FFF2-40B4-BE49-F238E27FC236}">
                <a16:creationId xmlns:a16="http://schemas.microsoft.com/office/drawing/2014/main" id="{46CAC1C6-C781-1143-9D96-DEFC89F2DA3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25820" y="1436914"/>
            <a:ext cx="5146675" cy="300958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r>
              <a:rPr lang="en-US" smtClean="0"/>
              <a:t>Click icon to add picture</a:t>
            </a:r>
            <a:endParaRPr lang="fr-FR" dirty="0"/>
          </a:p>
        </p:txBody>
      </p:sp>
      <p:sp>
        <p:nvSpPr>
          <p:cNvPr id="29" name="Espace réservé pour une image  2">
            <a:extLst>
              <a:ext uri="{FF2B5EF4-FFF2-40B4-BE49-F238E27FC236}">
                <a16:creationId xmlns:a16="http://schemas.microsoft.com/office/drawing/2014/main" id="{5985BE3E-9755-B54F-8400-0290E6CACD4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25821" y="4572000"/>
            <a:ext cx="2496834" cy="1716088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r>
              <a:rPr lang="en-US" smtClean="0"/>
              <a:t>Click icon to add picture</a:t>
            </a:r>
            <a:endParaRPr lang="fr-FR" dirty="0"/>
          </a:p>
        </p:txBody>
      </p:sp>
      <p:sp>
        <p:nvSpPr>
          <p:cNvPr id="30" name="Espace réservé pour une image  2">
            <a:extLst>
              <a:ext uri="{FF2B5EF4-FFF2-40B4-BE49-F238E27FC236}">
                <a16:creationId xmlns:a16="http://schemas.microsoft.com/office/drawing/2014/main" id="{07151B5E-E636-1B4B-9E61-6C9E1A7F301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879374" y="4572000"/>
            <a:ext cx="2496834" cy="1716088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100"/>
            </a:lvl1pPr>
          </a:lstStyle>
          <a:p>
            <a:r>
              <a:rPr lang="en-US" smtClean="0"/>
              <a:t>Click icon to add picture</a:t>
            </a:r>
            <a:endParaRPr lang="fr-FR" dirty="0"/>
          </a:p>
        </p:txBody>
      </p:sp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id="{39253005-2AD9-474B-93D5-AB8F8DDED1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3425" y="1436914"/>
            <a:ext cx="4830757" cy="485117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48B7C6-F155-0D44-8AEA-DFF418D986B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3006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3.1 txt+img bi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34E791C-A736-0146-BA6C-5CEE9A7E7178}"/>
              </a:ext>
            </a:extLst>
          </p:cNvPr>
          <p:cNvSpPr/>
          <p:nvPr userDrawn="1"/>
        </p:nvSpPr>
        <p:spPr>
          <a:xfrm>
            <a:off x="819501" y="1442666"/>
            <a:ext cx="4849520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2" indent="0">
              <a:lnSpc>
                <a:spcPts val="3560"/>
              </a:lnSpc>
              <a:buFontTx/>
              <a:buNone/>
              <a:tabLst>
                <a:tab pos="527050" algn="l"/>
              </a:tabLst>
            </a:pPr>
            <a:r>
              <a:rPr lang="fr-FR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" name="Espace réservé pour une image  2">
            <a:extLst>
              <a:ext uri="{FF2B5EF4-FFF2-40B4-BE49-F238E27FC236}">
                <a16:creationId xmlns:a16="http://schemas.microsoft.com/office/drawing/2014/main" id="{4763FA88-FDD5-374F-9779-1F7D6A409D7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25820" y="1436914"/>
            <a:ext cx="5146675" cy="4851173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8EB83E-B610-7E47-A4B9-76A772573F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4633" y="793475"/>
            <a:ext cx="663118" cy="169823"/>
          </a:xfrm>
          <a:prstGeom prst="rect">
            <a:avLst/>
          </a:prstGeom>
        </p:spPr>
      </p:pic>
      <p:sp>
        <p:nvSpPr>
          <p:cNvPr id="15" name="Espace réservé du titre 1">
            <a:extLst>
              <a:ext uri="{FF2B5EF4-FFF2-40B4-BE49-F238E27FC236}">
                <a16:creationId xmlns:a16="http://schemas.microsoft.com/office/drawing/2014/main" id="{3BA7614F-5DB8-6241-B28A-A002A0C18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122" y="0"/>
            <a:ext cx="8314767" cy="7755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F917C895-C030-4F48-B5EF-537306421E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3425" y="1436914"/>
            <a:ext cx="4830757" cy="485117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341FBA9B-4410-C04F-8A11-9A84C88676DF}"/>
              </a:ext>
            </a:extLst>
          </p:cNvPr>
          <p:cNvCxnSpPr>
            <a:cxnSpLocks/>
          </p:cNvCxnSpPr>
          <p:nvPr userDrawn="1"/>
        </p:nvCxnSpPr>
        <p:spPr>
          <a:xfrm>
            <a:off x="5855741" y="1436914"/>
            <a:ext cx="0" cy="4851174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74F133E-A092-CE44-B0DC-DC2F779984C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3220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3.2 txt+img smal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E460B937-AFFF-4741-925F-348DD6D74C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4369" y="551973"/>
            <a:ext cx="280909" cy="71940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898D73A6-0E5B-B149-BE17-8090F0D788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2595" y="300372"/>
            <a:ext cx="6614565" cy="2516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1400" b="1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Titre plus petit ou suite de titre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DF3362-6610-674C-8AB0-2FB6EFB921AE}"/>
              </a:ext>
            </a:extLst>
          </p:cNvPr>
          <p:cNvSpPr/>
          <p:nvPr userDrawn="1"/>
        </p:nvSpPr>
        <p:spPr>
          <a:xfrm>
            <a:off x="819501" y="1442666"/>
            <a:ext cx="4849520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2" indent="0">
              <a:lnSpc>
                <a:spcPts val="3560"/>
              </a:lnSpc>
              <a:buFontTx/>
              <a:buNone/>
              <a:tabLst>
                <a:tab pos="527050" algn="l"/>
              </a:tabLst>
            </a:pPr>
            <a:r>
              <a:rPr lang="fr-FR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5" name="Espace réservé pour une image  2">
            <a:extLst>
              <a:ext uri="{FF2B5EF4-FFF2-40B4-BE49-F238E27FC236}">
                <a16:creationId xmlns:a16="http://schemas.microsoft.com/office/drawing/2014/main" id="{31CE6764-C907-6549-8A8A-F74CC7ACC1A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25820" y="1436914"/>
            <a:ext cx="5146675" cy="4851173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fr-FR" dirty="0"/>
          </a:p>
        </p:txBody>
      </p:sp>
      <p:sp>
        <p:nvSpPr>
          <p:cNvPr id="17" name="Espace réservé du texte 3">
            <a:extLst>
              <a:ext uri="{FF2B5EF4-FFF2-40B4-BE49-F238E27FC236}">
                <a16:creationId xmlns:a16="http://schemas.microsoft.com/office/drawing/2014/main" id="{FE0F9CDE-4B01-504F-A439-142CB6C4A4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3425" y="1436914"/>
            <a:ext cx="4830757" cy="485117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E4AB29BB-7FE7-C543-9737-62BD6C2AD911}"/>
              </a:ext>
            </a:extLst>
          </p:cNvPr>
          <p:cNvCxnSpPr>
            <a:cxnSpLocks/>
          </p:cNvCxnSpPr>
          <p:nvPr userDrawn="1"/>
        </p:nvCxnSpPr>
        <p:spPr>
          <a:xfrm>
            <a:off x="5855741" y="1436914"/>
            <a:ext cx="0" cy="4851174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A81F83D-FBE0-C347-AE6D-A726F143E7B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2777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4.1 img bi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34E791C-A736-0146-BA6C-5CEE9A7E7178}"/>
              </a:ext>
            </a:extLst>
          </p:cNvPr>
          <p:cNvSpPr/>
          <p:nvPr userDrawn="1"/>
        </p:nvSpPr>
        <p:spPr>
          <a:xfrm>
            <a:off x="819501" y="1442666"/>
            <a:ext cx="4849520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2" indent="0">
              <a:lnSpc>
                <a:spcPts val="3560"/>
              </a:lnSpc>
              <a:buFontTx/>
              <a:buNone/>
              <a:tabLst>
                <a:tab pos="527050" algn="l"/>
              </a:tabLst>
            </a:pPr>
            <a:r>
              <a:rPr lang="fr-FR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6" name="Espace réservé pour une image  2">
            <a:extLst>
              <a:ext uri="{FF2B5EF4-FFF2-40B4-BE49-F238E27FC236}">
                <a16:creationId xmlns:a16="http://schemas.microsoft.com/office/drawing/2014/main" id="{01B99356-65B5-434C-950F-7EB934B9A57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8198" y="1290645"/>
            <a:ext cx="11353802" cy="556735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742A5E-0A95-7F42-95F9-CB33AD5B3E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7198" y="793475"/>
            <a:ext cx="663118" cy="169823"/>
          </a:xfrm>
          <a:prstGeom prst="rect">
            <a:avLst/>
          </a:prstGeom>
        </p:spPr>
      </p:pic>
      <p:sp>
        <p:nvSpPr>
          <p:cNvPr id="11" name="Espace réservé du titre 1">
            <a:extLst>
              <a:ext uri="{FF2B5EF4-FFF2-40B4-BE49-F238E27FC236}">
                <a16:creationId xmlns:a16="http://schemas.microsoft.com/office/drawing/2014/main" id="{05E6C973-3BF5-4C47-A359-04C37F3A5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687" y="0"/>
            <a:ext cx="8314767" cy="7755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0DD56E7-7484-4C43-B154-268BDDDA33E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6215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4.2 2x img bi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2">
            <a:extLst>
              <a:ext uri="{FF2B5EF4-FFF2-40B4-BE49-F238E27FC236}">
                <a16:creationId xmlns:a16="http://schemas.microsoft.com/office/drawing/2014/main" id="{1571E42F-CB38-194F-B79E-4DC3BDCE3F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85646" y="1521105"/>
            <a:ext cx="5186849" cy="464502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fr-FR" dirty="0"/>
          </a:p>
        </p:txBody>
      </p:sp>
      <p:sp>
        <p:nvSpPr>
          <p:cNvPr id="14" name="Espace réservé pour une image  2">
            <a:extLst>
              <a:ext uri="{FF2B5EF4-FFF2-40B4-BE49-F238E27FC236}">
                <a16:creationId xmlns:a16="http://schemas.microsoft.com/office/drawing/2014/main" id="{0CEE4ADF-3DAD-8344-A2B0-41E2B43C7F1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9501" y="1521105"/>
            <a:ext cx="5263819" cy="4645025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r>
              <a:rPr lang="en-US" smtClean="0"/>
              <a:t>Click icon to add picture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EF47FBE-7940-6C4E-8979-123E1999E9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7198" y="793475"/>
            <a:ext cx="663118" cy="169823"/>
          </a:xfrm>
          <a:prstGeom prst="rect">
            <a:avLst/>
          </a:prstGeom>
        </p:spPr>
      </p:pic>
      <p:sp>
        <p:nvSpPr>
          <p:cNvPr id="9" name="Espace réservé du titre 1">
            <a:extLst>
              <a:ext uri="{FF2B5EF4-FFF2-40B4-BE49-F238E27FC236}">
                <a16:creationId xmlns:a16="http://schemas.microsoft.com/office/drawing/2014/main" id="{324C7846-2AC7-8745-A74D-4E9BD75FF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687" y="0"/>
            <a:ext cx="8314767" cy="7755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54DBB27-8C3E-BA49-B7D2-E07BE8FF15D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0384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4D9F8AD-742F-4845-A132-7661FE69C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124" y="1"/>
            <a:ext cx="8314766" cy="7755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dirty="0"/>
              <a:t>Modifiez le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FE0614-FFAB-8F40-A277-CE982C1D6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991" y="1221718"/>
            <a:ext cx="10533994" cy="48428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 texte du masque</a:t>
            </a:r>
          </a:p>
          <a:p>
            <a:pPr lvl="1"/>
            <a:r>
              <a:rPr lang="fr-FR" dirty="0"/>
              <a:t>exemple</a:t>
            </a:r>
          </a:p>
          <a:p>
            <a:pPr lvl="2"/>
            <a:r>
              <a:rPr lang="fr-FR" dirty="0"/>
              <a:t>exemple</a:t>
            </a:r>
          </a:p>
          <a:p>
            <a:pPr lvl="3"/>
            <a:r>
              <a:rPr lang="fr-FR" dirty="0"/>
              <a:t>exemple</a:t>
            </a:r>
          </a:p>
          <a:p>
            <a:pPr lvl="4"/>
            <a:r>
              <a:rPr lang="fr-FR" dirty="0"/>
              <a:t>exemple</a:t>
            </a:r>
          </a:p>
          <a:p>
            <a:pPr lvl="5"/>
            <a:r>
              <a:rPr lang="fr-FR" dirty="0"/>
              <a:t>exemple</a:t>
            </a:r>
          </a:p>
          <a:p>
            <a:pPr lvl="6"/>
            <a:r>
              <a:rPr lang="fr-FR" dirty="0"/>
              <a:t>exemple</a:t>
            </a:r>
          </a:p>
          <a:p>
            <a:pPr lvl="7"/>
            <a:r>
              <a:rPr lang="fr-FR" dirty="0"/>
              <a:t>exemple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8C3AF98-3717-CE4A-9309-87C6486C30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8579" y="5785910"/>
            <a:ext cx="5363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/>
                </a:solidFill>
              </a:defRPr>
            </a:lvl1pPr>
          </a:lstStyle>
          <a:p>
            <a:fld id="{40E81796-E06A-9A43-AC14-0CF95C9C88D8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447" y="146340"/>
            <a:ext cx="2520000" cy="62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68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62" r:id="rId2"/>
    <p:sldLayoutId id="2147483686" r:id="rId3"/>
    <p:sldLayoutId id="2147483649" r:id="rId4"/>
    <p:sldLayoutId id="2147483664" r:id="rId5"/>
    <p:sldLayoutId id="2147483676" r:id="rId6"/>
    <p:sldLayoutId id="2147483678" r:id="rId7"/>
    <p:sldLayoutId id="2147483671" r:id="rId8"/>
    <p:sldLayoutId id="2147483670" r:id="rId9"/>
    <p:sldLayoutId id="2147483681" r:id="rId10"/>
    <p:sldLayoutId id="2147483668" r:id="rId11"/>
    <p:sldLayoutId id="2147483674" r:id="rId12"/>
    <p:sldLayoutId id="2147483683" r:id="rId13"/>
    <p:sldLayoutId id="2147483673" r:id="rId14"/>
    <p:sldLayoutId id="2147483669" r:id="rId15"/>
    <p:sldLayoutId id="2147483672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1" i="0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spcAft>
          <a:spcPts val="18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1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47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988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1229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1476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6pPr>
      <a:lvl7pPr marL="1728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7pPr>
      <a:lvl8pPr marL="1944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8pPr>
      <a:lvl9pPr marL="3657600" indent="0" algn="l" defTabSz="914400" rtl="0" eaLnBrk="1" latinLnBrk="0" hangingPunct="1">
        <a:lnSpc>
          <a:spcPct val="150000"/>
        </a:lnSpc>
        <a:spcBef>
          <a:spcPts val="500"/>
        </a:spcBef>
        <a:spcAft>
          <a:spcPts val="300"/>
        </a:spcAft>
        <a:buFont typeface="Arial" panose="020B0604020202020204" pitchFamily="34" charset="0"/>
        <a:buNone/>
        <a:defRPr sz="1800" kern="1200">
          <a:solidFill>
            <a:schemeClr val="accent2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92DEC4-19C4-474A-8762-85BB2785F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927" y="1101376"/>
            <a:ext cx="10533994" cy="1221720"/>
          </a:xfrm>
        </p:spPr>
        <p:txBody>
          <a:bodyPr/>
          <a:lstStyle/>
          <a:p>
            <a:r>
              <a:rPr lang="fr-LU" dirty="0" err="1" smtClean="0"/>
              <a:t>Implementation</a:t>
            </a:r>
            <a:r>
              <a:rPr lang="fr-LU" dirty="0" smtClean="0"/>
              <a:t> of the « Free </a:t>
            </a:r>
            <a:r>
              <a:rPr lang="fr-LU" dirty="0" err="1"/>
              <a:t>F</a:t>
            </a:r>
            <a:r>
              <a:rPr lang="fr-LU" dirty="0" err="1" smtClean="0"/>
              <a:t>lowing</a:t>
            </a:r>
            <a:r>
              <a:rPr lang="fr-LU" dirty="0" smtClean="0"/>
              <a:t> River » </a:t>
            </a:r>
            <a:r>
              <a:rPr lang="fr-LU" dirty="0" err="1" smtClean="0"/>
              <a:t>target</a:t>
            </a:r>
            <a:r>
              <a:rPr lang="fr-LU" dirty="0" smtClean="0"/>
              <a:t> of the </a:t>
            </a:r>
            <a:r>
              <a:rPr lang="fr-LU" dirty="0" err="1" smtClean="0"/>
              <a:t>biodiversity</a:t>
            </a:r>
            <a:r>
              <a:rPr lang="fr-LU" dirty="0" smtClean="0"/>
              <a:t> </a:t>
            </a:r>
            <a:r>
              <a:rPr lang="fr-LU" dirty="0" err="1" smtClean="0"/>
              <a:t>strategy</a:t>
            </a:r>
            <a:r>
              <a:rPr lang="fr-LU" dirty="0" smtClean="0"/>
              <a:t> in Luxembourg</a:t>
            </a:r>
            <a:endParaRPr lang="fr-LU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911C466-B2C5-A648-92EA-4EB9D76CB7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4927" y="2502786"/>
            <a:ext cx="10533994" cy="213156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fr-LU" sz="2400" dirty="0" smtClean="0"/>
              <a:t>Free Flow </a:t>
            </a:r>
            <a:r>
              <a:rPr lang="fr-LU" sz="2400" dirty="0" err="1"/>
              <a:t>W</a:t>
            </a:r>
            <a:r>
              <a:rPr lang="fr-LU" sz="2400" dirty="0" err="1" smtClean="0"/>
              <a:t>ebinar</a:t>
            </a:r>
            <a:r>
              <a:rPr lang="fr-LU" sz="2400" dirty="0" smtClean="0"/>
              <a:t> vol.2 </a:t>
            </a:r>
            <a:r>
              <a:rPr lang="en-US" sz="2400" b="0" dirty="0" smtClean="0"/>
              <a:t>– </a:t>
            </a:r>
            <a:r>
              <a:rPr lang="en-US" sz="2400" b="0" dirty="0"/>
              <a:t>B</a:t>
            </a:r>
            <a:r>
              <a:rPr lang="en-US" sz="2400" b="0" dirty="0" smtClean="0"/>
              <a:t>arrier </a:t>
            </a:r>
            <a:r>
              <a:rPr lang="en-US" sz="2400" b="0" dirty="0"/>
              <a:t>removal for river restoration in the river basins of the Rhine, Scheldt, Meuse and </a:t>
            </a:r>
            <a:r>
              <a:rPr lang="en-US" sz="2400" b="0" dirty="0"/>
              <a:t>Ems (</a:t>
            </a:r>
            <a:r>
              <a:rPr lang="en-US" sz="2400" b="0" dirty="0" smtClean="0"/>
              <a:t>23.05.2023)</a:t>
            </a:r>
            <a:endParaRPr lang="en-US" sz="2400" b="0" dirty="0" smtClean="0"/>
          </a:p>
          <a:p>
            <a:pPr>
              <a:spcBef>
                <a:spcPts val="0"/>
              </a:spcBef>
            </a:pPr>
            <a:r>
              <a:rPr lang="en-US" sz="2400" b="0" dirty="0" smtClean="0"/>
              <a:t>Carole Molitor, AGE (LU)</a:t>
            </a:r>
            <a:endParaRPr lang="en-US" sz="2400" b="0" dirty="0" smtClean="0"/>
          </a:p>
          <a:p>
            <a:endParaRPr lang="fr-LU" sz="2000" dirty="0">
              <a:solidFill>
                <a:srgbClr val="003366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E8DEB9-570A-F348-9E38-4FBD8421777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1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9210502" y="5212080"/>
            <a:ext cx="2793076" cy="1379913"/>
          </a:xfrm>
          <a:prstGeom prst="rect">
            <a:avLst/>
          </a:prstGeom>
          <a:solidFill>
            <a:srgbClr val="7D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766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927" y="282481"/>
            <a:ext cx="8314767" cy="77554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Next </a:t>
            </a:r>
            <a:r>
              <a:rPr lang="en-US" sz="2700" dirty="0" smtClean="0"/>
              <a:t>steps</a:t>
            </a:r>
            <a:r>
              <a:rPr lang="en-US" dirty="0" smtClean="0"/>
              <a:t>…</a:t>
            </a:r>
            <a:r>
              <a:rPr lang="en-US" dirty="0"/>
              <a:t/>
            </a:r>
            <a:br>
              <a:rPr lang="en-US" dirty="0"/>
            </a:br>
            <a:endParaRPr lang="lb-L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568669" y="1120346"/>
            <a:ext cx="6590012" cy="542049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Map </a:t>
            </a:r>
            <a:r>
              <a:rPr lang="en-US" sz="2000" dirty="0"/>
              <a:t>of free flowing river </a:t>
            </a:r>
            <a:r>
              <a:rPr lang="en-US" sz="2000" dirty="0" smtClean="0"/>
              <a:t>segments</a:t>
            </a:r>
            <a:r>
              <a:rPr lang="en-US" sz="2000" dirty="0" smtClean="0"/>
              <a:t>:</a:t>
            </a:r>
          </a:p>
          <a:p>
            <a:pPr lvl="1"/>
            <a:r>
              <a:rPr lang="en-US" sz="2000" dirty="0" err="1"/>
              <a:t>Analyse</a:t>
            </a:r>
            <a:r>
              <a:rPr lang="en-US" sz="2000" dirty="0"/>
              <a:t> available data sets (biological data, </a:t>
            </a:r>
            <a:r>
              <a:rPr lang="en-US" sz="2000" dirty="0" err="1"/>
              <a:t>HyMo</a:t>
            </a:r>
            <a:r>
              <a:rPr lang="en-US" sz="2000" dirty="0"/>
              <a:t> mapping data,…)</a:t>
            </a:r>
          </a:p>
          <a:p>
            <a:pPr lvl="1"/>
            <a:r>
              <a:rPr lang="en-US" sz="2000" dirty="0"/>
              <a:t>Define criteria to </a:t>
            </a:r>
            <a:r>
              <a:rPr lang="en-US" sz="2000" dirty="0" smtClean="0"/>
              <a:t>define</a:t>
            </a:r>
            <a:r>
              <a:rPr lang="en-US" sz="2000" dirty="0" smtClean="0"/>
              <a:t> </a:t>
            </a:r>
            <a:r>
              <a:rPr lang="en-US" sz="2000" dirty="0"/>
              <a:t>a </a:t>
            </a:r>
            <a:r>
              <a:rPr lang="en-US" sz="2000" dirty="0" err="1"/>
              <a:t>priorization</a:t>
            </a:r>
            <a:r>
              <a:rPr lang="en-US" sz="2000" dirty="0"/>
              <a:t> </a:t>
            </a:r>
            <a:r>
              <a:rPr lang="en-US" sz="2000" dirty="0" smtClean="0"/>
              <a:t>method (e.g</a:t>
            </a:r>
            <a:r>
              <a:rPr lang="en-US" sz="2000" dirty="0"/>
              <a:t>. ecologically valuable areas, </a:t>
            </a:r>
            <a:r>
              <a:rPr lang="en-US" sz="2000" dirty="0" smtClean="0"/>
              <a:t>nature </a:t>
            </a:r>
            <a:r>
              <a:rPr lang="en-US" sz="2000" dirty="0"/>
              <a:t>reserves,…)</a:t>
            </a:r>
          </a:p>
          <a:p>
            <a:pPr lvl="1"/>
            <a:r>
              <a:rPr lang="en-US" sz="2000" dirty="0"/>
              <a:t>Identification of river stretches to </a:t>
            </a:r>
            <a:r>
              <a:rPr lang="en-US" sz="2000" dirty="0" smtClean="0"/>
              <a:t>prioritize</a:t>
            </a:r>
            <a:endParaRPr lang="en-US" sz="2000" dirty="0" smtClean="0"/>
          </a:p>
          <a:p>
            <a:r>
              <a:rPr lang="en-US" sz="2000" dirty="0" smtClean="0"/>
              <a:t>Communication and </a:t>
            </a:r>
            <a:r>
              <a:rPr lang="en-US" sz="2000" dirty="0" err="1" smtClean="0"/>
              <a:t>Sensibilisation</a:t>
            </a:r>
            <a:r>
              <a:rPr lang="en-US" sz="2000" dirty="0" smtClean="0"/>
              <a:t> campaign on dam removal in 2024 for the WFMD</a:t>
            </a:r>
          </a:p>
          <a:p>
            <a:pPr lvl="1"/>
            <a:endParaRPr lang="en-US" sz="2000" dirty="0">
              <a:solidFill>
                <a:schemeClr val="tx2"/>
              </a:solidFill>
            </a:endParaRPr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61666" y="1517136"/>
            <a:ext cx="6019112" cy="451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738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for you attention</a:t>
            </a:r>
            <a:r>
              <a:rPr lang="en-US" dirty="0" smtClean="0"/>
              <a:t>! </a:t>
            </a:r>
            <a:r>
              <a:rPr lang="en-US" dirty="0" smtClean="0"/>
              <a:t>Questions?</a:t>
            </a:r>
            <a:endParaRPr lang="lb-L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449" y="838899"/>
            <a:ext cx="7910237" cy="593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099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34123" y="2394"/>
            <a:ext cx="3425985" cy="775544"/>
          </a:xfrm>
        </p:spPr>
        <p:txBody>
          <a:bodyPr/>
          <a:lstStyle/>
          <a:p>
            <a:r>
              <a:rPr lang="en-US" dirty="0" smtClean="0"/>
              <a:t>Geographical situation</a:t>
            </a:r>
            <a:endParaRPr lang="lb-LU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6333" y="1436914"/>
            <a:ext cx="6147585" cy="518630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On the watershed between </a:t>
            </a:r>
            <a:r>
              <a:rPr lang="en-US" sz="2000" b="1" dirty="0" smtClean="0"/>
              <a:t>Meuse </a:t>
            </a:r>
            <a:r>
              <a:rPr lang="en-US" sz="2000" dirty="0" smtClean="0"/>
              <a:t>(3 WB) and </a:t>
            </a:r>
            <a:r>
              <a:rPr lang="en-US" sz="2000" b="1" dirty="0" smtClean="0"/>
              <a:t>Rhine</a:t>
            </a:r>
            <a:r>
              <a:rPr lang="en-US" sz="2000" dirty="0" smtClean="0"/>
              <a:t> (103 WB) catchment areas</a:t>
            </a:r>
          </a:p>
          <a:p>
            <a:r>
              <a:rPr lang="en-US" sz="2000" dirty="0" smtClean="0"/>
              <a:t>Main river type: (small) rivers of the </a:t>
            </a:r>
            <a:r>
              <a:rPr lang="en-US" sz="2000" dirty="0" err="1" smtClean="0"/>
              <a:t>submontanous</a:t>
            </a:r>
            <a:r>
              <a:rPr lang="en-US" sz="2000" dirty="0" smtClean="0"/>
              <a:t>/</a:t>
            </a:r>
            <a:r>
              <a:rPr lang="en-US" sz="2000" dirty="0" err="1" smtClean="0"/>
              <a:t>colline</a:t>
            </a:r>
            <a:r>
              <a:rPr lang="en-US" sz="2000" dirty="0" smtClean="0"/>
              <a:t> level</a:t>
            </a:r>
            <a:endParaRPr lang="en-US" sz="2000" dirty="0"/>
          </a:p>
          <a:p>
            <a:r>
              <a:rPr lang="en-US" sz="2000" dirty="0" smtClean="0"/>
              <a:t>Dominant Fish region: Brown trout region (grayling region for middle sized rivers)</a:t>
            </a:r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lb-LU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5786438"/>
            <a:ext cx="536575" cy="365125"/>
          </a:xfrm>
        </p:spPr>
        <p:txBody>
          <a:bodyPr/>
          <a:lstStyle/>
          <a:p>
            <a:fld id="{40E81796-E06A-9A43-AC14-0CF95C9C88D8}" type="slidenum">
              <a:rPr lang="fr-FR" smtClean="0"/>
              <a:pPr/>
              <a:t>2</a:t>
            </a:fld>
            <a:endParaRPr lang="fr-F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860" y="0"/>
            <a:ext cx="4899098" cy="68556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081964" y="4602239"/>
            <a:ext cx="1737976" cy="369332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Via Rhine =&gt; Sea</a:t>
            </a:r>
            <a:endParaRPr lang="lb-LU" dirty="0"/>
          </a:p>
        </p:txBody>
      </p:sp>
      <p:cxnSp>
        <p:nvCxnSpPr>
          <p:cNvPr id="14" name="Curved Connector 13"/>
          <p:cNvCxnSpPr/>
          <p:nvPr/>
        </p:nvCxnSpPr>
        <p:spPr>
          <a:xfrm flipV="1">
            <a:off x="11406909" y="4378036"/>
            <a:ext cx="258618" cy="222938"/>
          </a:xfrm>
          <a:prstGeom prst="curvedConnector3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372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4D5DD624-B299-CB41-B12D-B89DD45AB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300" dirty="0" err="1" smtClean="0"/>
              <a:t>Ecological</a:t>
            </a:r>
            <a:r>
              <a:rPr lang="fr-FR" sz="2300" dirty="0" smtClean="0"/>
              <a:t> </a:t>
            </a:r>
            <a:r>
              <a:rPr lang="fr-FR" sz="2300" dirty="0" err="1" smtClean="0"/>
              <a:t>continuity</a:t>
            </a:r>
            <a:r>
              <a:rPr lang="fr-FR" sz="2300" dirty="0" smtClean="0"/>
              <a:t> - </a:t>
            </a:r>
            <a:r>
              <a:rPr lang="fr-FR" sz="2300" dirty="0" err="1" smtClean="0"/>
              <a:t>Current</a:t>
            </a:r>
            <a:r>
              <a:rPr lang="fr-FR" sz="2300" dirty="0" smtClean="0"/>
              <a:t> </a:t>
            </a:r>
            <a:r>
              <a:rPr lang="fr-FR" sz="2300" dirty="0" smtClean="0"/>
              <a:t>state</a:t>
            </a:r>
            <a:endParaRPr lang="fr-FR" sz="23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724927" y="1252151"/>
            <a:ext cx="6301689" cy="5486400"/>
          </a:xfrm>
        </p:spPr>
        <p:txBody>
          <a:bodyPr/>
          <a:lstStyle/>
          <a:p>
            <a:r>
              <a:rPr lang="en-US" sz="2000" dirty="0" smtClean="0"/>
              <a:t>Evaluation of the ecological continuity in the 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RBMP (</a:t>
            </a:r>
            <a:r>
              <a:rPr lang="en-US" sz="2000" dirty="0" err="1" smtClean="0"/>
              <a:t>HyMo</a:t>
            </a:r>
            <a:r>
              <a:rPr lang="en-US" sz="2000" dirty="0" smtClean="0"/>
              <a:t> Quality Element)</a:t>
            </a:r>
          </a:p>
          <a:p>
            <a:r>
              <a:rPr lang="en-US" sz="2000" dirty="0" smtClean="0"/>
              <a:t>Classification based on up- and downstream migration potential and sediment </a:t>
            </a:r>
            <a:r>
              <a:rPr lang="en-US" sz="2000" dirty="0" err="1" smtClean="0"/>
              <a:t>passability</a:t>
            </a:r>
            <a:endParaRPr lang="en-US" sz="2000" dirty="0" smtClean="0"/>
          </a:p>
          <a:p>
            <a:r>
              <a:rPr lang="en-US" sz="2000" dirty="0" smtClean="0"/>
              <a:t>Only 3 NWB are classified in a very good status regarding ecological continuity</a:t>
            </a:r>
          </a:p>
          <a:p>
            <a:r>
              <a:rPr lang="en-US" sz="2000" dirty="0" smtClean="0"/>
              <a:t>2 NWB </a:t>
            </a:r>
            <a:r>
              <a:rPr lang="en-US" sz="2000" dirty="0"/>
              <a:t>are classified </a:t>
            </a:r>
            <a:r>
              <a:rPr lang="en-US" sz="2000" dirty="0" smtClean="0"/>
              <a:t>in a good status =&gt; no significant barriers for fish migration (upstream and downstream)</a:t>
            </a:r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lb-LU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0E32FC6-AFBF-994C-9BD4-B1D499E829E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3</a:t>
            </a:fld>
            <a:endParaRPr lang="fr-F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101" y="0"/>
            <a:ext cx="5167312" cy="687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7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898E88-0AA5-A44E-9CFE-2D8C16C4C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did</a:t>
            </a:r>
            <a:r>
              <a:rPr lang="fr-FR" dirty="0" smtClean="0"/>
              <a:t> </a:t>
            </a:r>
            <a:r>
              <a:rPr lang="fr-FR" dirty="0" err="1" smtClean="0"/>
              <a:t>so</a:t>
            </a:r>
            <a:r>
              <a:rPr lang="fr-FR" dirty="0" smtClean="0"/>
              <a:t> far…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CAED206-E352-424C-A5E1-2690DC00D4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4927" y="1117298"/>
            <a:ext cx="6536619" cy="485117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0" dirty="0" smtClean="0"/>
              <a:t>2</a:t>
            </a:r>
            <a:r>
              <a:rPr lang="fr-FR" sz="2000" b="0" baseline="30000" dirty="0" smtClean="0"/>
              <a:t>nd</a:t>
            </a:r>
            <a:r>
              <a:rPr lang="fr-FR" sz="2000" b="0" dirty="0" smtClean="0"/>
              <a:t> RBMP: </a:t>
            </a:r>
            <a:r>
              <a:rPr lang="fr-FR" sz="2000" b="0" dirty="0" err="1" smtClean="0"/>
              <a:t>priorization</a:t>
            </a:r>
            <a:r>
              <a:rPr lang="fr-FR" sz="2000" b="0" dirty="0" smtClean="0"/>
              <a:t> scenario </a:t>
            </a:r>
            <a:r>
              <a:rPr lang="fr-FR" sz="2000" b="0" dirty="0" err="1" smtClean="0"/>
              <a:t>focussed</a:t>
            </a:r>
            <a:r>
              <a:rPr lang="fr-FR" sz="2000" b="0" dirty="0" smtClean="0"/>
              <a:t> on </a:t>
            </a:r>
            <a:r>
              <a:rPr lang="fr-FR" sz="2000" b="0" dirty="0" err="1" smtClean="0"/>
              <a:t>estuary</a:t>
            </a:r>
            <a:r>
              <a:rPr lang="fr-FR" sz="2000" b="0" dirty="0" smtClean="0"/>
              <a:t> areas to </a:t>
            </a:r>
            <a:r>
              <a:rPr lang="fr-FR" sz="2000" b="0" dirty="0" err="1" smtClean="0"/>
              <a:t>reconnect</a:t>
            </a:r>
            <a:r>
              <a:rPr lang="fr-FR" sz="2000" b="0" dirty="0" smtClean="0"/>
              <a:t> the </a:t>
            </a:r>
            <a:r>
              <a:rPr lang="fr-FR" sz="2000" b="0" dirty="0" err="1" smtClean="0"/>
              <a:t>rivers</a:t>
            </a:r>
            <a:r>
              <a:rPr lang="fr-FR" sz="2000" b="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0" dirty="0" err="1" smtClean="0"/>
              <a:t>Only</a:t>
            </a:r>
            <a:r>
              <a:rPr lang="fr-FR" sz="2000" b="0" dirty="0" smtClean="0"/>
              <a:t> </a:t>
            </a:r>
            <a:r>
              <a:rPr lang="fr-FR" sz="2000" b="0" dirty="0" err="1" smtClean="0"/>
              <a:t>dams</a:t>
            </a:r>
            <a:r>
              <a:rPr lang="fr-FR" sz="2000" b="0" dirty="0" smtClean="0"/>
              <a:t>/</a:t>
            </a:r>
            <a:r>
              <a:rPr lang="fr-FR" sz="2000" b="0" dirty="0" err="1" smtClean="0"/>
              <a:t>weirs</a:t>
            </a:r>
            <a:r>
              <a:rPr lang="fr-FR" sz="2000" b="0" dirty="0" smtClean="0"/>
              <a:t> </a:t>
            </a:r>
            <a:r>
              <a:rPr lang="fr-FR" sz="2000" b="0" dirty="0" err="1" smtClean="0"/>
              <a:t>with</a:t>
            </a:r>
            <a:r>
              <a:rPr lang="fr-FR" sz="2000" b="0" dirty="0" smtClean="0"/>
              <a:t> a </a:t>
            </a:r>
            <a:r>
              <a:rPr lang="fr-FR" sz="2000" b="0" dirty="0" err="1" smtClean="0"/>
              <a:t>height</a:t>
            </a:r>
            <a:r>
              <a:rPr lang="fr-FR" sz="2000" b="0" dirty="0" smtClean="0"/>
              <a:t> of &gt;1m </a:t>
            </a:r>
            <a:r>
              <a:rPr lang="fr-FR" sz="2000" b="0" dirty="0" err="1" smtClean="0"/>
              <a:t>were</a:t>
            </a:r>
            <a:r>
              <a:rPr lang="fr-FR" sz="2000" b="0" dirty="0" smtClean="0"/>
              <a:t> </a:t>
            </a:r>
            <a:r>
              <a:rPr lang="fr-FR" sz="2000" b="0" dirty="0" err="1" smtClean="0"/>
              <a:t>considered</a:t>
            </a:r>
            <a:endParaRPr lang="fr-FR" sz="2000" b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0" dirty="0" err="1" smtClean="0"/>
              <a:t>Criteria</a:t>
            </a:r>
            <a:r>
              <a:rPr lang="fr-FR" sz="2000" b="0" dirty="0" smtClean="0"/>
              <a:t> </a:t>
            </a:r>
            <a:r>
              <a:rPr lang="fr-FR" sz="2000" b="0" dirty="0" err="1" smtClean="0"/>
              <a:t>based</a:t>
            </a:r>
            <a:r>
              <a:rPr lang="fr-FR" sz="2000" b="0" dirty="0" smtClean="0"/>
              <a:t> on the </a:t>
            </a:r>
            <a:r>
              <a:rPr lang="fr-FR" sz="2000" b="0" dirty="0" err="1" smtClean="0"/>
              <a:t>length</a:t>
            </a:r>
            <a:r>
              <a:rPr lang="fr-FR" sz="2000" b="0" dirty="0" smtClean="0"/>
              <a:t> of </a:t>
            </a:r>
            <a:r>
              <a:rPr lang="fr-FR" sz="2000" b="0" dirty="0" err="1" smtClean="0"/>
              <a:t>continuous</a:t>
            </a:r>
            <a:r>
              <a:rPr lang="fr-FR" sz="2000" b="0" dirty="0" smtClean="0"/>
              <a:t> river </a:t>
            </a:r>
            <a:r>
              <a:rPr lang="fr-FR" sz="2000" b="0" dirty="0" err="1" smtClean="0"/>
              <a:t>stretches</a:t>
            </a:r>
            <a:r>
              <a:rPr lang="fr-FR" sz="2000" b="0" dirty="0" smtClean="0"/>
              <a:t> and </a:t>
            </a:r>
            <a:r>
              <a:rPr lang="fr-FR" sz="2000" b="0" dirty="0" err="1" smtClean="0"/>
              <a:t>hydromorphological</a:t>
            </a:r>
            <a:r>
              <a:rPr lang="fr-FR" sz="2000" b="0" dirty="0" smtClean="0"/>
              <a:t> </a:t>
            </a:r>
            <a:r>
              <a:rPr lang="fr-FR" sz="2000" b="0" dirty="0" err="1" smtClean="0"/>
              <a:t>quality</a:t>
            </a:r>
            <a:r>
              <a:rPr lang="fr-FR" sz="2000" b="0" dirty="0" smtClean="0"/>
              <a:t> of the </a:t>
            </a:r>
            <a:r>
              <a:rPr lang="fr-FR" sz="2000" b="0" dirty="0" err="1" smtClean="0"/>
              <a:t>potential</a:t>
            </a:r>
            <a:r>
              <a:rPr lang="fr-FR" sz="2000" b="0" dirty="0" smtClean="0"/>
              <a:t> </a:t>
            </a:r>
            <a:r>
              <a:rPr lang="fr-FR" sz="2000" b="0" dirty="0" err="1" smtClean="0"/>
              <a:t>additional</a:t>
            </a:r>
            <a:r>
              <a:rPr lang="fr-FR" sz="2000" b="0" dirty="0" smtClean="0"/>
              <a:t> habitat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Dam </a:t>
            </a:r>
            <a:r>
              <a:rPr lang="fr-FR" sz="2000" dirty="0" err="1" smtClean="0"/>
              <a:t>removal</a:t>
            </a:r>
            <a:r>
              <a:rPr lang="fr-FR" sz="2000" dirty="0" smtClean="0"/>
              <a:t> </a:t>
            </a:r>
            <a:r>
              <a:rPr lang="fr-FR" sz="2000" dirty="0" err="1" smtClean="0"/>
              <a:t>where</a:t>
            </a:r>
            <a:r>
              <a:rPr lang="fr-FR" sz="2000" dirty="0" smtClean="0"/>
              <a:t> possible (</a:t>
            </a:r>
            <a:r>
              <a:rPr lang="fr-FR" sz="2000" dirty="0" err="1" smtClean="0"/>
              <a:t>Obsolete</a:t>
            </a:r>
            <a:r>
              <a:rPr lang="fr-FR" sz="2000" dirty="0" smtClean="0"/>
              <a:t>, agreement of the </a:t>
            </a:r>
            <a:r>
              <a:rPr lang="fr-FR" sz="2000" dirty="0" err="1" smtClean="0"/>
              <a:t>owner</a:t>
            </a:r>
            <a:r>
              <a:rPr lang="fr-FR" sz="2000" dirty="0" smtClean="0"/>
              <a:t>, no </a:t>
            </a:r>
            <a:r>
              <a:rPr lang="fr-FR" sz="2000" dirty="0" err="1" smtClean="0"/>
              <a:t>static</a:t>
            </a:r>
            <a:r>
              <a:rPr lang="fr-FR" sz="2000" dirty="0" smtClean="0"/>
              <a:t> issues,..)</a:t>
            </a:r>
            <a:endParaRPr lang="fr-FR" sz="2000" b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b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b="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1F288B6-57DF-0840-B8DA-EEE1F423E34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240" y="0"/>
            <a:ext cx="4800906" cy="688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5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898E88-0AA5-A44E-9CFE-2D8C16C4C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did</a:t>
            </a:r>
            <a:r>
              <a:rPr lang="fr-FR" dirty="0" smtClean="0"/>
              <a:t> </a:t>
            </a:r>
            <a:r>
              <a:rPr lang="fr-FR" dirty="0" err="1" smtClean="0"/>
              <a:t>so</a:t>
            </a:r>
            <a:r>
              <a:rPr lang="fr-FR" dirty="0" smtClean="0"/>
              <a:t> far…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CAED206-E352-424C-A5E1-2690DC00D4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2548" y="1018444"/>
            <a:ext cx="11022230" cy="485117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dirty="0" smtClean="0"/>
              <a:t>3 rd RBMP: Inventory of all </a:t>
            </a:r>
            <a:r>
              <a:rPr lang="fr-FR" sz="1800" dirty="0" err="1" smtClean="0"/>
              <a:t>existing</a:t>
            </a:r>
            <a:r>
              <a:rPr lang="fr-FR" sz="1800" dirty="0" smtClean="0"/>
              <a:t> </a:t>
            </a:r>
            <a:r>
              <a:rPr lang="fr-FR" sz="1800" dirty="0" err="1" smtClean="0"/>
              <a:t>instream</a:t>
            </a:r>
            <a:r>
              <a:rPr lang="fr-FR" sz="1800" dirty="0" smtClean="0"/>
              <a:t> </a:t>
            </a:r>
            <a:r>
              <a:rPr lang="fr-FR" sz="1800" dirty="0" err="1" smtClean="0"/>
              <a:t>barriers</a:t>
            </a:r>
            <a:r>
              <a:rPr lang="fr-FR" sz="1800" dirty="0" smtClean="0"/>
              <a:t> &gt; 0,1 m </a:t>
            </a:r>
            <a:r>
              <a:rPr lang="fr-FR" sz="1800" dirty="0" err="1" smtClean="0"/>
              <a:t>including</a:t>
            </a:r>
            <a:r>
              <a:rPr lang="fr-FR" sz="1800" dirty="0" smtClean="0"/>
              <a:t> </a:t>
            </a:r>
            <a:r>
              <a:rPr lang="fr-FR" sz="1800" dirty="0" err="1" smtClean="0"/>
              <a:t>dams</a:t>
            </a:r>
            <a:r>
              <a:rPr lang="fr-FR" sz="1800" dirty="0" smtClean="0"/>
              <a:t>, </a:t>
            </a:r>
            <a:r>
              <a:rPr lang="fr-FR" sz="1800" dirty="0" err="1" smtClean="0"/>
              <a:t>weirs</a:t>
            </a:r>
            <a:r>
              <a:rPr lang="fr-FR" sz="1800" dirty="0" smtClean="0"/>
              <a:t>, </a:t>
            </a:r>
            <a:r>
              <a:rPr lang="fr-FR" sz="1800" dirty="0" err="1" smtClean="0"/>
              <a:t>culverts</a:t>
            </a:r>
            <a:r>
              <a:rPr lang="fr-FR" sz="1800" dirty="0" smtClean="0"/>
              <a:t>, </a:t>
            </a:r>
            <a:r>
              <a:rPr lang="fr-FR" sz="1800" dirty="0" err="1" smtClean="0"/>
              <a:t>pipings</a:t>
            </a:r>
            <a:r>
              <a:rPr lang="fr-FR" sz="1800" dirty="0" smtClean="0"/>
              <a:t>, </a:t>
            </a:r>
            <a:r>
              <a:rPr lang="fr-FR" sz="1800" dirty="0" err="1" smtClean="0"/>
              <a:t>crossings</a:t>
            </a:r>
            <a:r>
              <a:rPr lang="fr-FR" sz="1800" dirty="0" smtClean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800" b="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1F288B6-57DF-0840-B8DA-EEE1F423E34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5</a:t>
            </a:fld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102" y="1425630"/>
            <a:ext cx="4175535" cy="54311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239" y="1449859"/>
            <a:ext cx="4136248" cy="54069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19102" y="1425630"/>
            <a:ext cx="1686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Culverts &amp; </a:t>
            </a:r>
            <a:r>
              <a:rPr lang="en-US" sz="1600" dirty="0" err="1" smtClean="0"/>
              <a:t>pipings</a:t>
            </a:r>
            <a:endParaRPr lang="lb-LU" sz="1600" dirty="0"/>
          </a:p>
          <a:p>
            <a:endParaRPr lang="lb-L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621238" y="1426843"/>
            <a:ext cx="13286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Dams &amp; weirs</a:t>
            </a:r>
            <a:endParaRPr lang="lb-LU" sz="1600" dirty="0"/>
          </a:p>
        </p:txBody>
      </p:sp>
    </p:spTree>
    <p:extLst>
      <p:ext uri="{BB962C8B-B14F-4D97-AF65-F5344CB8AC3E}">
        <p14:creationId xmlns:p14="http://schemas.microsoft.com/office/powerpoint/2010/main" val="399790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4D5DD624-B299-CB41-B12D-B89DD45AB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364" y="0"/>
            <a:ext cx="8631571" cy="775544"/>
          </a:xfrm>
        </p:spPr>
        <p:txBody>
          <a:bodyPr>
            <a:normAutofit/>
          </a:bodyPr>
          <a:lstStyle/>
          <a:p>
            <a:r>
              <a:rPr lang="fr-FR" sz="2300" dirty="0" err="1" smtClean="0"/>
              <a:t>What</a:t>
            </a:r>
            <a:r>
              <a:rPr lang="fr-FR" sz="2300" dirty="0" smtClean="0"/>
              <a:t> </a:t>
            </a:r>
            <a:r>
              <a:rPr lang="fr-FR" sz="2300" dirty="0" err="1" smtClean="0"/>
              <a:t>we</a:t>
            </a:r>
            <a:r>
              <a:rPr lang="fr-FR" sz="2300" dirty="0" smtClean="0"/>
              <a:t> </a:t>
            </a:r>
            <a:r>
              <a:rPr lang="fr-FR" sz="2300" dirty="0" err="1" smtClean="0"/>
              <a:t>did</a:t>
            </a:r>
            <a:r>
              <a:rPr lang="fr-FR" sz="2300" dirty="0" smtClean="0"/>
              <a:t> </a:t>
            </a:r>
            <a:r>
              <a:rPr lang="fr-FR" sz="2300" dirty="0" err="1" smtClean="0"/>
              <a:t>so</a:t>
            </a:r>
            <a:r>
              <a:rPr lang="fr-FR" sz="2300" dirty="0" smtClean="0"/>
              <a:t> far…</a:t>
            </a:r>
            <a:endParaRPr lang="fr-FR" sz="23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0E32FC6-AFBF-994C-9BD4-B1D499E829E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452" y="145347"/>
            <a:ext cx="4637414" cy="66217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866" y="183602"/>
            <a:ext cx="4384356" cy="654521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87214" y="1444157"/>
            <a:ext cx="299033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Map with </a:t>
            </a:r>
            <a:r>
              <a:rPr lang="en-US" dirty="0" smtClean="0"/>
              <a:t>1.016 identified instream barriers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 Fact sheet per barrier: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 smtClean="0"/>
              <a:t>Pictures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 smtClean="0"/>
              <a:t>Location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 smtClean="0"/>
              <a:t>Dimensions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 smtClean="0"/>
              <a:t>Construction type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 smtClean="0"/>
              <a:t>Evaluation of up-and downstream migration and sediment </a:t>
            </a:r>
            <a:r>
              <a:rPr lang="en-US" dirty="0" err="1" smtClean="0"/>
              <a:t>passability</a:t>
            </a:r>
            <a:endParaRPr lang="en-US" dirty="0" smtClean="0"/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 smtClean="0"/>
              <a:t>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lb-LU" dirty="0"/>
          </a:p>
        </p:txBody>
      </p:sp>
    </p:spTree>
    <p:extLst>
      <p:ext uri="{BB962C8B-B14F-4D97-AF65-F5344CB8AC3E}">
        <p14:creationId xmlns:p14="http://schemas.microsoft.com/office/powerpoint/2010/main" val="47652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4D5DD624-B299-CB41-B12D-B89DD45AB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927" y="30969"/>
            <a:ext cx="8631571" cy="775544"/>
          </a:xfrm>
        </p:spPr>
        <p:txBody>
          <a:bodyPr>
            <a:normAutofit/>
          </a:bodyPr>
          <a:lstStyle/>
          <a:p>
            <a:r>
              <a:rPr lang="fr-FR" sz="2300" dirty="0" err="1" smtClean="0"/>
              <a:t>What</a:t>
            </a:r>
            <a:r>
              <a:rPr lang="fr-FR" sz="2300" dirty="0" smtClean="0"/>
              <a:t> </a:t>
            </a:r>
            <a:r>
              <a:rPr lang="fr-FR" sz="2300" dirty="0" err="1" smtClean="0"/>
              <a:t>we</a:t>
            </a:r>
            <a:r>
              <a:rPr lang="fr-FR" sz="2300" dirty="0" smtClean="0"/>
              <a:t> </a:t>
            </a:r>
            <a:r>
              <a:rPr lang="fr-FR" sz="2300" dirty="0" err="1" smtClean="0"/>
              <a:t>did</a:t>
            </a:r>
            <a:r>
              <a:rPr lang="fr-FR" sz="2300" dirty="0" smtClean="0"/>
              <a:t> </a:t>
            </a:r>
            <a:r>
              <a:rPr lang="fr-FR" sz="2300" dirty="0" err="1" smtClean="0"/>
              <a:t>so</a:t>
            </a:r>
            <a:r>
              <a:rPr lang="fr-FR" sz="2300" dirty="0" smtClean="0"/>
              <a:t> far …</a:t>
            </a:r>
            <a:endParaRPr lang="fr-FR" sz="23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0E32FC6-AFBF-994C-9BD4-B1D499E829E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632" y="69869"/>
            <a:ext cx="4446114" cy="6788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630" y="996008"/>
            <a:ext cx="4128370" cy="58619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981" y="1401535"/>
            <a:ext cx="30232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Fact sheet for each dam/weir including the ones </a:t>
            </a:r>
            <a:r>
              <a:rPr lang="en-US" sz="2000" dirty="0" smtClean="0">
                <a:solidFill>
                  <a:schemeClr val="tx2"/>
                </a:solidFill>
              </a:rPr>
              <a:t>with</a:t>
            </a:r>
            <a:r>
              <a:rPr lang="en-US" sz="2000" dirty="0" smtClean="0"/>
              <a:t> existing fish passages</a:t>
            </a:r>
            <a:endParaRPr lang="lb-LU" sz="2000" dirty="0"/>
          </a:p>
        </p:txBody>
      </p:sp>
    </p:spTree>
    <p:extLst>
      <p:ext uri="{BB962C8B-B14F-4D97-AF65-F5344CB8AC3E}">
        <p14:creationId xmlns:p14="http://schemas.microsoft.com/office/powerpoint/2010/main" val="205810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4D5DD624-B299-CB41-B12D-B89DD45AB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927" y="30969"/>
            <a:ext cx="8631571" cy="775544"/>
          </a:xfrm>
        </p:spPr>
        <p:txBody>
          <a:bodyPr>
            <a:normAutofit/>
          </a:bodyPr>
          <a:lstStyle/>
          <a:p>
            <a:r>
              <a:rPr lang="fr-FR" sz="2300" dirty="0" err="1" smtClean="0"/>
              <a:t>What</a:t>
            </a:r>
            <a:r>
              <a:rPr lang="fr-FR" sz="2300" dirty="0" smtClean="0"/>
              <a:t> </a:t>
            </a:r>
            <a:r>
              <a:rPr lang="fr-FR" sz="2300" dirty="0" err="1" smtClean="0"/>
              <a:t>we</a:t>
            </a:r>
            <a:r>
              <a:rPr lang="fr-FR" sz="2300" dirty="0" smtClean="0"/>
              <a:t> </a:t>
            </a:r>
            <a:r>
              <a:rPr lang="fr-FR" sz="2300" dirty="0" err="1" smtClean="0"/>
              <a:t>did</a:t>
            </a:r>
            <a:r>
              <a:rPr lang="fr-FR" sz="2300" dirty="0" smtClean="0"/>
              <a:t> </a:t>
            </a:r>
            <a:r>
              <a:rPr lang="fr-FR" sz="2300" dirty="0" err="1" smtClean="0"/>
              <a:t>so</a:t>
            </a:r>
            <a:r>
              <a:rPr lang="fr-FR" sz="2300" dirty="0" smtClean="0"/>
              <a:t> far …in </a:t>
            </a:r>
            <a:r>
              <a:rPr lang="fr-FR" sz="2300" dirty="0" err="1" smtClean="0"/>
              <a:t>parallel</a:t>
            </a:r>
            <a:endParaRPr lang="fr-FR" sz="23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0E32FC6-AFBF-994C-9BD4-B1D499E829E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968" y="2425895"/>
            <a:ext cx="5601729" cy="42068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2337" y="724930"/>
            <a:ext cx="4416782" cy="58890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8920" y="1269661"/>
            <a:ext cx="55052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Barrier removal in the river “</a:t>
            </a:r>
            <a:r>
              <a:rPr lang="en-US" sz="2000" dirty="0" err="1" smtClean="0"/>
              <a:t>Ernz</a:t>
            </a:r>
            <a:r>
              <a:rPr lang="en-US" sz="2000" dirty="0" smtClean="0"/>
              <a:t> noire” in 2020</a:t>
            </a:r>
            <a:endParaRPr lang="lb-LU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968920" y="2036198"/>
            <a:ext cx="1019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Before: </a:t>
            </a:r>
            <a:endParaRPr lang="lb-LU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422337" y="324820"/>
            <a:ext cx="856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After: </a:t>
            </a:r>
            <a:endParaRPr lang="lb-LU" sz="2000" b="1" dirty="0"/>
          </a:p>
        </p:txBody>
      </p:sp>
    </p:spTree>
    <p:extLst>
      <p:ext uri="{BB962C8B-B14F-4D97-AF65-F5344CB8AC3E}">
        <p14:creationId xmlns:p14="http://schemas.microsoft.com/office/powerpoint/2010/main" val="94081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432" y="2394"/>
            <a:ext cx="8314767" cy="775544"/>
          </a:xfrm>
        </p:spPr>
        <p:txBody>
          <a:bodyPr/>
          <a:lstStyle/>
          <a:p>
            <a:r>
              <a:rPr lang="en-US" dirty="0" smtClean="0"/>
              <a:t>Map with free flowing segments…to develop</a:t>
            </a:r>
            <a:endParaRPr lang="lb-L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486" y="2394"/>
            <a:ext cx="4865514" cy="68556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56" y="1242976"/>
            <a:ext cx="6170141" cy="28751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E81796-E06A-9A43-AC14-0CF95C9C88D8}" type="slidenum">
              <a:rPr lang="fr-FR" smtClean="0"/>
              <a:pPr/>
              <a:t>9</a:t>
            </a:fld>
            <a:endParaRPr lang="fr-FR"/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6326197" y="1228528"/>
            <a:ext cx="1119336" cy="8279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326199" y="3415750"/>
            <a:ext cx="1119334" cy="7023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445533" y="2056490"/>
            <a:ext cx="2982322" cy="13592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b-LU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79" y="4375183"/>
            <a:ext cx="3209804" cy="22545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6066" y="4384097"/>
            <a:ext cx="3699467" cy="224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76517"/>
      </p:ext>
    </p:extLst>
  </p:cSld>
  <p:clrMapOvr>
    <a:masterClrMapping/>
  </p:clrMapOvr>
</p:sld>
</file>

<file path=ppt/theme/theme1.xml><?xml version="1.0" encoding="utf-8"?>
<a:theme xmlns:a="http://schemas.openxmlformats.org/drawingml/2006/main" name="Gabarit de base">
  <a:themeElements>
    <a:clrScheme name="AGE">
      <a:dk1>
        <a:srgbClr val="000033"/>
      </a:dk1>
      <a:lt1>
        <a:srgbClr val="FFFFFF"/>
      </a:lt1>
      <a:dk2>
        <a:srgbClr val="003366"/>
      </a:dk2>
      <a:lt2>
        <a:srgbClr val="DCF0F9"/>
      </a:lt2>
      <a:accent1>
        <a:srgbClr val="00A383"/>
      </a:accent1>
      <a:accent2>
        <a:srgbClr val="388BA5"/>
      </a:accent2>
      <a:accent3>
        <a:srgbClr val="9AAEB3"/>
      </a:accent3>
      <a:accent4>
        <a:srgbClr val="7DCCE2"/>
      </a:accent4>
      <a:accent5>
        <a:srgbClr val="89CEB8"/>
      </a:accent5>
      <a:accent6>
        <a:srgbClr val="C3D3CE"/>
      </a:accent6>
      <a:hlink>
        <a:srgbClr val="66CCCC"/>
      </a:hlink>
      <a:folHlink>
        <a:srgbClr val="6565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 template AGE [Read-Only]" id="{B789DCD9-574E-47A7-8501-02D4BA6E5E29}" vid="{AD067764-806E-4056-9C16-EC76F3F7306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7C0AF179F5CD4A9878884E212541A6" ma:contentTypeVersion="19" ma:contentTypeDescription="Een nieuw document maken." ma:contentTypeScope="" ma:versionID="aee1529859081e0f79e24806866636aa">
  <xsd:schema xmlns:xsd="http://www.w3.org/2001/XMLSchema" xmlns:xs="http://www.w3.org/2001/XMLSchema" xmlns:p="http://schemas.microsoft.com/office/2006/metadata/properties" xmlns:ns2="00e15576-511b-458b-9f0f-cac99e5fc24a" xmlns:ns3="dc20c33c-26ab-4195-91de-a4e873ecbfe1" targetNamespace="http://schemas.microsoft.com/office/2006/metadata/properties" ma:root="true" ma:fieldsID="6fef815a75b994d493035b6e29f77e57" ns2:_="" ns3:_="">
    <xsd:import namespace="00e15576-511b-458b-9f0f-cac99e5fc24a"/>
    <xsd:import namespace="dc20c33c-26ab-4195-91de-a4e873ecbfe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Roxanne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e15576-511b-458b-9f0f-cac99e5fc24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cf20a204-dd75-4fba-9b63-6941a19ee1d6}" ma:internalName="TaxCatchAll" ma:showField="CatchAllData" ma:web="00e15576-511b-458b-9f0f-cac99e5fc2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20c33c-26ab-4195-91de-a4e873ecbf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Roxanne" ma:index="16" ma:displayName="Roxanne" ma:default="1" ma:internalName="Roxanne">
      <xsd:simpleType>
        <xsd:restriction base="dms:Boolean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Afbeeldingtags" ma:readOnly="false" ma:fieldId="{5cf76f15-5ced-4ddc-b409-7134ff3c332f}" ma:taxonomyMulti="true" ma:sspId="2b6abefe-21d6-4f02-8677-3265902623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c20c33c-26ab-4195-91de-a4e873ecbfe1">
      <Terms xmlns="http://schemas.microsoft.com/office/infopath/2007/PartnerControls"/>
    </lcf76f155ced4ddcb4097134ff3c332f>
    <TaxCatchAll xmlns="00e15576-511b-458b-9f0f-cac99e5fc24a" xsi:nil="true"/>
    <Roxanne xmlns="dc20c33c-26ab-4195-91de-a4e873ecbfe1">true</Roxanne>
  </documentManagement>
</p:properties>
</file>

<file path=customXml/itemProps1.xml><?xml version="1.0" encoding="utf-8"?>
<ds:datastoreItem xmlns:ds="http://schemas.openxmlformats.org/officeDocument/2006/customXml" ds:itemID="{2B2731C1-1710-42D1-A1FE-7491C0388D7B}"/>
</file>

<file path=customXml/itemProps2.xml><?xml version="1.0" encoding="utf-8"?>
<ds:datastoreItem xmlns:ds="http://schemas.openxmlformats.org/officeDocument/2006/customXml" ds:itemID="{CD1183D0-C318-4CA9-9654-6E472A770ADB}"/>
</file>

<file path=customXml/itemProps3.xml><?xml version="1.0" encoding="utf-8"?>
<ds:datastoreItem xmlns:ds="http://schemas.openxmlformats.org/officeDocument/2006/customXml" ds:itemID="{50E45B6B-C897-487B-A265-9CEDD2B0A1C1}"/>
</file>

<file path=docProps/app.xml><?xml version="1.0" encoding="utf-8"?>
<Properties xmlns="http://schemas.openxmlformats.org/officeDocument/2006/extended-properties" xmlns:vt="http://schemas.openxmlformats.org/officeDocument/2006/docPropsVTypes">
  <Template>09627_MECDD-AGE_template</Template>
  <TotalTime>648</TotalTime>
  <Words>418</Words>
  <Application>Microsoft Office PowerPoint</Application>
  <PresentationFormat>Widescreen</PresentationFormat>
  <Paragraphs>67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Gabarit de base</vt:lpstr>
      <vt:lpstr>Implementation of the « Free Flowing River » target of the biodiversity strategy in Luxembourg</vt:lpstr>
      <vt:lpstr>Geographical situation</vt:lpstr>
      <vt:lpstr>Ecological continuity - Current state</vt:lpstr>
      <vt:lpstr>What we did so far…</vt:lpstr>
      <vt:lpstr>What we did so far…</vt:lpstr>
      <vt:lpstr>What we did so far…</vt:lpstr>
      <vt:lpstr>What we did so far …</vt:lpstr>
      <vt:lpstr>What we did so far …in parallel</vt:lpstr>
      <vt:lpstr>Map with free flowing segments…to develop</vt:lpstr>
      <vt:lpstr>Next steps… </vt:lpstr>
      <vt:lpstr>Thank you for you attention! Questions?</vt:lpstr>
    </vt:vector>
  </TitlesOfParts>
  <Company>CTIE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Implementation of the « Free Flowing River » target of the biodiversity strategy in Luxembourg</dc:title>
  <dc:creator>Carole Molitor</dc:creator>
  <cp:lastModifiedBy>Carole Molitor</cp:lastModifiedBy>
  <cp:revision>95</cp:revision>
  <cp:lastPrinted>2023-05-19T15:10:52Z</cp:lastPrinted>
  <dcterms:created xsi:type="dcterms:W3CDTF">2023-05-17T14:20:20Z</dcterms:created>
  <dcterms:modified xsi:type="dcterms:W3CDTF">2023-05-22T08:57:33Z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0x010100DA7C0AF179F5CD4A9878884E212541A6</vt:lpwstr>
  </property>
</Properties>
</file>