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8" r:id="rId2"/>
  </p:sldMasterIdLst>
  <p:notesMasterIdLst>
    <p:notesMasterId r:id="rId25"/>
  </p:notesMasterIdLst>
  <p:sldIdLst>
    <p:sldId id="269" r:id="rId3"/>
    <p:sldId id="311" r:id="rId4"/>
    <p:sldId id="346" r:id="rId5"/>
    <p:sldId id="345" r:id="rId6"/>
    <p:sldId id="348" r:id="rId7"/>
    <p:sldId id="316" r:id="rId8"/>
    <p:sldId id="339" r:id="rId9"/>
    <p:sldId id="329" r:id="rId10"/>
    <p:sldId id="347" r:id="rId11"/>
    <p:sldId id="334" r:id="rId12"/>
    <p:sldId id="335" r:id="rId13"/>
    <p:sldId id="332" r:id="rId14"/>
    <p:sldId id="318" r:id="rId15"/>
    <p:sldId id="325" r:id="rId16"/>
    <p:sldId id="355" r:id="rId17"/>
    <p:sldId id="343" r:id="rId18"/>
    <p:sldId id="349" r:id="rId19"/>
    <p:sldId id="350" r:id="rId20"/>
    <p:sldId id="351" r:id="rId21"/>
    <p:sldId id="352" r:id="rId22"/>
    <p:sldId id="353" r:id="rId23"/>
    <p:sldId id="354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B4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19" autoAdjust="0"/>
    <p:restoredTop sz="94660"/>
  </p:normalViewPr>
  <p:slideViewPr>
    <p:cSldViewPr>
      <p:cViewPr varScale="1">
        <p:scale>
          <a:sx n="68" d="100"/>
          <a:sy n="68" d="100"/>
        </p:scale>
        <p:origin x="133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86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11.7687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3-05-16T12:39:31.0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11007 11007 0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86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11.7687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3-05-16T12:40:00.3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10389 11359 0</inkml:trace>
  <inkml:trace contextRef="#ctx0" brushRef="#br0" timeOffset="2752.52">706 11730 0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4C3184-CFD6-412C-8AA3-DD3817EBCBA9}" type="datetimeFigureOut">
              <a:rPr lang="en-GB" smtClean="0"/>
              <a:t>16/05/2023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DDFED2-74F5-4B43-9C74-B5DD8DF36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223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I’ll be looking at two case studies:</a:t>
            </a:r>
          </a:p>
          <a:p>
            <a:pPr marL="228600" indent="-228600">
              <a:buAutoNum type="arabicPeriod"/>
            </a:pPr>
            <a:r>
              <a:rPr lang="en-GB" dirty="0" err="1"/>
              <a:t>Goshin</a:t>
            </a:r>
            <a:r>
              <a:rPr lang="en-GB" dirty="0"/>
              <a:t> Weir, removed and to be visited tomorrow</a:t>
            </a:r>
          </a:p>
          <a:p>
            <a:pPr marL="0" indent="0">
              <a:buNone/>
            </a:pPr>
            <a:r>
              <a:rPr lang="en-GB" dirty="0"/>
              <a:t>2. Rawtenstall weir, collapsed and not being visited.</a:t>
            </a:r>
          </a:p>
          <a:p>
            <a:pPr marL="0" indent="0">
              <a:buNone/>
            </a:pPr>
            <a:r>
              <a:rPr lang="en-GB" dirty="0"/>
              <a:t>This cuts to the question of risk, roles and responsibilities and Liability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DFED2-74F5-4B43-9C74-B5DD8DF3624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782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Case study Goshen weir</a:t>
            </a:r>
          </a:p>
          <a:p>
            <a:endParaRPr lang="en-GB" dirty="0"/>
          </a:p>
          <a:p>
            <a:r>
              <a:rPr lang="en-GB" dirty="0"/>
              <a:t>Large weir on River </a:t>
            </a:r>
            <a:r>
              <a:rPr lang="en-GB" dirty="0" err="1"/>
              <a:t>Roch</a:t>
            </a:r>
            <a:r>
              <a:rPr lang="en-GB" dirty="0"/>
              <a:t>, on the outskirts of Bury.</a:t>
            </a:r>
          </a:p>
          <a:p>
            <a:endParaRPr lang="en-GB" dirty="0"/>
          </a:p>
          <a:p>
            <a:r>
              <a:rPr lang="en-GB" dirty="0"/>
              <a:t>This</a:t>
            </a:r>
            <a:r>
              <a:rPr lang="en-GB" baseline="0" dirty="0"/>
              <a:t> removal was the largest that we had attempted at the time, and was approx 1 km downstream of </a:t>
            </a:r>
            <a:r>
              <a:rPr lang="en-GB" baseline="0" dirty="0" err="1"/>
              <a:t>Gigg</a:t>
            </a:r>
            <a:r>
              <a:rPr lang="en-GB" baseline="0" dirty="0"/>
              <a:t> lane weir that had previously collapsed. Cumulative benefits.</a:t>
            </a:r>
          </a:p>
          <a:p>
            <a:endParaRPr lang="en-GB" baseline="0" dirty="0"/>
          </a:p>
          <a:p>
            <a:r>
              <a:rPr lang="en-GB" baseline="0" dirty="0"/>
              <a:t>Removal delivered internally by Ops, some consultancy pre-app work by APEM that included the removal strategy to take out middle 60% and leave in the </a:t>
            </a:r>
            <a:r>
              <a:rPr lang="en-GB" baseline="0" dirty="0" err="1"/>
              <a:t>bankside</a:t>
            </a:r>
            <a:r>
              <a:rPr lang="en-GB" baseline="0" dirty="0"/>
              <a:t> lengths of the weir. This was to try and centralise the flow and take pressure of the river banks, especially the outer RHB.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7505B1-DF53-4F96-84CA-0C7219D6CDF8}" type="slidenum">
              <a:rPr lang="en-GB" smtClean="0">
                <a:solidFill>
                  <a:prstClr val="black"/>
                </a:solidFill>
              </a:rPr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781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DFED2-74F5-4B43-9C74-B5DD8DF3624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441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DFED2-74F5-4B43-9C74-B5DD8DF3624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709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green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lue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lue 2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lue tint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blue white">
    <p:bg>
      <p:bgPr>
        <a:blipFill dpi="0" rotWithShape="1">
          <a:blip r:embed="rId2" cstate="print">
            <a:lum/>
          </a:blip>
          <a:srcRect/>
          <a:stretch>
            <a:fillRect l="-1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000" y="980728"/>
            <a:ext cx="8208000" cy="1946647"/>
          </a:xfrm>
        </p:spPr>
        <p:txBody>
          <a:bodyPr anchor="ctr">
            <a:normAutofit/>
          </a:bodyPr>
          <a:lstStyle>
            <a:lvl1pPr marL="914400" indent="-914400">
              <a:lnSpc>
                <a:spcPct val="85000"/>
              </a:lnSpc>
              <a:buFont typeface="+mj-lt"/>
              <a:buNone/>
              <a:defRPr sz="4800" b="0">
                <a:solidFill>
                  <a:srgbClr val="034B8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8000" y="3201071"/>
            <a:ext cx="8208000" cy="1873672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rgbClr val="034B8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blue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000" y="980728"/>
            <a:ext cx="8208000" cy="1946647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4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8000" y="3201071"/>
            <a:ext cx="8208000" cy="1873672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Column blue white">
    <p:bg>
      <p:bgPr>
        <a:blipFill dpi="0" rotWithShape="1">
          <a:blip r:embed="rId2" cstate="print">
            <a:lum/>
          </a:blip>
          <a:srcRect/>
          <a:stretch>
            <a:fillRect l="-1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34B8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Blip>
                <a:blip r:embed="rId3"/>
              </a:buBlip>
              <a:defRPr>
                <a:solidFill>
                  <a:srgbClr val="034B89"/>
                </a:solidFill>
              </a:defRPr>
            </a:lvl1pPr>
            <a:lvl2pPr>
              <a:buFontTx/>
              <a:buBlip>
                <a:blip r:embed="rId3"/>
              </a:buBlip>
              <a:defRPr>
                <a:solidFill>
                  <a:srgbClr val="034B89"/>
                </a:solidFill>
              </a:defRPr>
            </a:lvl2pPr>
            <a:lvl3pPr>
              <a:defRPr>
                <a:solidFill>
                  <a:srgbClr val="034B89"/>
                </a:solidFill>
              </a:defRPr>
            </a:lvl3pPr>
            <a:lvl4pPr>
              <a:defRPr>
                <a:solidFill>
                  <a:srgbClr val="034B89"/>
                </a:solidFill>
              </a:defRPr>
            </a:lvl4pPr>
            <a:lvl5pPr>
              <a:defRPr>
                <a:solidFill>
                  <a:srgbClr val="034B8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57250" y="6196013"/>
            <a:ext cx="1081088" cy="38735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295B83F-52B2-4FA8-B049-1ECECEFB9620}" type="datetime1">
              <a:rPr lang="en-GB"/>
              <a:t>16/05/2023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68313" y="6196013"/>
            <a:ext cx="388937" cy="3873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EC51D62-5E47-405B-B05A-82D3B0AB5B23}" type="slidenum">
              <a:rPr lang="en-GB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Column blue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1pPr>
            <a:lvl2pPr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57250" y="6196013"/>
            <a:ext cx="1081088" cy="38735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65592F4-4E4E-4CC1-8694-295A5871D005}" type="datetime1">
              <a:rPr lang="en-GB"/>
              <a:t>16/05/2023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68313" y="6196013"/>
            <a:ext cx="388937" cy="3873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4E2058C-9474-4BB1-823B-EB1F73C8F1ED}" type="slidenum">
              <a:rPr lang="en-GB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lue white">
    <p:bg>
      <p:bgPr>
        <a:blipFill dpi="0" rotWithShape="1">
          <a:blip r:embed="rId2" cstate="print">
            <a:lum/>
          </a:blip>
          <a:srcRect/>
          <a:stretch>
            <a:fillRect l="-1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34B8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7250" y="6196013"/>
            <a:ext cx="1081088" cy="38735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034B89"/>
                </a:solidFill>
              </a:defRPr>
            </a:lvl1pPr>
          </a:lstStyle>
          <a:p>
            <a:pPr>
              <a:defRPr/>
            </a:pPr>
            <a:fld id="{4B4C59A0-3291-4546-808A-D97A04E41AEF}" type="datetime1">
              <a:rPr lang="en-GB"/>
              <a:t>16/05/2023</a:t>
            </a:fld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68313" y="6196013"/>
            <a:ext cx="388937" cy="387350"/>
          </a:xfrm>
        </p:spPr>
        <p:txBody>
          <a:bodyPr/>
          <a:lstStyle>
            <a:lvl1pPr>
              <a:defRPr>
                <a:solidFill>
                  <a:srgbClr val="034B89"/>
                </a:solidFill>
              </a:defRPr>
            </a:lvl1pPr>
          </a:lstStyle>
          <a:p>
            <a:pPr>
              <a:defRPr/>
            </a:pPr>
            <a:fld id="{F9A9B8E9-BF47-4164-8601-35CCDB31FEA8}" type="slidenum">
              <a:rPr lang="en-GB"/>
              <a:t>‹#›</a:t>
            </a:fld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68000" y="1700808"/>
            <a:ext cx="3960000" cy="4242793"/>
          </a:xfrm>
        </p:spPr>
        <p:txBody>
          <a:bodyPr/>
          <a:lstStyle>
            <a:lvl1pPr>
              <a:buFontTx/>
              <a:buBlip>
                <a:blip r:embed="rId3"/>
              </a:buBlip>
              <a:defRPr>
                <a:solidFill>
                  <a:srgbClr val="034B89"/>
                </a:solidFill>
              </a:defRPr>
            </a:lvl1pPr>
            <a:lvl2pPr>
              <a:buFontTx/>
              <a:buBlip>
                <a:blip r:embed="rId3"/>
              </a:buBlip>
              <a:defRPr>
                <a:solidFill>
                  <a:srgbClr val="034B89"/>
                </a:solidFill>
              </a:defRPr>
            </a:lvl2pPr>
            <a:lvl3pPr>
              <a:defRPr>
                <a:solidFill>
                  <a:srgbClr val="034B89"/>
                </a:solidFill>
              </a:defRPr>
            </a:lvl3pPr>
            <a:lvl4pPr>
              <a:defRPr>
                <a:solidFill>
                  <a:srgbClr val="034B89"/>
                </a:solidFill>
              </a:defRPr>
            </a:lvl4pPr>
            <a:lvl5pPr>
              <a:defRPr>
                <a:solidFill>
                  <a:srgbClr val="034B8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8"/>
          <p:cNvSpPr>
            <a:spLocks noGrp="1"/>
          </p:cNvSpPr>
          <p:nvPr>
            <p:ph sz="quarter" idx="13"/>
          </p:nvPr>
        </p:nvSpPr>
        <p:spPr>
          <a:xfrm>
            <a:off x="4716463" y="1700213"/>
            <a:ext cx="3959225" cy="4243387"/>
          </a:xfrm>
        </p:spPr>
        <p:txBody>
          <a:bodyPr/>
          <a:lstStyle>
            <a:lvl1pPr>
              <a:buFontTx/>
              <a:buBlip>
                <a:blip r:embed="rId3"/>
              </a:buBlip>
              <a:defRPr>
                <a:solidFill>
                  <a:srgbClr val="034B89"/>
                </a:solidFill>
              </a:defRPr>
            </a:lvl1pPr>
            <a:lvl2pPr>
              <a:buFontTx/>
              <a:buBlip>
                <a:blip r:embed="rId3"/>
              </a:buBlip>
              <a:defRPr>
                <a:solidFill>
                  <a:srgbClr val="034B89"/>
                </a:solidFill>
              </a:defRPr>
            </a:lvl2pPr>
            <a:lvl3pPr>
              <a:defRPr>
                <a:solidFill>
                  <a:srgbClr val="034B89"/>
                </a:solidFill>
              </a:defRPr>
            </a:lvl3pPr>
            <a:lvl4pPr>
              <a:defRPr>
                <a:solidFill>
                  <a:srgbClr val="034B89"/>
                </a:solidFill>
              </a:defRPr>
            </a:lvl4pPr>
            <a:lvl5pPr>
              <a:defRPr>
                <a:solidFill>
                  <a:srgbClr val="034B8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lue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000" y="1700808"/>
            <a:ext cx="3960000" cy="4242793"/>
          </a:xfrm>
        </p:spPr>
        <p:txBody>
          <a:bodyPr/>
          <a:lstStyle>
            <a:lvl1pPr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1pPr>
            <a:lvl2pPr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716463" y="1700213"/>
            <a:ext cx="3959225" cy="4243387"/>
          </a:xfrm>
        </p:spPr>
        <p:txBody>
          <a:bodyPr/>
          <a:lstStyle>
            <a:lvl1pPr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1pPr>
            <a:lvl2pPr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>
          <a:xfrm>
            <a:off x="857250" y="6196013"/>
            <a:ext cx="1081088" cy="38735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684995E-2568-47E8-A1B5-86CBC0DD045C}" type="datetime1">
              <a:rPr lang="en-GB"/>
              <a:t>16/05/2023</a:t>
            </a:fld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68313" y="6196013"/>
            <a:ext cx="388937" cy="3873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1B44939-E351-452D-BED6-17953ED37D28}" type="slidenum">
              <a:rPr lang="en-GB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468313" y="1268760"/>
            <a:ext cx="8207375" cy="4288582"/>
          </a:xfrm>
        </p:spPr>
        <p:txBody>
          <a:bodyPr/>
          <a:lstStyle>
            <a:lvl1pPr marL="0" indent="0">
              <a:lnSpc>
                <a:spcPct val="102000"/>
              </a:lnSpc>
              <a:buFontTx/>
              <a:buBlip>
                <a:blip r:embed="rId2"/>
              </a:buBlip>
              <a:defRPr sz="3200">
                <a:solidFill>
                  <a:srgbClr val="FFFFFF"/>
                </a:solidFill>
              </a:defRPr>
            </a:lvl1pPr>
            <a:lvl2pPr marL="360045" indent="-360045">
              <a:lnSpc>
                <a:spcPct val="102000"/>
              </a:lnSpc>
              <a:buFontTx/>
              <a:buBlip>
                <a:blip r:embed="rId3"/>
              </a:buBlip>
              <a:defRPr sz="3200">
                <a:solidFill>
                  <a:srgbClr val="FFFFFF"/>
                </a:solidFill>
              </a:defRPr>
            </a:lvl2pPr>
            <a:lvl3pPr marL="575945">
              <a:lnSpc>
                <a:spcPct val="102000"/>
              </a:lnSpc>
              <a:defRPr sz="2800">
                <a:solidFill>
                  <a:srgbClr val="FFFFFF"/>
                </a:solidFill>
              </a:defRPr>
            </a:lvl3pPr>
            <a:lvl4pPr marL="791845">
              <a:lnSpc>
                <a:spcPct val="102000"/>
              </a:lnSpc>
              <a:defRPr sz="2200">
                <a:solidFill>
                  <a:srgbClr val="FFFFFF"/>
                </a:solidFill>
              </a:defRPr>
            </a:lvl4pPr>
            <a:lvl5pPr marL="1007745">
              <a:lnSpc>
                <a:spcPct val="102000"/>
              </a:lnSpc>
              <a:defRPr sz="2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green 2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grey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grey 2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grey tint"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ey Roundel Big TINT.jpg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9545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grey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000" y="980728"/>
            <a:ext cx="8208000" cy="1946647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4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8000" y="3201071"/>
            <a:ext cx="8208000" cy="1873672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grey white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000" y="980728"/>
            <a:ext cx="8208000" cy="1946647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48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8000" y="3201071"/>
            <a:ext cx="8208000" cy="1873672"/>
          </a:xfrm>
        </p:spPr>
        <p:txBody>
          <a:bodyPr>
            <a:normAutofit/>
          </a:bodyPr>
          <a:lstStyle>
            <a:lvl1pPr marL="0" marR="0" indent="0" algn="l" defTabSz="914400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21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Column grey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1pPr>
            <a:lvl2pPr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57250" y="6196013"/>
            <a:ext cx="1081088" cy="38735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8F3BDA7-BDC6-41F6-9669-CF469B298DB8}" type="datetime1">
              <a:rPr lang="en-GB"/>
              <a:t>16/05/2023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68313" y="6196013"/>
            <a:ext cx="388937" cy="3873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64674CA-76BF-4A0C-AB17-8B5FF3054F52}" type="slidenum">
              <a:rPr lang="en-GB"/>
              <a:t>‹#›</a:t>
            </a:fld>
            <a:endParaRPr lang="en-GB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grey white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000" y="1700808"/>
            <a:ext cx="8207688" cy="4242793"/>
          </a:xfrm>
        </p:spPr>
        <p:txBody>
          <a:bodyPr/>
          <a:lstStyle>
            <a:lvl1pPr>
              <a:buFontTx/>
              <a:buBlip>
                <a:blip r:embed="rId3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>
          <a:xfrm>
            <a:off x="857250" y="6196013"/>
            <a:ext cx="1081088" cy="38735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7295B5A-DBFF-4868-9A24-AC57907D57F2}" type="datetime1">
              <a:rPr lang="en-GB"/>
              <a:t>16/05/2023</a:t>
            </a:fld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68313" y="6196013"/>
            <a:ext cx="388937" cy="3873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47A91DE-D07E-4F55-B6A0-E6FB5C42246F}" type="slidenum">
              <a:rPr lang="en-GB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grey white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000" y="1700808"/>
            <a:ext cx="3960000" cy="4242793"/>
          </a:xfrm>
        </p:spPr>
        <p:txBody>
          <a:bodyPr/>
          <a:lstStyle>
            <a:lvl1pPr>
              <a:buFontTx/>
              <a:buBlip>
                <a:blip r:embed="rId3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716463" y="1700213"/>
            <a:ext cx="3959225" cy="4243387"/>
          </a:xfrm>
        </p:spPr>
        <p:txBody>
          <a:bodyPr/>
          <a:lstStyle>
            <a:lvl1pPr>
              <a:buFontTx/>
              <a:buBlip>
                <a:blip r:embed="rId3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>
          <a:xfrm>
            <a:off x="857250" y="6196013"/>
            <a:ext cx="1081088" cy="38735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7295B5A-DBFF-4868-9A24-AC57907D57F2}" type="datetime1">
              <a:rPr lang="en-GB"/>
              <a:t>16/05/2023</a:t>
            </a:fld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68313" y="6196013"/>
            <a:ext cx="388937" cy="3873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47A91DE-D07E-4F55-B6A0-E6FB5C42246F}" type="slidenum">
              <a:rPr lang="en-GB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grey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000" y="1700808"/>
            <a:ext cx="3960000" cy="4242793"/>
          </a:xfrm>
        </p:spPr>
        <p:txBody>
          <a:bodyPr/>
          <a:lstStyle>
            <a:lvl1pPr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1pPr>
            <a:lvl2pPr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716463" y="1700213"/>
            <a:ext cx="3959225" cy="4243387"/>
          </a:xfrm>
        </p:spPr>
        <p:txBody>
          <a:bodyPr/>
          <a:lstStyle>
            <a:lvl1pPr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1pPr>
            <a:lvl2pPr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>
          <a:xfrm>
            <a:off x="857250" y="6196013"/>
            <a:ext cx="1081088" cy="38735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AB0B417-BAB8-43DF-A8D2-D63D9706B574}" type="datetime1">
              <a:rPr lang="en-GB"/>
              <a:t>16/05/2023</a:t>
            </a:fld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68313" y="6196013"/>
            <a:ext cx="388937" cy="3873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80CFFAE-92C7-43A4-9873-89690CBB1D90}" type="slidenum">
              <a:rPr lang="en-GB"/>
              <a:t>‹#›</a:t>
            </a:fld>
            <a:endParaRPr lang="en-GB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000" y="980728"/>
            <a:ext cx="8208000" cy="1946647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60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7250" y="6196013"/>
            <a:ext cx="1081088" cy="38735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0F9073C-FBEF-49C9-A282-B84E135D437A}" type="datetime1">
              <a:rPr lang="en-GB"/>
              <a:t>16/05/2023</a:t>
            </a:fld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68313" y="6196013"/>
            <a:ext cx="388937" cy="3873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404ACD1-1953-48B8-BF0B-74F70C1A7427}" type="slidenum">
              <a:rPr lang="en-GB"/>
              <a:t>‹#›</a:t>
            </a:fld>
            <a:endParaRPr lang="en-GB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green tint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1313" y="2428875"/>
            <a:ext cx="8407400" cy="641350"/>
          </a:xfrm>
        </p:spPr>
        <p:txBody>
          <a:bodyPr/>
          <a:lstStyle>
            <a:lvl1pPr>
              <a:defRPr sz="4800" b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1313" y="3976688"/>
            <a:ext cx="6400800" cy="1752600"/>
          </a:xfrm>
        </p:spPr>
        <p:txBody>
          <a:bodyPr/>
          <a:lstStyle>
            <a:lvl1pPr marL="0" indent="0">
              <a:buFontTx/>
              <a:buNone/>
              <a:defRPr sz="2100"/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628775"/>
            <a:ext cx="4171950" cy="424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28775"/>
            <a:ext cx="4171950" cy="424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green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000" y="980728"/>
            <a:ext cx="8208000" cy="1946647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4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8000" y="3201071"/>
            <a:ext cx="8208000" cy="1873672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620713"/>
            <a:ext cx="2124075" cy="52562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620713"/>
            <a:ext cx="6219825" cy="52562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green white">
    <p:bg>
      <p:bgPr>
        <a:blipFill dpi="0" rotWithShape="1">
          <a:blip r:embed="rId2" cstate="print">
            <a:lum/>
          </a:blip>
          <a:srcRect/>
          <a:stretch>
            <a:fillRect l="-1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000" y="980728"/>
            <a:ext cx="8208000" cy="1946647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48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8000" y="3201071"/>
            <a:ext cx="8208000" cy="1873672"/>
          </a:xfrm>
        </p:spPr>
        <p:txBody>
          <a:bodyPr>
            <a:normAutofit/>
          </a:bodyPr>
          <a:lstStyle>
            <a:lvl1pPr marL="0" marR="0" indent="0" algn="l" defTabSz="914400" rtl="0" eaLnBrk="1" fontAlgn="base" latinLnBrk="0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21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Column green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1pPr>
            <a:lvl2pPr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57250" y="6196013"/>
            <a:ext cx="1081088" cy="38735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8F3BDA7-BDC6-41F6-9669-CF469B298DB8}" type="datetime1">
              <a:rPr lang="en-GB"/>
              <a:t>16/05/2023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68313" y="6196013"/>
            <a:ext cx="388937" cy="3873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64674CA-76BF-4A0C-AB17-8B5FF3054F52}" type="slidenum">
              <a:rPr lang="en-GB"/>
              <a:t>‹#›</a:t>
            </a:fld>
            <a:endParaRPr lang="en-GB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green white">
    <p:bg>
      <p:bgPr>
        <a:blipFill dpi="0" rotWithShape="1">
          <a:blip r:embed="rId2" cstate="print">
            <a:lum/>
          </a:blip>
          <a:srcRect/>
          <a:stretch>
            <a:fillRect l="-1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000" y="1700808"/>
            <a:ext cx="8207688" cy="4242793"/>
          </a:xfrm>
        </p:spPr>
        <p:txBody>
          <a:bodyPr/>
          <a:lstStyle>
            <a:lvl1pPr>
              <a:buFontTx/>
              <a:buBlip>
                <a:blip r:embed="rId3"/>
              </a:buBlip>
              <a:defRPr/>
            </a:lvl1pPr>
            <a:lvl2pPr>
              <a:buFontTx/>
              <a:buBlip>
                <a:blip r:embed="rId4"/>
              </a:buBlip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>
          <a:xfrm>
            <a:off x="857250" y="6196013"/>
            <a:ext cx="1081088" cy="38735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7295B5A-DBFF-4868-9A24-AC57907D57F2}" type="datetime1">
              <a:rPr lang="en-GB"/>
              <a:t>16/05/2023</a:t>
            </a:fld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68313" y="6196013"/>
            <a:ext cx="388937" cy="3873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47A91DE-D07E-4F55-B6A0-E6FB5C42246F}" type="slidenum">
              <a:rPr lang="en-GB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green white">
    <p:bg>
      <p:bgPr>
        <a:blipFill dpi="0" rotWithShape="1">
          <a:blip r:embed="rId2" cstate="print">
            <a:lum/>
          </a:blip>
          <a:srcRect/>
          <a:stretch>
            <a:fillRect l="-1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000" y="1700808"/>
            <a:ext cx="3960000" cy="4242793"/>
          </a:xfrm>
        </p:spPr>
        <p:txBody>
          <a:bodyPr/>
          <a:lstStyle>
            <a:lvl1pPr>
              <a:buFontTx/>
              <a:buBlip>
                <a:blip r:embed="rId3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716463" y="1700213"/>
            <a:ext cx="3959225" cy="4243387"/>
          </a:xfrm>
        </p:spPr>
        <p:txBody>
          <a:bodyPr/>
          <a:lstStyle>
            <a:lvl1pPr>
              <a:buFontTx/>
              <a:buBlip>
                <a:blip r:embed="rId3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>
          <a:xfrm>
            <a:off x="857250" y="6196013"/>
            <a:ext cx="1081088" cy="38735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7295B5A-DBFF-4868-9A24-AC57907D57F2}" type="datetime1">
              <a:rPr lang="en-GB"/>
              <a:t>16/05/2023</a:t>
            </a:fld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68313" y="6196013"/>
            <a:ext cx="388937" cy="3873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47A91DE-D07E-4F55-B6A0-E6FB5C42246F}" type="slidenum">
              <a:rPr lang="en-GB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green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000" y="1700808"/>
            <a:ext cx="3960000" cy="4242793"/>
          </a:xfrm>
        </p:spPr>
        <p:txBody>
          <a:bodyPr/>
          <a:lstStyle>
            <a:lvl1pPr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1pPr>
            <a:lvl2pPr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716463" y="1700213"/>
            <a:ext cx="3959225" cy="4243387"/>
          </a:xfrm>
        </p:spPr>
        <p:txBody>
          <a:bodyPr/>
          <a:lstStyle>
            <a:lvl1pPr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1pPr>
            <a:lvl2pPr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>
          <a:xfrm>
            <a:off x="857250" y="6196013"/>
            <a:ext cx="1081088" cy="38735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AB0B417-BAB8-43DF-A8D2-D63D9706B574}" type="datetime1">
              <a:rPr lang="en-GB"/>
              <a:t>16/05/2023</a:t>
            </a:fld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68313" y="6196013"/>
            <a:ext cx="388937" cy="3873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80CFFAE-92C7-43A4-9873-89690CBB1D90}" type="slidenum">
              <a:rPr lang="en-GB"/>
              <a:t>‹#›</a:t>
            </a:fld>
            <a:endParaRPr lang="en-GB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25.jpe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2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8313" y="6196013"/>
            <a:ext cx="8207375" cy="3873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8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GB"/>
              <a:t>UNCLASSIFIED</a:t>
            </a: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68313" y="468313"/>
            <a:ext cx="8207375" cy="9493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b" anchorCtr="0" compatLnSpc="1"/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68313" y="1700213"/>
            <a:ext cx="8207375" cy="42433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53150" y="6196013"/>
            <a:ext cx="2133600" cy="3873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8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8509D79-AD7E-415C-91F8-C4030AD80593}" type="datetime1">
              <a:rPr lang="en-GB"/>
              <a:t>16/05/2023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86750" y="6196013"/>
            <a:ext cx="388938" cy="3873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800" b="1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C32FF26-AD14-4CF9-8F1D-EF3CFAE0FFAC}" type="slidenum">
              <a:rPr lang="en-GB"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</p:sldLayoutIdLst>
  <p:hf hdr="0" dt="0"/>
  <p:txStyles>
    <p:titleStyle>
      <a:lvl1pPr marL="742950" indent="-7429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3600" b="1" kern="1200">
          <a:solidFill>
            <a:schemeClr val="bg2"/>
          </a:solidFill>
          <a:latin typeface="+mj-lt"/>
          <a:ea typeface="+mj-ea"/>
          <a:cs typeface="+mj-cs"/>
        </a:defRPr>
      </a:lvl1pPr>
      <a:lvl2pPr marL="742950" indent="-7429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buAutoNum type="arabicPeriod"/>
        <a:defRPr sz="3600" b="1">
          <a:solidFill>
            <a:schemeClr val="tx1"/>
          </a:solidFill>
          <a:latin typeface="Arial" panose="020B0604020202020204" pitchFamily="34" charset="0"/>
        </a:defRPr>
      </a:lvl2pPr>
      <a:lvl3pPr marL="742950" indent="-7429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buAutoNum type="arabicPeriod"/>
        <a:defRPr sz="3600" b="1">
          <a:solidFill>
            <a:schemeClr val="tx1"/>
          </a:solidFill>
          <a:latin typeface="Arial" panose="020B0604020202020204" pitchFamily="34" charset="0"/>
        </a:defRPr>
      </a:lvl3pPr>
      <a:lvl4pPr marL="742950" indent="-7429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buAutoNum type="arabicPeriod"/>
        <a:defRPr sz="3600" b="1">
          <a:solidFill>
            <a:schemeClr val="tx1"/>
          </a:solidFill>
          <a:latin typeface="Arial" panose="020B0604020202020204" pitchFamily="34" charset="0"/>
        </a:defRPr>
      </a:lvl4pPr>
      <a:lvl5pPr marL="742950" indent="-7429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buAutoNum type="arabicPeriod"/>
        <a:defRPr sz="3600" b="1">
          <a:solidFill>
            <a:schemeClr val="tx1"/>
          </a:solidFill>
          <a:latin typeface="Arial" panose="020B0604020202020204" pitchFamily="34" charset="0"/>
        </a:defRPr>
      </a:lvl5pPr>
      <a:lvl6pPr marL="1200150" indent="-7429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buAutoNum type="arabicPeriod"/>
        <a:defRPr sz="3600" b="1">
          <a:solidFill>
            <a:schemeClr val="tx1"/>
          </a:solidFill>
          <a:latin typeface="Arial" panose="020B0604020202020204" pitchFamily="34" charset="0"/>
        </a:defRPr>
      </a:lvl6pPr>
      <a:lvl7pPr marL="1657350" indent="-7429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buAutoNum type="arabicPeriod"/>
        <a:defRPr sz="3600" b="1">
          <a:solidFill>
            <a:schemeClr val="tx1"/>
          </a:solidFill>
          <a:latin typeface="Arial" panose="020B0604020202020204" pitchFamily="34" charset="0"/>
        </a:defRPr>
      </a:lvl7pPr>
      <a:lvl8pPr marL="2114550" indent="-7429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buAutoNum type="arabicPeriod"/>
        <a:defRPr sz="3600" b="1">
          <a:solidFill>
            <a:schemeClr val="tx1"/>
          </a:solidFill>
          <a:latin typeface="Arial" panose="020B0604020202020204" pitchFamily="34" charset="0"/>
        </a:defRPr>
      </a:lvl8pPr>
      <a:lvl9pPr marL="2571750" indent="-7429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buAutoNum type="arabicPeriod"/>
        <a:defRPr sz="3600" b="1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58775" indent="-358775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FontTx/>
        <a:buBlip>
          <a:blip r:embed="rId31"/>
        </a:buBlip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87655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Blip>
          <a:blip r:embed="rId3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63600" indent="-2159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9500" indent="-2159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400" indent="-2159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620713"/>
            <a:ext cx="8496300" cy="6477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628775"/>
            <a:ext cx="8496300" cy="4248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lnSpc>
          <a:spcPct val="97000"/>
        </a:lnSpc>
        <a:spcBef>
          <a:spcPct val="20000"/>
        </a:spcBef>
        <a:spcAft>
          <a:spcPct val="0"/>
        </a:spcAft>
        <a:buBlip>
          <a:blip r:embed="rId14"/>
        </a:buBlip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-145032" y="188641"/>
            <a:ext cx="9289032" cy="144015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 sz="4000" dirty="0"/>
              <a:t>How does a weir removal compare to a weir collapse</a:t>
            </a:r>
            <a:endParaRPr lang="en-GB" sz="4000" b="1" dirty="0"/>
          </a:p>
          <a:p>
            <a:pPr marL="742950" lvl="0" indent="-742950" algn="ctr">
              <a:lnSpc>
                <a:spcPct val="90000"/>
              </a:lnSpc>
              <a:defRPr/>
            </a:pPr>
            <a:endParaRPr lang="en-GB" sz="4000" b="1" dirty="0"/>
          </a:p>
          <a:p>
            <a:pPr marL="742950" lvl="0" indent="-742950" algn="ctr">
              <a:lnSpc>
                <a:spcPct val="90000"/>
              </a:lnSpc>
              <a:defRPr/>
            </a:pPr>
            <a:endParaRPr lang="en-GB" sz="4000" b="1" dirty="0"/>
          </a:p>
          <a:p>
            <a:pPr marL="742950" lvl="0" indent="-742950" algn="ctr">
              <a:lnSpc>
                <a:spcPct val="90000"/>
              </a:lnSpc>
              <a:defRPr/>
            </a:pPr>
            <a:endParaRPr lang="en-GB" sz="4000" b="1" dirty="0"/>
          </a:p>
          <a:p>
            <a:pPr marL="742950" lvl="0" indent="-742950" algn="ctr">
              <a:lnSpc>
                <a:spcPct val="90000"/>
              </a:lnSpc>
              <a:defRPr/>
            </a:pPr>
            <a:endParaRPr lang="en-GB" sz="1600" b="1" dirty="0"/>
          </a:p>
        </p:txBody>
      </p:sp>
      <p:sp>
        <p:nvSpPr>
          <p:cNvPr id="5" name="Rectangle 4"/>
          <p:cNvSpPr/>
          <p:nvPr/>
        </p:nvSpPr>
        <p:spPr>
          <a:xfrm>
            <a:off x="143507" y="5934670"/>
            <a:ext cx="83169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GB" dirty="0"/>
              <a:t>Kevin Nash	</a:t>
            </a:r>
          </a:p>
          <a:p>
            <a:pPr eaLnBrk="1" hangingPunct="1"/>
            <a:r>
              <a:rPr lang="en-GB" dirty="0"/>
              <a:t>Fisheries Biodiversity Geomorphology</a:t>
            </a:r>
          </a:p>
          <a:p>
            <a:pPr eaLnBrk="1" hangingPunct="1"/>
            <a:r>
              <a:rPr lang="en-GB" dirty="0"/>
              <a:t>GMMC</a:t>
            </a:r>
          </a:p>
        </p:txBody>
      </p:sp>
      <p:pic>
        <p:nvPicPr>
          <p:cNvPr id="6" name="Picture 5" descr="gigglane.JPG"/>
          <p:cNvPicPr>
            <a:picLocks noChangeAspect="1"/>
          </p:cNvPicPr>
          <p:nvPr/>
        </p:nvPicPr>
        <p:blipFill rotWithShape="1">
          <a:blip r:embed="rId3" cstate="print"/>
          <a:srcRect r="245" b="691"/>
          <a:stretch/>
        </p:blipFill>
        <p:spPr>
          <a:xfrm>
            <a:off x="2051720" y="2060848"/>
            <a:ext cx="5040560" cy="37547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002" y="2506965"/>
            <a:ext cx="6528326" cy="43510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-27384"/>
            <a:ext cx="5064562" cy="33754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7384"/>
            <a:ext cx="4499992" cy="337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03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9" r="7181"/>
          <a:stretch/>
        </p:blipFill>
        <p:spPr>
          <a:xfrm>
            <a:off x="0" y="5472"/>
            <a:ext cx="9115896" cy="68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58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672"/>
            <a:ext cx="8960610" cy="6300725"/>
          </a:xfrm>
        </p:spPr>
      </p:pic>
      <p:sp>
        <p:nvSpPr>
          <p:cNvPr id="7" name="TextBox 6"/>
          <p:cNvSpPr txBox="1"/>
          <p:nvPr/>
        </p:nvSpPr>
        <p:spPr>
          <a:xfrm>
            <a:off x="5580112" y="476320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</a:rPr>
              <a:t>2017 Summer</a:t>
            </a:r>
          </a:p>
          <a:p>
            <a:r>
              <a:rPr lang="en-GB" sz="2800" dirty="0">
                <a:solidFill>
                  <a:srgbClr val="002060"/>
                </a:solidFill>
              </a:rPr>
              <a:t>Goshen</a:t>
            </a:r>
          </a:p>
        </p:txBody>
      </p:sp>
    </p:spTree>
    <p:extLst>
      <p:ext uri="{BB962C8B-B14F-4D97-AF65-F5344CB8AC3E}">
        <p14:creationId xmlns:p14="http://schemas.microsoft.com/office/powerpoint/2010/main" val="737981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10810" b="-10810"/>
          <a:stretch>
            <a:fillRect/>
          </a:stretch>
        </p:blipFill>
        <p:spPr>
          <a:xfrm>
            <a:off x="4578350" y="1047751"/>
            <a:ext cx="4530154" cy="48895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-15738" t="-210" r="15738" b="210"/>
          <a:stretch>
            <a:fillRect/>
          </a:stretch>
        </p:blipFill>
        <p:spPr>
          <a:xfrm>
            <a:off x="-841548" y="1044003"/>
            <a:ext cx="5400600" cy="4326728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5629642" y="3011810"/>
            <a:ext cx="398930" cy="520907"/>
          </a:xfrm>
          <a:custGeom>
            <a:avLst/>
            <a:gdLst>
              <a:gd name="connsiteX0" fmla="*/ 0 w 406400"/>
              <a:gd name="connsiteY0" fmla="*/ 474134 h 474134"/>
              <a:gd name="connsiteX1" fmla="*/ 59266 w 406400"/>
              <a:gd name="connsiteY1" fmla="*/ 372534 h 474134"/>
              <a:gd name="connsiteX2" fmla="*/ 110066 w 406400"/>
              <a:gd name="connsiteY2" fmla="*/ 321734 h 474134"/>
              <a:gd name="connsiteX3" fmla="*/ 160866 w 406400"/>
              <a:gd name="connsiteY3" fmla="*/ 262467 h 474134"/>
              <a:gd name="connsiteX4" fmla="*/ 194733 w 406400"/>
              <a:gd name="connsiteY4" fmla="*/ 186267 h 474134"/>
              <a:gd name="connsiteX5" fmla="*/ 245533 w 406400"/>
              <a:gd name="connsiteY5" fmla="*/ 127000 h 474134"/>
              <a:gd name="connsiteX6" fmla="*/ 406400 w 406400"/>
              <a:gd name="connsiteY6" fmla="*/ 0 h 474134"/>
              <a:gd name="connsiteX7" fmla="*/ 364066 w 406400"/>
              <a:gd name="connsiteY7" fmla="*/ 101600 h 474134"/>
              <a:gd name="connsiteX8" fmla="*/ 287866 w 406400"/>
              <a:gd name="connsiteY8" fmla="*/ 143934 h 474134"/>
              <a:gd name="connsiteX9" fmla="*/ 237066 w 406400"/>
              <a:gd name="connsiteY9" fmla="*/ 220134 h 474134"/>
              <a:gd name="connsiteX10" fmla="*/ 203200 w 406400"/>
              <a:gd name="connsiteY10" fmla="*/ 287867 h 474134"/>
              <a:gd name="connsiteX11" fmla="*/ 143933 w 406400"/>
              <a:gd name="connsiteY11" fmla="*/ 381000 h 474134"/>
              <a:gd name="connsiteX12" fmla="*/ 0 w 406400"/>
              <a:gd name="connsiteY12" fmla="*/ 474134 h 474134"/>
              <a:gd name="connsiteX0" fmla="*/ 0 w 406400"/>
              <a:gd name="connsiteY0" fmla="*/ 474134 h 474134"/>
              <a:gd name="connsiteX1" fmla="*/ 44516 w 406400"/>
              <a:gd name="connsiteY1" fmla="*/ 367332 h 474134"/>
              <a:gd name="connsiteX2" fmla="*/ 110066 w 406400"/>
              <a:gd name="connsiteY2" fmla="*/ 321734 h 474134"/>
              <a:gd name="connsiteX3" fmla="*/ 160866 w 406400"/>
              <a:gd name="connsiteY3" fmla="*/ 262467 h 474134"/>
              <a:gd name="connsiteX4" fmla="*/ 194733 w 406400"/>
              <a:gd name="connsiteY4" fmla="*/ 186267 h 474134"/>
              <a:gd name="connsiteX5" fmla="*/ 245533 w 406400"/>
              <a:gd name="connsiteY5" fmla="*/ 127000 h 474134"/>
              <a:gd name="connsiteX6" fmla="*/ 406400 w 406400"/>
              <a:gd name="connsiteY6" fmla="*/ 0 h 474134"/>
              <a:gd name="connsiteX7" fmla="*/ 364066 w 406400"/>
              <a:gd name="connsiteY7" fmla="*/ 101600 h 474134"/>
              <a:gd name="connsiteX8" fmla="*/ 287866 w 406400"/>
              <a:gd name="connsiteY8" fmla="*/ 143934 h 474134"/>
              <a:gd name="connsiteX9" fmla="*/ 237066 w 406400"/>
              <a:gd name="connsiteY9" fmla="*/ 220134 h 474134"/>
              <a:gd name="connsiteX10" fmla="*/ 203200 w 406400"/>
              <a:gd name="connsiteY10" fmla="*/ 287867 h 474134"/>
              <a:gd name="connsiteX11" fmla="*/ 143933 w 406400"/>
              <a:gd name="connsiteY11" fmla="*/ 381000 h 474134"/>
              <a:gd name="connsiteX12" fmla="*/ 0 w 406400"/>
              <a:gd name="connsiteY12" fmla="*/ 474134 h 474134"/>
              <a:gd name="connsiteX0" fmla="*/ 0 w 406400"/>
              <a:gd name="connsiteY0" fmla="*/ 474134 h 474134"/>
              <a:gd name="connsiteX1" fmla="*/ 44516 w 406400"/>
              <a:gd name="connsiteY1" fmla="*/ 367332 h 474134"/>
              <a:gd name="connsiteX2" fmla="*/ 89784 w 406400"/>
              <a:gd name="connsiteY2" fmla="*/ 302661 h 474134"/>
              <a:gd name="connsiteX3" fmla="*/ 160866 w 406400"/>
              <a:gd name="connsiteY3" fmla="*/ 262467 h 474134"/>
              <a:gd name="connsiteX4" fmla="*/ 194733 w 406400"/>
              <a:gd name="connsiteY4" fmla="*/ 186267 h 474134"/>
              <a:gd name="connsiteX5" fmla="*/ 245533 w 406400"/>
              <a:gd name="connsiteY5" fmla="*/ 127000 h 474134"/>
              <a:gd name="connsiteX6" fmla="*/ 406400 w 406400"/>
              <a:gd name="connsiteY6" fmla="*/ 0 h 474134"/>
              <a:gd name="connsiteX7" fmla="*/ 364066 w 406400"/>
              <a:gd name="connsiteY7" fmla="*/ 101600 h 474134"/>
              <a:gd name="connsiteX8" fmla="*/ 287866 w 406400"/>
              <a:gd name="connsiteY8" fmla="*/ 143934 h 474134"/>
              <a:gd name="connsiteX9" fmla="*/ 237066 w 406400"/>
              <a:gd name="connsiteY9" fmla="*/ 220134 h 474134"/>
              <a:gd name="connsiteX10" fmla="*/ 203200 w 406400"/>
              <a:gd name="connsiteY10" fmla="*/ 287867 h 474134"/>
              <a:gd name="connsiteX11" fmla="*/ 143933 w 406400"/>
              <a:gd name="connsiteY11" fmla="*/ 381000 h 474134"/>
              <a:gd name="connsiteX12" fmla="*/ 0 w 406400"/>
              <a:gd name="connsiteY12" fmla="*/ 474134 h 474134"/>
              <a:gd name="connsiteX0" fmla="*/ 0 w 406400"/>
              <a:gd name="connsiteY0" fmla="*/ 474134 h 474134"/>
              <a:gd name="connsiteX1" fmla="*/ 44516 w 406400"/>
              <a:gd name="connsiteY1" fmla="*/ 367332 h 474134"/>
              <a:gd name="connsiteX2" fmla="*/ 89784 w 406400"/>
              <a:gd name="connsiteY2" fmla="*/ 302661 h 474134"/>
              <a:gd name="connsiteX3" fmla="*/ 144272 w 406400"/>
              <a:gd name="connsiteY3" fmla="*/ 243393 h 474134"/>
              <a:gd name="connsiteX4" fmla="*/ 194733 w 406400"/>
              <a:gd name="connsiteY4" fmla="*/ 186267 h 474134"/>
              <a:gd name="connsiteX5" fmla="*/ 245533 w 406400"/>
              <a:gd name="connsiteY5" fmla="*/ 127000 h 474134"/>
              <a:gd name="connsiteX6" fmla="*/ 406400 w 406400"/>
              <a:gd name="connsiteY6" fmla="*/ 0 h 474134"/>
              <a:gd name="connsiteX7" fmla="*/ 364066 w 406400"/>
              <a:gd name="connsiteY7" fmla="*/ 101600 h 474134"/>
              <a:gd name="connsiteX8" fmla="*/ 287866 w 406400"/>
              <a:gd name="connsiteY8" fmla="*/ 143934 h 474134"/>
              <a:gd name="connsiteX9" fmla="*/ 237066 w 406400"/>
              <a:gd name="connsiteY9" fmla="*/ 220134 h 474134"/>
              <a:gd name="connsiteX10" fmla="*/ 203200 w 406400"/>
              <a:gd name="connsiteY10" fmla="*/ 287867 h 474134"/>
              <a:gd name="connsiteX11" fmla="*/ 143933 w 406400"/>
              <a:gd name="connsiteY11" fmla="*/ 381000 h 474134"/>
              <a:gd name="connsiteX12" fmla="*/ 0 w 406400"/>
              <a:gd name="connsiteY12" fmla="*/ 474134 h 474134"/>
              <a:gd name="connsiteX0" fmla="*/ 0 w 406400"/>
              <a:gd name="connsiteY0" fmla="*/ 474134 h 474134"/>
              <a:gd name="connsiteX1" fmla="*/ 44516 w 406400"/>
              <a:gd name="connsiteY1" fmla="*/ 367332 h 474134"/>
              <a:gd name="connsiteX2" fmla="*/ 89784 w 406400"/>
              <a:gd name="connsiteY2" fmla="*/ 302661 h 474134"/>
              <a:gd name="connsiteX3" fmla="*/ 144272 w 406400"/>
              <a:gd name="connsiteY3" fmla="*/ 243393 h 474134"/>
              <a:gd name="connsiteX4" fmla="*/ 194733 w 406400"/>
              <a:gd name="connsiteY4" fmla="*/ 186267 h 474134"/>
              <a:gd name="connsiteX5" fmla="*/ 252908 w 406400"/>
              <a:gd name="connsiteY5" fmla="*/ 99256 h 474134"/>
              <a:gd name="connsiteX6" fmla="*/ 406400 w 406400"/>
              <a:gd name="connsiteY6" fmla="*/ 0 h 474134"/>
              <a:gd name="connsiteX7" fmla="*/ 364066 w 406400"/>
              <a:gd name="connsiteY7" fmla="*/ 101600 h 474134"/>
              <a:gd name="connsiteX8" fmla="*/ 287866 w 406400"/>
              <a:gd name="connsiteY8" fmla="*/ 143934 h 474134"/>
              <a:gd name="connsiteX9" fmla="*/ 237066 w 406400"/>
              <a:gd name="connsiteY9" fmla="*/ 220134 h 474134"/>
              <a:gd name="connsiteX10" fmla="*/ 203200 w 406400"/>
              <a:gd name="connsiteY10" fmla="*/ 287867 h 474134"/>
              <a:gd name="connsiteX11" fmla="*/ 143933 w 406400"/>
              <a:gd name="connsiteY11" fmla="*/ 381000 h 474134"/>
              <a:gd name="connsiteX12" fmla="*/ 0 w 406400"/>
              <a:gd name="connsiteY12" fmla="*/ 474134 h 474134"/>
              <a:gd name="connsiteX0" fmla="*/ 0 w 386118"/>
              <a:gd name="connsiteY0" fmla="*/ 474134 h 474134"/>
              <a:gd name="connsiteX1" fmla="*/ 44516 w 386118"/>
              <a:gd name="connsiteY1" fmla="*/ 367332 h 474134"/>
              <a:gd name="connsiteX2" fmla="*/ 89784 w 386118"/>
              <a:gd name="connsiteY2" fmla="*/ 302661 h 474134"/>
              <a:gd name="connsiteX3" fmla="*/ 144272 w 386118"/>
              <a:gd name="connsiteY3" fmla="*/ 243393 h 474134"/>
              <a:gd name="connsiteX4" fmla="*/ 194733 w 386118"/>
              <a:gd name="connsiteY4" fmla="*/ 186267 h 474134"/>
              <a:gd name="connsiteX5" fmla="*/ 252908 w 386118"/>
              <a:gd name="connsiteY5" fmla="*/ 99256 h 474134"/>
              <a:gd name="connsiteX6" fmla="*/ 386118 w 386118"/>
              <a:gd name="connsiteY6" fmla="*/ 0 h 474134"/>
              <a:gd name="connsiteX7" fmla="*/ 364066 w 386118"/>
              <a:gd name="connsiteY7" fmla="*/ 101600 h 474134"/>
              <a:gd name="connsiteX8" fmla="*/ 287866 w 386118"/>
              <a:gd name="connsiteY8" fmla="*/ 143934 h 474134"/>
              <a:gd name="connsiteX9" fmla="*/ 237066 w 386118"/>
              <a:gd name="connsiteY9" fmla="*/ 220134 h 474134"/>
              <a:gd name="connsiteX10" fmla="*/ 203200 w 386118"/>
              <a:gd name="connsiteY10" fmla="*/ 287867 h 474134"/>
              <a:gd name="connsiteX11" fmla="*/ 143933 w 386118"/>
              <a:gd name="connsiteY11" fmla="*/ 381000 h 474134"/>
              <a:gd name="connsiteX12" fmla="*/ 0 w 386118"/>
              <a:gd name="connsiteY12" fmla="*/ 474134 h 474134"/>
              <a:gd name="connsiteX0" fmla="*/ 0 w 386118"/>
              <a:gd name="connsiteY0" fmla="*/ 474134 h 474134"/>
              <a:gd name="connsiteX1" fmla="*/ 44516 w 386118"/>
              <a:gd name="connsiteY1" fmla="*/ 367332 h 474134"/>
              <a:gd name="connsiteX2" fmla="*/ 89784 w 386118"/>
              <a:gd name="connsiteY2" fmla="*/ 302661 h 474134"/>
              <a:gd name="connsiteX3" fmla="*/ 144272 w 386118"/>
              <a:gd name="connsiteY3" fmla="*/ 243393 h 474134"/>
              <a:gd name="connsiteX4" fmla="*/ 194733 w 386118"/>
              <a:gd name="connsiteY4" fmla="*/ 186267 h 474134"/>
              <a:gd name="connsiteX5" fmla="*/ 252908 w 386118"/>
              <a:gd name="connsiteY5" fmla="*/ 99256 h 474134"/>
              <a:gd name="connsiteX6" fmla="*/ 386118 w 386118"/>
              <a:gd name="connsiteY6" fmla="*/ 0 h 474134"/>
              <a:gd name="connsiteX7" fmla="*/ 343784 w 386118"/>
              <a:gd name="connsiteY7" fmla="*/ 92930 h 474134"/>
              <a:gd name="connsiteX8" fmla="*/ 287866 w 386118"/>
              <a:gd name="connsiteY8" fmla="*/ 143934 h 474134"/>
              <a:gd name="connsiteX9" fmla="*/ 237066 w 386118"/>
              <a:gd name="connsiteY9" fmla="*/ 220134 h 474134"/>
              <a:gd name="connsiteX10" fmla="*/ 203200 w 386118"/>
              <a:gd name="connsiteY10" fmla="*/ 287867 h 474134"/>
              <a:gd name="connsiteX11" fmla="*/ 143933 w 386118"/>
              <a:gd name="connsiteY11" fmla="*/ 381000 h 474134"/>
              <a:gd name="connsiteX12" fmla="*/ 0 w 386118"/>
              <a:gd name="connsiteY12" fmla="*/ 474134 h 474134"/>
              <a:gd name="connsiteX0" fmla="*/ 0 w 386118"/>
              <a:gd name="connsiteY0" fmla="*/ 474134 h 474134"/>
              <a:gd name="connsiteX1" fmla="*/ 57423 w 386118"/>
              <a:gd name="connsiteY1" fmla="*/ 369066 h 474134"/>
              <a:gd name="connsiteX2" fmla="*/ 89784 w 386118"/>
              <a:gd name="connsiteY2" fmla="*/ 302661 h 474134"/>
              <a:gd name="connsiteX3" fmla="*/ 144272 w 386118"/>
              <a:gd name="connsiteY3" fmla="*/ 243393 h 474134"/>
              <a:gd name="connsiteX4" fmla="*/ 194733 w 386118"/>
              <a:gd name="connsiteY4" fmla="*/ 186267 h 474134"/>
              <a:gd name="connsiteX5" fmla="*/ 252908 w 386118"/>
              <a:gd name="connsiteY5" fmla="*/ 99256 h 474134"/>
              <a:gd name="connsiteX6" fmla="*/ 386118 w 386118"/>
              <a:gd name="connsiteY6" fmla="*/ 0 h 474134"/>
              <a:gd name="connsiteX7" fmla="*/ 343784 w 386118"/>
              <a:gd name="connsiteY7" fmla="*/ 92930 h 474134"/>
              <a:gd name="connsiteX8" fmla="*/ 287866 w 386118"/>
              <a:gd name="connsiteY8" fmla="*/ 143934 h 474134"/>
              <a:gd name="connsiteX9" fmla="*/ 237066 w 386118"/>
              <a:gd name="connsiteY9" fmla="*/ 220134 h 474134"/>
              <a:gd name="connsiteX10" fmla="*/ 203200 w 386118"/>
              <a:gd name="connsiteY10" fmla="*/ 287867 h 474134"/>
              <a:gd name="connsiteX11" fmla="*/ 143933 w 386118"/>
              <a:gd name="connsiteY11" fmla="*/ 381000 h 474134"/>
              <a:gd name="connsiteX12" fmla="*/ 0 w 386118"/>
              <a:gd name="connsiteY12" fmla="*/ 474134 h 474134"/>
              <a:gd name="connsiteX0" fmla="*/ 0 w 386118"/>
              <a:gd name="connsiteY0" fmla="*/ 474134 h 474134"/>
              <a:gd name="connsiteX1" fmla="*/ 57423 w 386118"/>
              <a:gd name="connsiteY1" fmla="*/ 369066 h 474134"/>
              <a:gd name="connsiteX2" fmla="*/ 100847 w 386118"/>
              <a:gd name="connsiteY2" fmla="*/ 304395 h 474134"/>
              <a:gd name="connsiteX3" fmla="*/ 144272 w 386118"/>
              <a:gd name="connsiteY3" fmla="*/ 243393 h 474134"/>
              <a:gd name="connsiteX4" fmla="*/ 194733 w 386118"/>
              <a:gd name="connsiteY4" fmla="*/ 186267 h 474134"/>
              <a:gd name="connsiteX5" fmla="*/ 252908 w 386118"/>
              <a:gd name="connsiteY5" fmla="*/ 99256 h 474134"/>
              <a:gd name="connsiteX6" fmla="*/ 386118 w 386118"/>
              <a:gd name="connsiteY6" fmla="*/ 0 h 474134"/>
              <a:gd name="connsiteX7" fmla="*/ 343784 w 386118"/>
              <a:gd name="connsiteY7" fmla="*/ 92930 h 474134"/>
              <a:gd name="connsiteX8" fmla="*/ 287866 w 386118"/>
              <a:gd name="connsiteY8" fmla="*/ 143934 h 474134"/>
              <a:gd name="connsiteX9" fmla="*/ 237066 w 386118"/>
              <a:gd name="connsiteY9" fmla="*/ 220134 h 474134"/>
              <a:gd name="connsiteX10" fmla="*/ 203200 w 386118"/>
              <a:gd name="connsiteY10" fmla="*/ 287867 h 474134"/>
              <a:gd name="connsiteX11" fmla="*/ 143933 w 386118"/>
              <a:gd name="connsiteY11" fmla="*/ 381000 h 474134"/>
              <a:gd name="connsiteX12" fmla="*/ 0 w 386118"/>
              <a:gd name="connsiteY12" fmla="*/ 474134 h 474134"/>
              <a:gd name="connsiteX0" fmla="*/ 0 w 386118"/>
              <a:gd name="connsiteY0" fmla="*/ 474134 h 474134"/>
              <a:gd name="connsiteX1" fmla="*/ 48204 w 386118"/>
              <a:gd name="connsiteY1" fmla="*/ 363864 h 474134"/>
              <a:gd name="connsiteX2" fmla="*/ 100847 w 386118"/>
              <a:gd name="connsiteY2" fmla="*/ 304395 h 474134"/>
              <a:gd name="connsiteX3" fmla="*/ 144272 w 386118"/>
              <a:gd name="connsiteY3" fmla="*/ 243393 h 474134"/>
              <a:gd name="connsiteX4" fmla="*/ 194733 w 386118"/>
              <a:gd name="connsiteY4" fmla="*/ 186267 h 474134"/>
              <a:gd name="connsiteX5" fmla="*/ 252908 w 386118"/>
              <a:gd name="connsiteY5" fmla="*/ 99256 h 474134"/>
              <a:gd name="connsiteX6" fmla="*/ 386118 w 386118"/>
              <a:gd name="connsiteY6" fmla="*/ 0 h 474134"/>
              <a:gd name="connsiteX7" fmla="*/ 343784 w 386118"/>
              <a:gd name="connsiteY7" fmla="*/ 92930 h 474134"/>
              <a:gd name="connsiteX8" fmla="*/ 287866 w 386118"/>
              <a:gd name="connsiteY8" fmla="*/ 143934 h 474134"/>
              <a:gd name="connsiteX9" fmla="*/ 237066 w 386118"/>
              <a:gd name="connsiteY9" fmla="*/ 220134 h 474134"/>
              <a:gd name="connsiteX10" fmla="*/ 203200 w 386118"/>
              <a:gd name="connsiteY10" fmla="*/ 287867 h 474134"/>
              <a:gd name="connsiteX11" fmla="*/ 143933 w 386118"/>
              <a:gd name="connsiteY11" fmla="*/ 381000 h 474134"/>
              <a:gd name="connsiteX12" fmla="*/ 0 w 386118"/>
              <a:gd name="connsiteY12" fmla="*/ 474134 h 474134"/>
              <a:gd name="connsiteX0" fmla="*/ 0 w 386118"/>
              <a:gd name="connsiteY0" fmla="*/ 474134 h 474134"/>
              <a:gd name="connsiteX1" fmla="*/ 48204 w 386118"/>
              <a:gd name="connsiteY1" fmla="*/ 363864 h 474134"/>
              <a:gd name="connsiteX2" fmla="*/ 89784 w 386118"/>
              <a:gd name="connsiteY2" fmla="*/ 300927 h 474134"/>
              <a:gd name="connsiteX3" fmla="*/ 144272 w 386118"/>
              <a:gd name="connsiteY3" fmla="*/ 243393 h 474134"/>
              <a:gd name="connsiteX4" fmla="*/ 194733 w 386118"/>
              <a:gd name="connsiteY4" fmla="*/ 186267 h 474134"/>
              <a:gd name="connsiteX5" fmla="*/ 252908 w 386118"/>
              <a:gd name="connsiteY5" fmla="*/ 99256 h 474134"/>
              <a:gd name="connsiteX6" fmla="*/ 386118 w 386118"/>
              <a:gd name="connsiteY6" fmla="*/ 0 h 474134"/>
              <a:gd name="connsiteX7" fmla="*/ 343784 w 386118"/>
              <a:gd name="connsiteY7" fmla="*/ 92930 h 474134"/>
              <a:gd name="connsiteX8" fmla="*/ 287866 w 386118"/>
              <a:gd name="connsiteY8" fmla="*/ 143934 h 474134"/>
              <a:gd name="connsiteX9" fmla="*/ 237066 w 386118"/>
              <a:gd name="connsiteY9" fmla="*/ 220134 h 474134"/>
              <a:gd name="connsiteX10" fmla="*/ 203200 w 386118"/>
              <a:gd name="connsiteY10" fmla="*/ 287867 h 474134"/>
              <a:gd name="connsiteX11" fmla="*/ 143933 w 386118"/>
              <a:gd name="connsiteY11" fmla="*/ 381000 h 474134"/>
              <a:gd name="connsiteX12" fmla="*/ 0 w 386118"/>
              <a:gd name="connsiteY12" fmla="*/ 474134 h 47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6118" h="474134">
                <a:moveTo>
                  <a:pt x="0" y="474134"/>
                </a:moveTo>
                <a:lnTo>
                  <a:pt x="48204" y="363864"/>
                </a:lnTo>
                <a:lnTo>
                  <a:pt x="89784" y="300927"/>
                </a:lnTo>
                <a:lnTo>
                  <a:pt x="144272" y="243393"/>
                </a:lnTo>
                <a:lnTo>
                  <a:pt x="194733" y="186267"/>
                </a:lnTo>
                <a:lnTo>
                  <a:pt x="252908" y="99256"/>
                </a:lnTo>
                <a:lnTo>
                  <a:pt x="386118" y="0"/>
                </a:lnTo>
                <a:lnTo>
                  <a:pt x="343784" y="92930"/>
                </a:lnTo>
                <a:lnTo>
                  <a:pt x="287866" y="143934"/>
                </a:lnTo>
                <a:lnTo>
                  <a:pt x="237066" y="220134"/>
                </a:lnTo>
                <a:lnTo>
                  <a:pt x="203200" y="287867"/>
                </a:lnTo>
                <a:lnTo>
                  <a:pt x="143933" y="381000"/>
                </a:lnTo>
                <a:lnTo>
                  <a:pt x="0" y="474134"/>
                </a:lnTo>
                <a:close/>
              </a:path>
            </a:pathLst>
          </a:custGeom>
          <a:solidFill>
            <a:srgbClr val="FBB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547664" y="369008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2014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16216" y="36900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2017</a:t>
            </a:r>
          </a:p>
        </p:txBody>
      </p:sp>
      <p:sp>
        <p:nvSpPr>
          <p:cNvPr id="8" name="Freeform 7"/>
          <p:cNvSpPr/>
          <p:nvPr/>
        </p:nvSpPr>
        <p:spPr>
          <a:xfrm>
            <a:off x="7115520" y="2033467"/>
            <a:ext cx="647269" cy="182153"/>
          </a:xfrm>
          <a:custGeom>
            <a:avLst/>
            <a:gdLst>
              <a:gd name="connsiteX0" fmla="*/ 0 w 406400"/>
              <a:gd name="connsiteY0" fmla="*/ 474134 h 474134"/>
              <a:gd name="connsiteX1" fmla="*/ 59266 w 406400"/>
              <a:gd name="connsiteY1" fmla="*/ 372534 h 474134"/>
              <a:gd name="connsiteX2" fmla="*/ 110066 w 406400"/>
              <a:gd name="connsiteY2" fmla="*/ 321734 h 474134"/>
              <a:gd name="connsiteX3" fmla="*/ 160866 w 406400"/>
              <a:gd name="connsiteY3" fmla="*/ 262467 h 474134"/>
              <a:gd name="connsiteX4" fmla="*/ 194733 w 406400"/>
              <a:gd name="connsiteY4" fmla="*/ 186267 h 474134"/>
              <a:gd name="connsiteX5" fmla="*/ 245533 w 406400"/>
              <a:gd name="connsiteY5" fmla="*/ 127000 h 474134"/>
              <a:gd name="connsiteX6" fmla="*/ 406400 w 406400"/>
              <a:gd name="connsiteY6" fmla="*/ 0 h 474134"/>
              <a:gd name="connsiteX7" fmla="*/ 364066 w 406400"/>
              <a:gd name="connsiteY7" fmla="*/ 101600 h 474134"/>
              <a:gd name="connsiteX8" fmla="*/ 287866 w 406400"/>
              <a:gd name="connsiteY8" fmla="*/ 143934 h 474134"/>
              <a:gd name="connsiteX9" fmla="*/ 237066 w 406400"/>
              <a:gd name="connsiteY9" fmla="*/ 220134 h 474134"/>
              <a:gd name="connsiteX10" fmla="*/ 203200 w 406400"/>
              <a:gd name="connsiteY10" fmla="*/ 287867 h 474134"/>
              <a:gd name="connsiteX11" fmla="*/ 143933 w 406400"/>
              <a:gd name="connsiteY11" fmla="*/ 381000 h 474134"/>
              <a:gd name="connsiteX12" fmla="*/ 0 w 406400"/>
              <a:gd name="connsiteY12" fmla="*/ 474134 h 474134"/>
              <a:gd name="connsiteX0" fmla="*/ 0 w 406400"/>
              <a:gd name="connsiteY0" fmla="*/ 474134 h 474134"/>
              <a:gd name="connsiteX1" fmla="*/ 44516 w 406400"/>
              <a:gd name="connsiteY1" fmla="*/ 367332 h 474134"/>
              <a:gd name="connsiteX2" fmla="*/ 110066 w 406400"/>
              <a:gd name="connsiteY2" fmla="*/ 321734 h 474134"/>
              <a:gd name="connsiteX3" fmla="*/ 160866 w 406400"/>
              <a:gd name="connsiteY3" fmla="*/ 262467 h 474134"/>
              <a:gd name="connsiteX4" fmla="*/ 194733 w 406400"/>
              <a:gd name="connsiteY4" fmla="*/ 186267 h 474134"/>
              <a:gd name="connsiteX5" fmla="*/ 245533 w 406400"/>
              <a:gd name="connsiteY5" fmla="*/ 127000 h 474134"/>
              <a:gd name="connsiteX6" fmla="*/ 406400 w 406400"/>
              <a:gd name="connsiteY6" fmla="*/ 0 h 474134"/>
              <a:gd name="connsiteX7" fmla="*/ 364066 w 406400"/>
              <a:gd name="connsiteY7" fmla="*/ 101600 h 474134"/>
              <a:gd name="connsiteX8" fmla="*/ 287866 w 406400"/>
              <a:gd name="connsiteY8" fmla="*/ 143934 h 474134"/>
              <a:gd name="connsiteX9" fmla="*/ 237066 w 406400"/>
              <a:gd name="connsiteY9" fmla="*/ 220134 h 474134"/>
              <a:gd name="connsiteX10" fmla="*/ 203200 w 406400"/>
              <a:gd name="connsiteY10" fmla="*/ 287867 h 474134"/>
              <a:gd name="connsiteX11" fmla="*/ 143933 w 406400"/>
              <a:gd name="connsiteY11" fmla="*/ 381000 h 474134"/>
              <a:gd name="connsiteX12" fmla="*/ 0 w 406400"/>
              <a:gd name="connsiteY12" fmla="*/ 474134 h 474134"/>
              <a:gd name="connsiteX0" fmla="*/ 0 w 406400"/>
              <a:gd name="connsiteY0" fmla="*/ 474134 h 474134"/>
              <a:gd name="connsiteX1" fmla="*/ 44516 w 406400"/>
              <a:gd name="connsiteY1" fmla="*/ 367332 h 474134"/>
              <a:gd name="connsiteX2" fmla="*/ 89784 w 406400"/>
              <a:gd name="connsiteY2" fmla="*/ 302661 h 474134"/>
              <a:gd name="connsiteX3" fmla="*/ 160866 w 406400"/>
              <a:gd name="connsiteY3" fmla="*/ 262467 h 474134"/>
              <a:gd name="connsiteX4" fmla="*/ 194733 w 406400"/>
              <a:gd name="connsiteY4" fmla="*/ 186267 h 474134"/>
              <a:gd name="connsiteX5" fmla="*/ 245533 w 406400"/>
              <a:gd name="connsiteY5" fmla="*/ 127000 h 474134"/>
              <a:gd name="connsiteX6" fmla="*/ 406400 w 406400"/>
              <a:gd name="connsiteY6" fmla="*/ 0 h 474134"/>
              <a:gd name="connsiteX7" fmla="*/ 364066 w 406400"/>
              <a:gd name="connsiteY7" fmla="*/ 101600 h 474134"/>
              <a:gd name="connsiteX8" fmla="*/ 287866 w 406400"/>
              <a:gd name="connsiteY8" fmla="*/ 143934 h 474134"/>
              <a:gd name="connsiteX9" fmla="*/ 237066 w 406400"/>
              <a:gd name="connsiteY9" fmla="*/ 220134 h 474134"/>
              <a:gd name="connsiteX10" fmla="*/ 203200 w 406400"/>
              <a:gd name="connsiteY10" fmla="*/ 287867 h 474134"/>
              <a:gd name="connsiteX11" fmla="*/ 143933 w 406400"/>
              <a:gd name="connsiteY11" fmla="*/ 381000 h 474134"/>
              <a:gd name="connsiteX12" fmla="*/ 0 w 406400"/>
              <a:gd name="connsiteY12" fmla="*/ 474134 h 474134"/>
              <a:gd name="connsiteX0" fmla="*/ 0 w 406400"/>
              <a:gd name="connsiteY0" fmla="*/ 474134 h 474134"/>
              <a:gd name="connsiteX1" fmla="*/ 44516 w 406400"/>
              <a:gd name="connsiteY1" fmla="*/ 367332 h 474134"/>
              <a:gd name="connsiteX2" fmla="*/ 89784 w 406400"/>
              <a:gd name="connsiteY2" fmla="*/ 302661 h 474134"/>
              <a:gd name="connsiteX3" fmla="*/ 144272 w 406400"/>
              <a:gd name="connsiteY3" fmla="*/ 243393 h 474134"/>
              <a:gd name="connsiteX4" fmla="*/ 194733 w 406400"/>
              <a:gd name="connsiteY4" fmla="*/ 186267 h 474134"/>
              <a:gd name="connsiteX5" fmla="*/ 245533 w 406400"/>
              <a:gd name="connsiteY5" fmla="*/ 127000 h 474134"/>
              <a:gd name="connsiteX6" fmla="*/ 406400 w 406400"/>
              <a:gd name="connsiteY6" fmla="*/ 0 h 474134"/>
              <a:gd name="connsiteX7" fmla="*/ 364066 w 406400"/>
              <a:gd name="connsiteY7" fmla="*/ 101600 h 474134"/>
              <a:gd name="connsiteX8" fmla="*/ 287866 w 406400"/>
              <a:gd name="connsiteY8" fmla="*/ 143934 h 474134"/>
              <a:gd name="connsiteX9" fmla="*/ 237066 w 406400"/>
              <a:gd name="connsiteY9" fmla="*/ 220134 h 474134"/>
              <a:gd name="connsiteX10" fmla="*/ 203200 w 406400"/>
              <a:gd name="connsiteY10" fmla="*/ 287867 h 474134"/>
              <a:gd name="connsiteX11" fmla="*/ 143933 w 406400"/>
              <a:gd name="connsiteY11" fmla="*/ 381000 h 474134"/>
              <a:gd name="connsiteX12" fmla="*/ 0 w 406400"/>
              <a:gd name="connsiteY12" fmla="*/ 474134 h 474134"/>
              <a:gd name="connsiteX0" fmla="*/ 0 w 406400"/>
              <a:gd name="connsiteY0" fmla="*/ 474134 h 474134"/>
              <a:gd name="connsiteX1" fmla="*/ 44516 w 406400"/>
              <a:gd name="connsiteY1" fmla="*/ 367332 h 474134"/>
              <a:gd name="connsiteX2" fmla="*/ 89784 w 406400"/>
              <a:gd name="connsiteY2" fmla="*/ 302661 h 474134"/>
              <a:gd name="connsiteX3" fmla="*/ 144272 w 406400"/>
              <a:gd name="connsiteY3" fmla="*/ 243393 h 474134"/>
              <a:gd name="connsiteX4" fmla="*/ 194733 w 406400"/>
              <a:gd name="connsiteY4" fmla="*/ 186267 h 474134"/>
              <a:gd name="connsiteX5" fmla="*/ 252908 w 406400"/>
              <a:gd name="connsiteY5" fmla="*/ 99256 h 474134"/>
              <a:gd name="connsiteX6" fmla="*/ 406400 w 406400"/>
              <a:gd name="connsiteY6" fmla="*/ 0 h 474134"/>
              <a:gd name="connsiteX7" fmla="*/ 364066 w 406400"/>
              <a:gd name="connsiteY7" fmla="*/ 101600 h 474134"/>
              <a:gd name="connsiteX8" fmla="*/ 287866 w 406400"/>
              <a:gd name="connsiteY8" fmla="*/ 143934 h 474134"/>
              <a:gd name="connsiteX9" fmla="*/ 237066 w 406400"/>
              <a:gd name="connsiteY9" fmla="*/ 220134 h 474134"/>
              <a:gd name="connsiteX10" fmla="*/ 203200 w 406400"/>
              <a:gd name="connsiteY10" fmla="*/ 287867 h 474134"/>
              <a:gd name="connsiteX11" fmla="*/ 143933 w 406400"/>
              <a:gd name="connsiteY11" fmla="*/ 381000 h 474134"/>
              <a:gd name="connsiteX12" fmla="*/ 0 w 406400"/>
              <a:gd name="connsiteY12" fmla="*/ 474134 h 474134"/>
              <a:gd name="connsiteX0" fmla="*/ 0 w 386118"/>
              <a:gd name="connsiteY0" fmla="*/ 474134 h 474134"/>
              <a:gd name="connsiteX1" fmla="*/ 44516 w 386118"/>
              <a:gd name="connsiteY1" fmla="*/ 367332 h 474134"/>
              <a:gd name="connsiteX2" fmla="*/ 89784 w 386118"/>
              <a:gd name="connsiteY2" fmla="*/ 302661 h 474134"/>
              <a:gd name="connsiteX3" fmla="*/ 144272 w 386118"/>
              <a:gd name="connsiteY3" fmla="*/ 243393 h 474134"/>
              <a:gd name="connsiteX4" fmla="*/ 194733 w 386118"/>
              <a:gd name="connsiteY4" fmla="*/ 186267 h 474134"/>
              <a:gd name="connsiteX5" fmla="*/ 252908 w 386118"/>
              <a:gd name="connsiteY5" fmla="*/ 99256 h 474134"/>
              <a:gd name="connsiteX6" fmla="*/ 386118 w 386118"/>
              <a:gd name="connsiteY6" fmla="*/ 0 h 474134"/>
              <a:gd name="connsiteX7" fmla="*/ 364066 w 386118"/>
              <a:gd name="connsiteY7" fmla="*/ 101600 h 474134"/>
              <a:gd name="connsiteX8" fmla="*/ 287866 w 386118"/>
              <a:gd name="connsiteY8" fmla="*/ 143934 h 474134"/>
              <a:gd name="connsiteX9" fmla="*/ 237066 w 386118"/>
              <a:gd name="connsiteY9" fmla="*/ 220134 h 474134"/>
              <a:gd name="connsiteX10" fmla="*/ 203200 w 386118"/>
              <a:gd name="connsiteY10" fmla="*/ 287867 h 474134"/>
              <a:gd name="connsiteX11" fmla="*/ 143933 w 386118"/>
              <a:gd name="connsiteY11" fmla="*/ 381000 h 474134"/>
              <a:gd name="connsiteX12" fmla="*/ 0 w 386118"/>
              <a:gd name="connsiteY12" fmla="*/ 474134 h 474134"/>
              <a:gd name="connsiteX0" fmla="*/ 0 w 386118"/>
              <a:gd name="connsiteY0" fmla="*/ 474134 h 474134"/>
              <a:gd name="connsiteX1" fmla="*/ 44516 w 386118"/>
              <a:gd name="connsiteY1" fmla="*/ 367332 h 474134"/>
              <a:gd name="connsiteX2" fmla="*/ 89784 w 386118"/>
              <a:gd name="connsiteY2" fmla="*/ 302661 h 474134"/>
              <a:gd name="connsiteX3" fmla="*/ 144272 w 386118"/>
              <a:gd name="connsiteY3" fmla="*/ 243393 h 474134"/>
              <a:gd name="connsiteX4" fmla="*/ 194733 w 386118"/>
              <a:gd name="connsiteY4" fmla="*/ 186267 h 474134"/>
              <a:gd name="connsiteX5" fmla="*/ 252908 w 386118"/>
              <a:gd name="connsiteY5" fmla="*/ 99256 h 474134"/>
              <a:gd name="connsiteX6" fmla="*/ 386118 w 386118"/>
              <a:gd name="connsiteY6" fmla="*/ 0 h 474134"/>
              <a:gd name="connsiteX7" fmla="*/ 343784 w 386118"/>
              <a:gd name="connsiteY7" fmla="*/ 92930 h 474134"/>
              <a:gd name="connsiteX8" fmla="*/ 287866 w 386118"/>
              <a:gd name="connsiteY8" fmla="*/ 143934 h 474134"/>
              <a:gd name="connsiteX9" fmla="*/ 237066 w 386118"/>
              <a:gd name="connsiteY9" fmla="*/ 220134 h 474134"/>
              <a:gd name="connsiteX10" fmla="*/ 203200 w 386118"/>
              <a:gd name="connsiteY10" fmla="*/ 287867 h 474134"/>
              <a:gd name="connsiteX11" fmla="*/ 143933 w 386118"/>
              <a:gd name="connsiteY11" fmla="*/ 381000 h 474134"/>
              <a:gd name="connsiteX12" fmla="*/ 0 w 386118"/>
              <a:gd name="connsiteY12" fmla="*/ 474134 h 474134"/>
              <a:gd name="connsiteX0" fmla="*/ 0 w 386118"/>
              <a:gd name="connsiteY0" fmla="*/ 474134 h 474134"/>
              <a:gd name="connsiteX1" fmla="*/ 57423 w 386118"/>
              <a:gd name="connsiteY1" fmla="*/ 369066 h 474134"/>
              <a:gd name="connsiteX2" fmla="*/ 89784 w 386118"/>
              <a:gd name="connsiteY2" fmla="*/ 302661 h 474134"/>
              <a:gd name="connsiteX3" fmla="*/ 144272 w 386118"/>
              <a:gd name="connsiteY3" fmla="*/ 243393 h 474134"/>
              <a:gd name="connsiteX4" fmla="*/ 194733 w 386118"/>
              <a:gd name="connsiteY4" fmla="*/ 186267 h 474134"/>
              <a:gd name="connsiteX5" fmla="*/ 252908 w 386118"/>
              <a:gd name="connsiteY5" fmla="*/ 99256 h 474134"/>
              <a:gd name="connsiteX6" fmla="*/ 386118 w 386118"/>
              <a:gd name="connsiteY6" fmla="*/ 0 h 474134"/>
              <a:gd name="connsiteX7" fmla="*/ 343784 w 386118"/>
              <a:gd name="connsiteY7" fmla="*/ 92930 h 474134"/>
              <a:gd name="connsiteX8" fmla="*/ 287866 w 386118"/>
              <a:gd name="connsiteY8" fmla="*/ 143934 h 474134"/>
              <a:gd name="connsiteX9" fmla="*/ 237066 w 386118"/>
              <a:gd name="connsiteY9" fmla="*/ 220134 h 474134"/>
              <a:gd name="connsiteX10" fmla="*/ 203200 w 386118"/>
              <a:gd name="connsiteY10" fmla="*/ 287867 h 474134"/>
              <a:gd name="connsiteX11" fmla="*/ 143933 w 386118"/>
              <a:gd name="connsiteY11" fmla="*/ 381000 h 474134"/>
              <a:gd name="connsiteX12" fmla="*/ 0 w 386118"/>
              <a:gd name="connsiteY12" fmla="*/ 474134 h 474134"/>
              <a:gd name="connsiteX0" fmla="*/ 0 w 386118"/>
              <a:gd name="connsiteY0" fmla="*/ 474134 h 474134"/>
              <a:gd name="connsiteX1" fmla="*/ 57423 w 386118"/>
              <a:gd name="connsiteY1" fmla="*/ 369066 h 474134"/>
              <a:gd name="connsiteX2" fmla="*/ 100847 w 386118"/>
              <a:gd name="connsiteY2" fmla="*/ 304395 h 474134"/>
              <a:gd name="connsiteX3" fmla="*/ 144272 w 386118"/>
              <a:gd name="connsiteY3" fmla="*/ 243393 h 474134"/>
              <a:gd name="connsiteX4" fmla="*/ 194733 w 386118"/>
              <a:gd name="connsiteY4" fmla="*/ 186267 h 474134"/>
              <a:gd name="connsiteX5" fmla="*/ 252908 w 386118"/>
              <a:gd name="connsiteY5" fmla="*/ 99256 h 474134"/>
              <a:gd name="connsiteX6" fmla="*/ 386118 w 386118"/>
              <a:gd name="connsiteY6" fmla="*/ 0 h 474134"/>
              <a:gd name="connsiteX7" fmla="*/ 343784 w 386118"/>
              <a:gd name="connsiteY7" fmla="*/ 92930 h 474134"/>
              <a:gd name="connsiteX8" fmla="*/ 287866 w 386118"/>
              <a:gd name="connsiteY8" fmla="*/ 143934 h 474134"/>
              <a:gd name="connsiteX9" fmla="*/ 237066 w 386118"/>
              <a:gd name="connsiteY9" fmla="*/ 220134 h 474134"/>
              <a:gd name="connsiteX10" fmla="*/ 203200 w 386118"/>
              <a:gd name="connsiteY10" fmla="*/ 287867 h 474134"/>
              <a:gd name="connsiteX11" fmla="*/ 143933 w 386118"/>
              <a:gd name="connsiteY11" fmla="*/ 381000 h 474134"/>
              <a:gd name="connsiteX12" fmla="*/ 0 w 386118"/>
              <a:gd name="connsiteY12" fmla="*/ 474134 h 474134"/>
              <a:gd name="connsiteX0" fmla="*/ 0 w 386118"/>
              <a:gd name="connsiteY0" fmla="*/ 474134 h 474134"/>
              <a:gd name="connsiteX1" fmla="*/ 48204 w 386118"/>
              <a:gd name="connsiteY1" fmla="*/ 363864 h 474134"/>
              <a:gd name="connsiteX2" fmla="*/ 100847 w 386118"/>
              <a:gd name="connsiteY2" fmla="*/ 304395 h 474134"/>
              <a:gd name="connsiteX3" fmla="*/ 144272 w 386118"/>
              <a:gd name="connsiteY3" fmla="*/ 243393 h 474134"/>
              <a:gd name="connsiteX4" fmla="*/ 194733 w 386118"/>
              <a:gd name="connsiteY4" fmla="*/ 186267 h 474134"/>
              <a:gd name="connsiteX5" fmla="*/ 252908 w 386118"/>
              <a:gd name="connsiteY5" fmla="*/ 99256 h 474134"/>
              <a:gd name="connsiteX6" fmla="*/ 386118 w 386118"/>
              <a:gd name="connsiteY6" fmla="*/ 0 h 474134"/>
              <a:gd name="connsiteX7" fmla="*/ 343784 w 386118"/>
              <a:gd name="connsiteY7" fmla="*/ 92930 h 474134"/>
              <a:gd name="connsiteX8" fmla="*/ 287866 w 386118"/>
              <a:gd name="connsiteY8" fmla="*/ 143934 h 474134"/>
              <a:gd name="connsiteX9" fmla="*/ 237066 w 386118"/>
              <a:gd name="connsiteY9" fmla="*/ 220134 h 474134"/>
              <a:gd name="connsiteX10" fmla="*/ 203200 w 386118"/>
              <a:gd name="connsiteY10" fmla="*/ 287867 h 474134"/>
              <a:gd name="connsiteX11" fmla="*/ 143933 w 386118"/>
              <a:gd name="connsiteY11" fmla="*/ 381000 h 474134"/>
              <a:gd name="connsiteX12" fmla="*/ 0 w 386118"/>
              <a:gd name="connsiteY12" fmla="*/ 474134 h 474134"/>
              <a:gd name="connsiteX0" fmla="*/ 0 w 386118"/>
              <a:gd name="connsiteY0" fmla="*/ 474134 h 474134"/>
              <a:gd name="connsiteX1" fmla="*/ 48204 w 386118"/>
              <a:gd name="connsiteY1" fmla="*/ 363864 h 474134"/>
              <a:gd name="connsiteX2" fmla="*/ 89784 w 386118"/>
              <a:gd name="connsiteY2" fmla="*/ 300927 h 474134"/>
              <a:gd name="connsiteX3" fmla="*/ 144272 w 386118"/>
              <a:gd name="connsiteY3" fmla="*/ 243393 h 474134"/>
              <a:gd name="connsiteX4" fmla="*/ 194733 w 386118"/>
              <a:gd name="connsiteY4" fmla="*/ 186267 h 474134"/>
              <a:gd name="connsiteX5" fmla="*/ 252908 w 386118"/>
              <a:gd name="connsiteY5" fmla="*/ 99256 h 474134"/>
              <a:gd name="connsiteX6" fmla="*/ 386118 w 386118"/>
              <a:gd name="connsiteY6" fmla="*/ 0 h 474134"/>
              <a:gd name="connsiteX7" fmla="*/ 343784 w 386118"/>
              <a:gd name="connsiteY7" fmla="*/ 92930 h 474134"/>
              <a:gd name="connsiteX8" fmla="*/ 287866 w 386118"/>
              <a:gd name="connsiteY8" fmla="*/ 143934 h 474134"/>
              <a:gd name="connsiteX9" fmla="*/ 237066 w 386118"/>
              <a:gd name="connsiteY9" fmla="*/ 220134 h 474134"/>
              <a:gd name="connsiteX10" fmla="*/ 203200 w 386118"/>
              <a:gd name="connsiteY10" fmla="*/ 287867 h 474134"/>
              <a:gd name="connsiteX11" fmla="*/ 143933 w 386118"/>
              <a:gd name="connsiteY11" fmla="*/ 381000 h 474134"/>
              <a:gd name="connsiteX12" fmla="*/ 0 w 386118"/>
              <a:gd name="connsiteY12" fmla="*/ 474134 h 474134"/>
              <a:gd name="connsiteX0" fmla="*/ 0 w 386118"/>
              <a:gd name="connsiteY0" fmla="*/ 474134 h 474134"/>
              <a:gd name="connsiteX1" fmla="*/ 48204 w 386118"/>
              <a:gd name="connsiteY1" fmla="*/ 363864 h 474134"/>
              <a:gd name="connsiteX2" fmla="*/ 89784 w 386118"/>
              <a:gd name="connsiteY2" fmla="*/ 300927 h 474134"/>
              <a:gd name="connsiteX3" fmla="*/ 144272 w 386118"/>
              <a:gd name="connsiteY3" fmla="*/ 243393 h 474134"/>
              <a:gd name="connsiteX4" fmla="*/ 194733 w 386118"/>
              <a:gd name="connsiteY4" fmla="*/ 186267 h 474134"/>
              <a:gd name="connsiteX5" fmla="*/ 252908 w 386118"/>
              <a:gd name="connsiteY5" fmla="*/ 99256 h 474134"/>
              <a:gd name="connsiteX6" fmla="*/ 386118 w 386118"/>
              <a:gd name="connsiteY6" fmla="*/ 0 h 474134"/>
              <a:gd name="connsiteX7" fmla="*/ 343784 w 386118"/>
              <a:gd name="connsiteY7" fmla="*/ 92930 h 474134"/>
              <a:gd name="connsiteX8" fmla="*/ 287866 w 386118"/>
              <a:gd name="connsiteY8" fmla="*/ 143934 h 474134"/>
              <a:gd name="connsiteX9" fmla="*/ 237066 w 386118"/>
              <a:gd name="connsiteY9" fmla="*/ 220134 h 474134"/>
              <a:gd name="connsiteX10" fmla="*/ 203200 w 386118"/>
              <a:gd name="connsiteY10" fmla="*/ 287867 h 474134"/>
              <a:gd name="connsiteX11" fmla="*/ 226536 w 386118"/>
              <a:gd name="connsiteY11" fmla="*/ 397646 h 474134"/>
              <a:gd name="connsiteX12" fmla="*/ 0 w 386118"/>
              <a:gd name="connsiteY12" fmla="*/ 474134 h 474134"/>
              <a:gd name="connsiteX0" fmla="*/ 0 w 415608"/>
              <a:gd name="connsiteY0" fmla="*/ 474134 h 474134"/>
              <a:gd name="connsiteX1" fmla="*/ 48204 w 415608"/>
              <a:gd name="connsiteY1" fmla="*/ 363864 h 474134"/>
              <a:gd name="connsiteX2" fmla="*/ 89784 w 415608"/>
              <a:gd name="connsiteY2" fmla="*/ 300927 h 474134"/>
              <a:gd name="connsiteX3" fmla="*/ 144272 w 415608"/>
              <a:gd name="connsiteY3" fmla="*/ 243393 h 474134"/>
              <a:gd name="connsiteX4" fmla="*/ 194733 w 415608"/>
              <a:gd name="connsiteY4" fmla="*/ 186267 h 474134"/>
              <a:gd name="connsiteX5" fmla="*/ 252908 w 415608"/>
              <a:gd name="connsiteY5" fmla="*/ 99256 h 474134"/>
              <a:gd name="connsiteX6" fmla="*/ 386118 w 415608"/>
              <a:gd name="connsiteY6" fmla="*/ 0 h 474134"/>
              <a:gd name="connsiteX7" fmla="*/ 343784 w 415608"/>
              <a:gd name="connsiteY7" fmla="*/ 92930 h 474134"/>
              <a:gd name="connsiteX8" fmla="*/ 287866 w 415608"/>
              <a:gd name="connsiteY8" fmla="*/ 143934 h 474134"/>
              <a:gd name="connsiteX9" fmla="*/ 237066 w 415608"/>
              <a:gd name="connsiteY9" fmla="*/ 220134 h 474134"/>
              <a:gd name="connsiteX10" fmla="*/ 415608 w 415608"/>
              <a:gd name="connsiteY10" fmla="*/ 426583 h 474134"/>
              <a:gd name="connsiteX11" fmla="*/ 226536 w 415608"/>
              <a:gd name="connsiteY11" fmla="*/ 397646 h 474134"/>
              <a:gd name="connsiteX12" fmla="*/ 0 w 415608"/>
              <a:gd name="connsiteY12" fmla="*/ 474134 h 474134"/>
              <a:gd name="connsiteX0" fmla="*/ 0 w 579279"/>
              <a:gd name="connsiteY0" fmla="*/ 474134 h 474134"/>
              <a:gd name="connsiteX1" fmla="*/ 48204 w 579279"/>
              <a:gd name="connsiteY1" fmla="*/ 363864 h 474134"/>
              <a:gd name="connsiteX2" fmla="*/ 89784 w 579279"/>
              <a:gd name="connsiteY2" fmla="*/ 300927 h 474134"/>
              <a:gd name="connsiteX3" fmla="*/ 144272 w 579279"/>
              <a:gd name="connsiteY3" fmla="*/ 243393 h 474134"/>
              <a:gd name="connsiteX4" fmla="*/ 194733 w 579279"/>
              <a:gd name="connsiteY4" fmla="*/ 186267 h 474134"/>
              <a:gd name="connsiteX5" fmla="*/ 252908 w 579279"/>
              <a:gd name="connsiteY5" fmla="*/ 99256 h 474134"/>
              <a:gd name="connsiteX6" fmla="*/ 386118 w 579279"/>
              <a:gd name="connsiteY6" fmla="*/ 0 h 474134"/>
              <a:gd name="connsiteX7" fmla="*/ 343784 w 579279"/>
              <a:gd name="connsiteY7" fmla="*/ 92930 h 474134"/>
              <a:gd name="connsiteX8" fmla="*/ 287866 w 579279"/>
              <a:gd name="connsiteY8" fmla="*/ 143934 h 474134"/>
              <a:gd name="connsiteX9" fmla="*/ 579279 w 579279"/>
              <a:gd name="connsiteY9" fmla="*/ 408787 h 474134"/>
              <a:gd name="connsiteX10" fmla="*/ 415608 w 579279"/>
              <a:gd name="connsiteY10" fmla="*/ 426583 h 474134"/>
              <a:gd name="connsiteX11" fmla="*/ 226536 w 579279"/>
              <a:gd name="connsiteY11" fmla="*/ 397646 h 474134"/>
              <a:gd name="connsiteX12" fmla="*/ 0 w 579279"/>
              <a:gd name="connsiteY12" fmla="*/ 474134 h 474134"/>
              <a:gd name="connsiteX0" fmla="*/ 0 w 579279"/>
              <a:gd name="connsiteY0" fmla="*/ 474134 h 474134"/>
              <a:gd name="connsiteX1" fmla="*/ 48204 w 579279"/>
              <a:gd name="connsiteY1" fmla="*/ 363864 h 474134"/>
              <a:gd name="connsiteX2" fmla="*/ 89784 w 579279"/>
              <a:gd name="connsiteY2" fmla="*/ 300927 h 474134"/>
              <a:gd name="connsiteX3" fmla="*/ 144272 w 579279"/>
              <a:gd name="connsiteY3" fmla="*/ 243393 h 474134"/>
              <a:gd name="connsiteX4" fmla="*/ 194733 w 579279"/>
              <a:gd name="connsiteY4" fmla="*/ 186267 h 474134"/>
              <a:gd name="connsiteX5" fmla="*/ 252908 w 579279"/>
              <a:gd name="connsiteY5" fmla="*/ 99256 h 474134"/>
              <a:gd name="connsiteX6" fmla="*/ 386118 w 579279"/>
              <a:gd name="connsiteY6" fmla="*/ 0 h 474134"/>
              <a:gd name="connsiteX7" fmla="*/ 343784 w 579279"/>
              <a:gd name="connsiteY7" fmla="*/ 92930 h 474134"/>
              <a:gd name="connsiteX8" fmla="*/ 287866 w 579279"/>
              <a:gd name="connsiteY8" fmla="*/ 143934 h 474134"/>
              <a:gd name="connsiteX9" fmla="*/ 579279 w 579279"/>
              <a:gd name="connsiteY9" fmla="*/ 408787 h 474134"/>
              <a:gd name="connsiteX10" fmla="*/ 415608 w 579279"/>
              <a:gd name="connsiteY10" fmla="*/ 426583 h 474134"/>
              <a:gd name="connsiteX11" fmla="*/ 226536 w 579279"/>
              <a:gd name="connsiteY11" fmla="*/ 397646 h 474134"/>
              <a:gd name="connsiteX12" fmla="*/ 0 w 579279"/>
              <a:gd name="connsiteY12" fmla="*/ 474134 h 474134"/>
              <a:gd name="connsiteX0" fmla="*/ 0 w 579279"/>
              <a:gd name="connsiteY0" fmla="*/ 474134 h 474134"/>
              <a:gd name="connsiteX1" fmla="*/ 48204 w 579279"/>
              <a:gd name="connsiteY1" fmla="*/ 363864 h 474134"/>
              <a:gd name="connsiteX2" fmla="*/ 89784 w 579279"/>
              <a:gd name="connsiteY2" fmla="*/ 300927 h 474134"/>
              <a:gd name="connsiteX3" fmla="*/ 144272 w 579279"/>
              <a:gd name="connsiteY3" fmla="*/ 243393 h 474134"/>
              <a:gd name="connsiteX4" fmla="*/ 194733 w 579279"/>
              <a:gd name="connsiteY4" fmla="*/ 186267 h 474134"/>
              <a:gd name="connsiteX5" fmla="*/ 252908 w 579279"/>
              <a:gd name="connsiteY5" fmla="*/ 99256 h 474134"/>
              <a:gd name="connsiteX6" fmla="*/ 386118 w 579279"/>
              <a:gd name="connsiteY6" fmla="*/ 0 h 474134"/>
              <a:gd name="connsiteX7" fmla="*/ 343784 w 579279"/>
              <a:gd name="connsiteY7" fmla="*/ 92930 h 474134"/>
              <a:gd name="connsiteX8" fmla="*/ 579279 w 579279"/>
              <a:gd name="connsiteY8" fmla="*/ 408787 h 474134"/>
              <a:gd name="connsiteX9" fmla="*/ 415608 w 579279"/>
              <a:gd name="connsiteY9" fmla="*/ 426583 h 474134"/>
              <a:gd name="connsiteX10" fmla="*/ 226536 w 579279"/>
              <a:gd name="connsiteY10" fmla="*/ 397646 h 474134"/>
              <a:gd name="connsiteX11" fmla="*/ 0 w 579279"/>
              <a:gd name="connsiteY11" fmla="*/ 474134 h 474134"/>
              <a:gd name="connsiteX0" fmla="*/ 0 w 579279"/>
              <a:gd name="connsiteY0" fmla="*/ 474134 h 474134"/>
              <a:gd name="connsiteX1" fmla="*/ 48204 w 579279"/>
              <a:gd name="connsiteY1" fmla="*/ 363864 h 474134"/>
              <a:gd name="connsiteX2" fmla="*/ 89784 w 579279"/>
              <a:gd name="connsiteY2" fmla="*/ 300927 h 474134"/>
              <a:gd name="connsiteX3" fmla="*/ 144272 w 579279"/>
              <a:gd name="connsiteY3" fmla="*/ 243393 h 474134"/>
              <a:gd name="connsiteX4" fmla="*/ 194733 w 579279"/>
              <a:gd name="connsiteY4" fmla="*/ 186267 h 474134"/>
              <a:gd name="connsiteX5" fmla="*/ 252908 w 579279"/>
              <a:gd name="connsiteY5" fmla="*/ 99256 h 474134"/>
              <a:gd name="connsiteX6" fmla="*/ 386118 w 579279"/>
              <a:gd name="connsiteY6" fmla="*/ 0 h 474134"/>
              <a:gd name="connsiteX7" fmla="*/ 579279 w 579279"/>
              <a:gd name="connsiteY7" fmla="*/ 408787 h 474134"/>
              <a:gd name="connsiteX8" fmla="*/ 415608 w 579279"/>
              <a:gd name="connsiteY8" fmla="*/ 426583 h 474134"/>
              <a:gd name="connsiteX9" fmla="*/ 226536 w 579279"/>
              <a:gd name="connsiteY9" fmla="*/ 397646 h 474134"/>
              <a:gd name="connsiteX10" fmla="*/ 0 w 579279"/>
              <a:gd name="connsiteY10" fmla="*/ 474134 h 474134"/>
              <a:gd name="connsiteX0" fmla="*/ 0 w 579279"/>
              <a:gd name="connsiteY0" fmla="*/ 374878 h 374878"/>
              <a:gd name="connsiteX1" fmla="*/ 48204 w 579279"/>
              <a:gd name="connsiteY1" fmla="*/ 264608 h 374878"/>
              <a:gd name="connsiteX2" fmla="*/ 89784 w 579279"/>
              <a:gd name="connsiteY2" fmla="*/ 201671 h 374878"/>
              <a:gd name="connsiteX3" fmla="*/ 144272 w 579279"/>
              <a:gd name="connsiteY3" fmla="*/ 144137 h 374878"/>
              <a:gd name="connsiteX4" fmla="*/ 194733 w 579279"/>
              <a:gd name="connsiteY4" fmla="*/ 87011 h 374878"/>
              <a:gd name="connsiteX5" fmla="*/ 252908 w 579279"/>
              <a:gd name="connsiteY5" fmla="*/ 0 h 374878"/>
              <a:gd name="connsiteX6" fmla="*/ 579279 w 579279"/>
              <a:gd name="connsiteY6" fmla="*/ 309531 h 374878"/>
              <a:gd name="connsiteX7" fmla="*/ 415608 w 579279"/>
              <a:gd name="connsiteY7" fmla="*/ 327327 h 374878"/>
              <a:gd name="connsiteX8" fmla="*/ 226536 w 579279"/>
              <a:gd name="connsiteY8" fmla="*/ 298390 h 374878"/>
              <a:gd name="connsiteX9" fmla="*/ 0 w 579279"/>
              <a:gd name="connsiteY9" fmla="*/ 374878 h 374878"/>
              <a:gd name="connsiteX0" fmla="*/ 0 w 579279"/>
              <a:gd name="connsiteY0" fmla="*/ 287867 h 287867"/>
              <a:gd name="connsiteX1" fmla="*/ 48204 w 579279"/>
              <a:gd name="connsiteY1" fmla="*/ 177597 h 287867"/>
              <a:gd name="connsiteX2" fmla="*/ 89784 w 579279"/>
              <a:gd name="connsiteY2" fmla="*/ 114660 h 287867"/>
              <a:gd name="connsiteX3" fmla="*/ 144272 w 579279"/>
              <a:gd name="connsiteY3" fmla="*/ 57126 h 287867"/>
              <a:gd name="connsiteX4" fmla="*/ 194733 w 579279"/>
              <a:gd name="connsiteY4" fmla="*/ 0 h 287867"/>
              <a:gd name="connsiteX5" fmla="*/ 579279 w 579279"/>
              <a:gd name="connsiteY5" fmla="*/ 222520 h 287867"/>
              <a:gd name="connsiteX6" fmla="*/ 415608 w 579279"/>
              <a:gd name="connsiteY6" fmla="*/ 240316 h 287867"/>
              <a:gd name="connsiteX7" fmla="*/ 226536 w 579279"/>
              <a:gd name="connsiteY7" fmla="*/ 211379 h 287867"/>
              <a:gd name="connsiteX8" fmla="*/ 0 w 579279"/>
              <a:gd name="connsiteY8" fmla="*/ 287867 h 287867"/>
              <a:gd name="connsiteX0" fmla="*/ 0 w 579279"/>
              <a:gd name="connsiteY0" fmla="*/ 230741 h 230741"/>
              <a:gd name="connsiteX1" fmla="*/ 48204 w 579279"/>
              <a:gd name="connsiteY1" fmla="*/ 120471 h 230741"/>
              <a:gd name="connsiteX2" fmla="*/ 89784 w 579279"/>
              <a:gd name="connsiteY2" fmla="*/ 57534 h 230741"/>
              <a:gd name="connsiteX3" fmla="*/ 144272 w 579279"/>
              <a:gd name="connsiteY3" fmla="*/ 0 h 230741"/>
              <a:gd name="connsiteX4" fmla="*/ 336338 w 579279"/>
              <a:gd name="connsiteY4" fmla="*/ 59395 h 230741"/>
              <a:gd name="connsiteX5" fmla="*/ 579279 w 579279"/>
              <a:gd name="connsiteY5" fmla="*/ 165394 h 230741"/>
              <a:gd name="connsiteX6" fmla="*/ 415608 w 579279"/>
              <a:gd name="connsiteY6" fmla="*/ 183190 h 230741"/>
              <a:gd name="connsiteX7" fmla="*/ 226536 w 579279"/>
              <a:gd name="connsiteY7" fmla="*/ 154253 h 230741"/>
              <a:gd name="connsiteX8" fmla="*/ 0 w 579279"/>
              <a:gd name="connsiteY8" fmla="*/ 230741 h 230741"/>
              <a:gd name="connsiteX0" fmla="*/ 0 w 579279"/>
              <a:gd name="connsiteY0" fmla="*/ 173207 h 173207"/>
              <a:gd name="connsiteX1" fmla="*/ 48204 w 579279"/>
              <a:gd name="connsiteY1" fmla="*/ 62937 h 173207"/>
              <a:gd name="connsiteX2" fmla="*/ 89784 w 579279"/>
              <a:gd name="connsiteY2" fmla="*/ 0 h 173207"/>
              <a:gd name="connsiteX3" fmla="*/ 203274 w 579279"/>
              <a:gd name="connsiteY3" fmla="*/ 58987 h 173207"/>
              <a:gd name="connsiteX4" fmla="*/ 336338 w 579279"/>
              <a:gd name="connsiteY4" fmla="*/ 1861 h 173207"/>
              <a:gd name="connsiteX5" fmla="*/ 579279 w 579279"/>
              <a:gd name="connsiteY5" fmla="*/ 107860 h 173207"/>
              <a:gd name="connsiteX6" fmla="*/ 415608 w 579279"/>
              <a:gd name="connsiteY6" fmla="*/ 125656 h 173207"/>
              <a:gd name="connsiteX7" fmla="*/ 226536 w 579279"/>
              <a:gd name="connsiteY7" fmla="*/ 96719 h 173207"/>
              <a:gd name="connsiteX8" fmla="*/ 0 w 579279"/>
              <a:gd name="connsiteY8" fmla="*/ 173207 h 173207"/>
              <a:gd name="connsiteX0" fmla="*/ 0 w 579279"/>
              <a:gd name="connsiteY0" fmla="*/ 171346 h 171346"/>
              <a:gd name="connsiteX1" fmla="*/ 48204 w 579279"/>
              <a:gd name="connsiteY1" fmla="*/ 61076 h 171346"/>
              <a:gd name="connsiteX2" fmla="*/ 131085 w 579279"/>
              <a:gd name="connsiteY2" fmla="*/ 70271 h 171346"/>
              <a:gd name="connsiteX3" fmla="*/ 203274 w 579279"/>
              <a:gd name="connsiteY3" fmla="*/ 57126 h 171346"/>
              <a:gd name="connsiteX4" fmla="*/ 336338 w 579279"/>
              <a:gd name="connsiteY4" fmla="*/ 0 h 171346"/>
              <a:gd name="connsiteX5" fmla="*/ 579279 w 579279"/>
              <a:gd name="connsiteY5" fmla="*/ 105999 h 171346"/>
              <a:gd name="connsiteX6" fmla="*/ 415608 w 579279"/>
              <a:gd name="connsiteY6" fmla="*/ 123795 h 171346"/>
              <a:gd name="connsiteX7" fmla="*/ 226536 w 579279"/>
              <a:gd name="connsiteY7" fmla="*/ 94858 h 171346"/>
              <a:gd name="connsiteX8" fmla="*/ 0 w 579279"/>
              <a:gd name="connsiteY8" fmla="*/ 171346 h 171346"/>
              <a:gd name="connsiteX0" fmla="*/ 0 w 579279"/>
              <a:gd name="connsiteY0" fmla="*/ 171346 h 171346"/>
              <a:gd name="connsiteX1" fmla="*/ 48204 w 579279"/>
              <a:gd name="connsiteY1" fmla="*/ 66625 h 171346"/>
              <a:gd name="connsiteX2" fmla="*/ 131085 w 579279"/>
              <a:gd name="connsiteY2" fmla="*/ 70271 h 171346"/>
              <a:gd name="connsiteX3" fmla="*/ 203274 w 579279"/>
              <a:gd name="connsiteY3" fmla="*/ 57126 h 171346"/>
              <a:gd name="connsiteX4" fmla="*/ 336338 w 579279"/>
              <a:gd name="connsiteY4" fmla="*/ 0 h 171346"/>
              <a:gd name="connsiteX5" fmla="*/ 579279 w 579279"/>
              <a:gd name="connsiteY5" fmla="*/ 105999 h 171346"/>
              <a:gd name="connsiteX6" fmla="*/ 415608 w 579279"/>
              <a:gd name="connsiteY6" fmla="*/ 123795 h 171346"/>
              <a:gd name="connsiteX7" fmla="*/ 226536 w 579279"/>
              <a:gd name="connsiteY7" fmla="*/ 94858 h 171346"/>
              <a:gd name="connsiteX8" fmla="*/ 0 w 579279"/>
              <a:gd name="connsiteY8" fmla="*/ 171346 h 171346"/>
              <a:gd name="connsiteX0" fmla="*/ 0 w 626481"/>
              <a:gd name="connsiteY0" fmla="*/ 165797 h 165797"/>
              <a:gd name="connsiteX1" fmla="*/ 95406 w 626481"/>
              <a:gd name="connsiteY1" fmla="*/ 66625 h 165797"/>
              <a:gd name="connsiteX2" fmla="*/ 178287 w 626481"/>
              <a:gd name="connsiteY2" fmla="*/ 70271 h 165797"/>
              <a:gd name="connsiteX3" fmla="*/ 250476 w 626481"/>
              <a:gd name="connsiteY3" fmla="*/ 57126 h 165797"/>
              <a:gd name="connsiteX4" fmla="*/ 383540 w 626481"/>
              <a:gd name="connsiteY4" fmla="*/ 0 h 165797"/>
              <a:gd name="connsiteX5" fmla="*/ 626481 w 626481"/>
              <a:gd name="connsiteY5" fmla="*/ 105999 h 165797"/>
              <a:gd name="connsiteX6" fmla="*/ 462810 w 626481"/>
              <a:gd name="connsiteY6" fmla="*/ 123795 h 165797"/>
              <a:gd name="connsiteX7" fmla="*/ 273738 w 626481"/>
              <a:gd name="connsiteY7" fmla="*/ 94858 h 165797"/>
              <a:gd name="connsiteX8" fmla="*/ 0 w 626481"/>
              <a:gd name="connsiteY8" fmla="*/ 165797 h 165797"/>
              <a:gd name="connsiteX0" fmla="*/ 0 w 626481"/>
              <a:gd name="connsiteY0" fmla="*/ 165797 h 165797"/>
              <a:gd name="connsiteX1" fmla="*/ 95406 w 626481"/>
              <a:gd name="connsiteY1" fmla="*/ 66625 h 165797"/>
              <a:gd name="connsiteX2" fmla="*/ 178287 w 626481"/>
              <a:gd name="connsiteY2" fmla="*/ 70271 h 165797"/>
              <a:gd name="connsiteX3" fmla="*/ 250476 w 626481"/>
              <a:gd name="connsiteY3" fmla="*/ 57126 h 165797"/>
              <a:gd name="connsiteX4" fmla="*/ 383540 w 626481"/>
              <a:gd name="connsiteY4" fmla="*/ 0 h 165797"/>
              <a:gd name="connsiteX5" fmla="*/ 626481 w 626481"/>
              <a:gd name="connsiteY5" fmla="*/ 105999 h 165797"/>
              <a:gd name="connsiteX6" fmla="*/ 462810 w 626481"/>
              <a:gd name="connsiteY6" fmla="*/ 123795 h 165797"/>
              <a:gd name="connsiteX7" fmla="*/ 297339 w 626481"/>
              <a:gd name="connsiteY7" fmla="*/ 111504 h 165797"/>
              <a:gd name="connsiteX8" fmla="*/ 0 w 626481"/>
              <a:gd name="connsiteY8" fmla="*/ 165797 h 165797"/>
              <a:gd name="connsiteX0" fmla="*/ 0 w 626481"/>
              <a:gd name="connsiteY0" fmla="*/ 165797 h 165797"/>
              <a:gd name="connsiteX1" fmla="*/ 95406 w 626481"/>
              <a:gd name="connsiteY1" fmla="*/ 66625 h 165797"/>
              <a:gd name="connsiteX2" fmla="*/ 207788 w 626481"/>
              <a:gd name="connsiteY2" fmla="*/ 59173 h 165797"/>
              <a:gd name="connsiteX3" fmla="*/ 250476 w 626481"/>
              <a:gd name="connsiteY3" fmla="*/ 57126 h 165797"/>
              <a:gd name="connsiteX4" fmla="*/ 383540 w 626481"/>
              <a:gd name="connsiteY4" fmla="*/ 0 h 165797"/>
              <a:gd name="connsiteX5" fmla="*/ 626481 w 626481"/>
              <a:gd name="connsiteY5" fmla="*/ 105999 h 165797"/>
              <a:gd name="connsiteX6" fmla="*/ 462810 w 626481"/>
              <a:gd name="connsiteY6" fmla="*/ 123795 h 165797"/>
              <a:gd name="connsiteX7" fmla="*/ 297339 w 626481"/>
              <a:gd name="connsiteY7" fmla="*/ 111504 h 165797"/>
              <a:gd name="connsiteX8" fmla="*/ 0 w 626481"/>
              <a:gd name="connsiteY8" fmla="*/ 165797 h 165797"/>
              <a:gd name="connsiteX0" fmla="*/ 0 w 626481"/>
              <a:gd name="connsiteY0" fmla="*/ 165797 h 165797"/>
              <a:gd name="connsiteX1" fmla="*/ 95406 w 626481"/>
              <a:gd name="connsiteY1" fmla="*/ 66625 h 165797"/>
              <a:gd name="connsiteX2" fmla="*/ 207788 w 626481"/>
              <a:gd name="connsiteY2" fmla="*/ 59173 h 165797"/>
              <a:gd name="connsiteX3" fmla="*/ 250476 w 626481"/>
              <a:gd name="connsiteY3" fmla="*/ 57126 h 165797"/>
              <a:gd name="connsiteX4" fmla="*/ 383540 w 626481"/>
              <a:gd name="connsiteY4" fmla="*/ 0 h 165797"/>
              <a:gd name="connsiteX5" fmla="*/ 626481 w 626481"/>
              <a:gd name="connsiteY5" fmla="*/ 105999 h 165797"/>
              <a:gd name="connsiteX6" fmla="*/ 462810 w 626481"/>
              <a:gd name="connsiteY6" fmla="*/ 123795 h 165797"/>
              <a:gd name="connsiteX7" fmla="*/ 291438 w 626481"/>
              <a:gd name="connsiteY7" fmla="*/ 133699 h 165797"/>
              <a:gd name="connsiteX8" fmla="*/ 0 w 626481"/>
              <a:gd name="connsiteY8" fmla="*/ 165797 h 165797"/>
              <a:gd name="connsiteX0" fmla="*/ 0 w 626481"/>
              <a:gd name="connsiteY0" fmla="*/ 165797 h 165797"/>
              <a:gd name="connsiteX1" fmla="*/ 95406 w 626481"/>
              <a:gd name="connsiteY1" fmla="*/ 66625 h 165797"/>
              <a:gd name="connsiteX2" fmla="*/ 207788 w 626481"/>
              <a:gd name="connsiteY2" fmla="*/ 59173 h 165797"/>
              <a:gd name="connsiteX3" fmla="*/ 250476 w 626481"/>
              <a:gd name="connsiteY3" fmla="*/ 57126 h 165797"/>
              <a:gd name="connsiteX4" fmla="*/ 383540 w 626481"/>
              <a:gd name="connsiteY4" fmla="*/ 0 h 165797"/>
              <a:gd name="connsiteX5" fmla="*/ 626481 w 626481"/>
              <a:gd name="connsiteY5" fmla="*/ 133742 h 165797"/>
              <a:gd name="connsiteX6" fmla="*/ 462810 w 626481"/>
              <a:gd name="connsiteY6" fmla="*/ 123795 h 165797"/>
              <a:gd name="connsiteX7" fmla="*/ 291438 w 626481"/>
              <a:gd name="connsiteY7" fmla="*/ 133699 h 165797"/>
              <a:gd name="connsiteX8" fmla="*/ 0 w 626481"/>
              <a:gd name="connsiteY8" fmla="*/ 165797 h 165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6481" h="165797">
                <a:moveTo>
                  <a:pt x="0" y="165797"/>
                </a:moveTo>
                <a:lnTo>
                  <a:pt x="95406" y="66625"/>
                </a:lnTo>
                <a:lnTo>
                  <a:pt x="207788" y="59173"/>
                </a:lnTo>
                <a:lnTo>
                  <a:pt x="250476" y="57126"/>
                </a:lnTo>
                <a:lnTo>
                  <a:pt x="383540" y="0"/>
                </a:lnTo>
                <a:lnTo>
                  <a:pt x="626481" y="133742"/>
                </a:lnTo>
                <a:lnTo>
                  <a:pt x="462810" y="123795"/>
                </a:lnTo>
                <a:lnTo>
                  <a:pt x="291438" y="133699"/>
                </a:lnTo>
                <a:lnTo>
                  <a:pt x="0" y="165797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MG_003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3356992"/>
            <a:ext cx="4668484" cy="35010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00192" y="4515999"/>
            <a:ext cx="2520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Upstream</a:t>
            </a:r>
          </a:p>
          <a:p>
            <a:pPr algn="ctr"/>
            <a:r>
              <a:rPr lang="en-GB" sz="3600" dirty="0"/>
              <a:t> diversity</a:t>
            </a:r>
          </a:p>
          <a:p>
            <a:pPr algn="ctr"/>
            <a:r>
              <a:rPr lang="en-GB" sz="3600" dirty="0"/>
              <a:t>2017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08920"/>
            <a:ext cx="5532107" cy="4149080"/>
          </a:xfrm>
          <a:prstGeom prst="rect">
            <a:avLst/>
          </a:prstGeom>
        </p:spPr>
      </p:pic>
      <p:pic>
        <p:nvPicPr>
          <p:cNvPr id="6" name="Content Placeholder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99560" y="44624"/>
            <a:ext cx="5071080" cy="3803309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189D5-4447-77EE-8775-906FDAA0616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5D086B-85AF-DECD-8716-A8093D99124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EE2014-BEA8-CE05-D436-62C0F9578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546" y="1376076"/>
            <a:ext cx="8468907" cy="41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1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78991"/>
            <a:ext cx="8640638" cy="648047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519AD1-B5CB-DDE4-8855-C7CD14BA4B24}"/>
              </a:ext>
            </a:extLst>
          </p:cNvPr>
          <p:cNvSpPr txBox="1"/>
          <p:nvPr/>
        </p:nvSpPr>
        <p:spPr>
          <a:xfrm>
            <a:off x="3635896" y="78991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 2020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D9931EE-2FD6-BAB6-A518-152B0448BBFC}"/>
                  </a:ext>
                </a:extLst>
              </p14:cNvPr>
              <p14:cNvContentPartPr/>
              <p14:nvPr/>
            </p14:nvContentPartPr>
            <p14:xfrm>
              <a:off x="3962520" y="396252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D9931EE-2FD6-BAB6-A518-152B0448BBF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53160" y="395316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95655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24C5826-D16D-446A-32EA-F5231E44B5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458"/>
          <a:stretch/>
        </p:blipFill>
        <p:spPr>
          <a:xfrm>
            <a:off x="4608000" y="1145991"/>
            <a:ext cx="4530725" cy="438579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4A4BDA4-5FBC-D020-D0AA-5EC43F3A275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69921" y="2686955"/>
            <a:ext cx="1133289" cy="1555154"/>
            <a:chOff x="2843213" y="-81672"/>
            <a:chExt cx="4897438" cy="6744949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A719DA1-B699-144D-B5E1-46BC9087EFEE}"/>
                </a:ext>
              </a:extLst>
            </p:cNvPr>
            <p:cNvSpPr/>
            <p:nvPr/>
          </p:nvSpPr>
          <p:spPr bwMode="auto">
            <a:xfrm>
              <a:off x="4040188" y="13597"/>
              <a:ext cx="2517776" cy="1797383"/>
            </a:xfrm>
            <a:custGeom>
              <a:avLst/>
              <a:gdLst>
                <a:gd name="connsiteX0" fmla="*/ 898071 w 898071"/>
                <a:gd name="connsiteY0" fmla="*/ 669471 h 677636"/>
                <a:gd name="connsiteX1" fmla="*/ 530678 w 898071"/>
                <a:gd name="connsiteY1" fmla="*/ 400050 h 677636"/>
                <a:gd name="connsiteX2" fmla="*/ 375557 w 898071"/>
                <a:gd name="connsiteY2" fmla="*/ 302078 h 677636"/>
                <a:gd name="connsiteX3" fmla="*/ 212271 w 898071"/>
                <a:gd name="connsiteY3" fmla="*/ 195943 h 677636"/>
                <a:gd name="connsiteX4" fmla="*/ 0 w 898071"/>
                <a:gd name="connsiteY4" fmla="*/ 0 h 677636"/>
                <a:gd name="connsiteX5" fmla="*/ 32657 w 898071"/>
                <a:gd name="connsiteY5" fmla="*/ 432707 h 677636"/>
                <a:gd name="connsiteX6" fmla="*/ 261257 w 898071"/>
                <a:gd name="connsiteY6" fmla="*/ 677636 h 677636"/>
                <a:gd name="connsiteX7" fmla="*/ 898071 w 898071"/>
                <a:gd name="connsiteY7" fmla="*/ 669471 h 677636"/>
                <a:gd name="connsiteX0" fmla="*/ 898071 w 898071"/>
                <a:gd name="connsiteY0" fmla="*/ 669471 h 677636"/>
                <a:gd name="connsiteX1" fmla="*/ 530678 w 898071"/>
                <a:gd name="connsiteY1" fmla="*/ 400050 h 677636"/>
                <a:gd name="connsiteX2" fmla="*/ 375557 w 898071"/>
                <a:gd name="connsiteY2" fmla="*/ 302078 h 677636"/>
                <a:gd name="connsiteX3" fmla="*/ 245892 w 898071"/>
                <a:gd name="connsiteY3" fmla="*/ 182353 h 677636"/>
                <a:gd name="connsiteX4" fmla="*/ 0 w 898071"/>
                <a:gd name="connsiteY4" fmla="*/ 0 h 677636"/>
                <a:gd name="connsiteX5" fmla="*/ 32657 w 898071"/>
                <a:gd name="connsiteY5" fmla="*/ 432707 h 677636"/>
                <a:gd name="connsiteX6" fmla="*/ 261257 w 898071"/>
                <a:gd name="connsiteY6" fmla="*/ 677636 h 677636"/>
                <a:gd name="connsiteX7" fmla="*/ 898071 w 898071"/>
                <a:gd name="connsiteY7" fmla="*/ 669471 h 677636"/>
                <a:gd name="connsiteX0" fmla="*/ 1030739 w 1030739"/>
                <a:gd name="connsiteY0" fmla="*/ 757931 h 766096"/>
                <a:gd name="connsiteX1" fmla="*/ 663346 w 1030739"/>
                <a:gd name="connsiteY1" fmla="*/ 488510 h 766096"/>
                <a:gd name="connsiteX2" fmla="*/ 508225 w 1030739"/>
                <a:gd name="connsiteY2" fmla="*/ 390538 h 766096"/>
                <a:gd name="connsiteX3" fmla="*/ 378560 w 1030739"/>
                <a:gd name="connsiteY3" fmla="*/ 270813 h 766096"/>
                <a:gd name="connsiteX4" fmla="*/ 0 w 1030739"/>
                <a:gd name="connsiteY4" fmla="*/ 0 h 766096"/>
                <a:gd name="connsiteX5" fmla="*/ 165325 w 1030739"/>
                <a:gd name="connsiteY5" fmla="*/ 521167 h 766096"/>
                <a:gd name="connsiteX6" fmla="*/ 393925 w 1030739"/>
                <a:gd name="connsiteY6" fmla="*/ 766096 h 766096"/>
                <a:gd name="connsiteX7" fmla="*/ 1030739 w 1030739"/>
                <a:gd name="connsiteY7" fmla="*/ 757931 h 766096"/>
                <a:gd name="connsiteX0" fmla="*/ 1030739 w 1030739"/>
                <a:gd name="connsiteY0" fmla="*/ 1268521 h 1276686"/>
                <a:gd name="connsiteX1" fmla="*/ 663346 w 1030739"/>
                <a:gd name="connsiteY1" fmla="*/ 999100 h 1276686"/>
                <a:gd name="connsiteX2" fmla="*/ 508225 w 1030739"/>
                <a:gd name="connsiteY2" fmla="*/ 901128 h 1276686"/>
                <a:gd name="connsiteX3" fmla="*/ 290114 w 1030739"/>
                <a:gd name="connsiteY3" fmla="*/ 0 h 1276686"/>
                <a:gd name="connsiteX4" fmla="*/ 0 w 1030739"/>
                <a:gd name="connsiteY4" fmla="*/ 510590 h 1276686"/>
                <a:gd name="connsiteX5" fmla="*/ 165325 w 1030739"/>
                <a:gd name="connsiteY5" fmla="*/ 1031757 h 1276686"/>
                <a:gd name="connsiteX6" fmla="*/ 393925 w 1030739"/>
                <a:gd name="connsiteY6" fmla="*/ 1276686 h 1276686"/>
                <a:gd name="connsiteX7" fmla="*/ 1030739 w 1030739"/>
                <a:gd name="connsiteY7" fmla="*/ 1268521 h 1276686"/>
                <a:gd name="connsiteX0" fmla="*/ 1030739 w 1879132"/>
                <a:gd name="connsiteY0" fmla="*/ 1268521 h 1276686"/>
                <a:gd name="connsiteX1" fmla="*/ 663346 w 1879132"/>
                <a:gd name="connsiteY1" fmla="*/ 999100 h 1276686"/>
                <a:gd name="connsiteX2" fmla="*/ 1879132 w 1879132"/>
                <a:gd name="connsiteY2" fmla="*/ 90239 h 1276686"/>
                <a:gd name="connsiteX3" fmla="*/ 290114 w 1879132"/>
                <a:gd name="connsiteY3" fmla="*/ 0 h 1276686"/>
                <a:gd name="connsiteX4" fmla="*/ 0 w 1879132"/>
                <a:gd name="connsiteY4" fmla="*/ 510590 h 1276686"/>
                <a:gd name="connsiteX5" fmla="*/ 165325 w 1879132"/>
                <a:gd name="connsiteY5" fmla="*/ 1031757 h 1276686"/>
                <a:gd name="connsiteX6" fmla="*/ 393925 w 1879132"/>
                <a:gd name="connsiteY6" fmla="*/ 1276686 h 1276686"/>
                <a:gd name="connsiteX7" fmla="*/ 1030739 w 1879132"/>
                <a:gd name="connsiteY7" fmla="*/ 1268521 h 1276686"/>
                <a:gd name="connsiteX0" fmla="*/ 57838 w 1879132"/>
                <a:gd name="connsiteY0" fmla="*/ 1784541 h 1784541"/>
                <a:gd name="connsiteX1" fmla="*/ 663346 w 1879132"/>
                <a:gd name="connsiteY1" fmla="*/ 999100 h 1784541"/>
                <a:gd name="connsiteX2" fmla="*/ 1879132 w 1879132"/>
                <a:gd name="connsiteY2" fmla="*/ 90239 h 1784541"/>
                <a:gd name="connsiteX3" fmla="*/ 290114 w 1879132"/>
                <a:gd name="connsiteY3" fmla="*/ 0 h 1784541"/>
                <a:gd name="connsiteX4" fmla="*/ 0 w 1879132"/>
                <a:gd name="connsiteY4" fmla="*/ 510590 h 1784541"/>
                <a:gd name="connsiteX5" fmla="*/ 165325 w 1879132"/>
                <a:gd name="connsiteY5" fmla="*/ 1031757 h 1784541"/>
                <a:gd name="connsiteX6" fmla="*/ 393925 w 1879132"/>
                <a:gd name="connsiteY6" fmla="*/ 1276686 h 1784541"/>
                <a:gd name="connsiteX7" fmla="*/ 57838 w 1879132"/>
                <a:gd name="connsiteY7" fmla="*/ 1784541 h 1784541"/>
                <a:gd name="connsiteX0" fmla="*/ 681038 w 2502332"/>
                <a:gd name="connsiteY0" fmla="*/ 1784541 h 1784541"/>
                <a:gd name="connsiteX1" fmla="*/ 1286546 w 2502332"/>
                <a:gd name="connsiteY1" fmla="*/ 999100 h 1784541"/>
                <a:gd name="connsiteX2" fmla="*/ 2502332 w 2502332"/>
                <a:gd name="connsiteY2" fmla="*/ 90239 h 1784541"/>
                <a:gd name="connsiteX3" fmla="*/ 913314 w 2502332"/>
                <a:gd name="connsiteY3" fmla="*/ 0 h 1784541"/>
                <a:gd name="connsiteX4" fmla="*/ 623200 w 2502332"/>
                <a:gd name="connsiteY4" fmla="*/ 510590 h 1784541"/>
                <a:gd name="connsiteX5" fmla="*/ 788525 w 2502332"/>
                <a:gd name="connsiteY5" fmla="*/ 1031757 h 1784541"/>
                <a:gd name="connsiteX6" fmla="*/ 0 w 2502332"/>
                <a:gd name="connsiteY6" fmla="*/ 1718990 h 1784541"/>
                <a:gd name="connsiteX7" fmla="*/ 681038 w 2502332"/>
                <a:gd name="connsiteY7" fmla="*/ 1784541 h 1784541"/>
                <a:gd name="connsiteX0" fmla="*/ 681038 w 2502332"/>
                <a:gd name="connsiteY0" fmla="*/ 1784541 h 1784541"/>
                <a:gd name="connsiteX1" fmla="*/ 1286546 w 2502332"/>
                <a:gd name="connsiteY1" fmla="*/ 999100 h 1784541"/>
                <a:gd name="connsiteX2" fmla="*/ 2502332 w 2502332"/>
                <a:gd name="connsiteY2" fmla="*/ 90239 h 1784541"/>
                <a:gd name="connsiteX3" fmla="*/ 913314 w 2502332"/>
                <a:gd name="connsiteY3" fmla="*/ 0 h 1784541"/>
                <a:gd name="connsiteX4" fmla="*/ 623200 w 2502332"/>
                <a:gd name="connsiteY4" fmla="*/ 510590 h 1784541"/>
                <a:gd name="connsiteX5" fmla="*/ 184147 w 2502332"/>
                <a:gd name="connsiteY5" fmla="*/ 869579 h 1784541"/>
                <a:gd name="connsiteX6" fmla="*/ 0 w 2502332"/>
                <a:gd name="connsiteY6" fmla="*/ 1718990 h 1784541"/>
                <a:gd name="connsiteX7" fmla="*/ 681038 w 2502332"/>
                <a:gd name="connsiteY7" fmla="*/ 1784541 h 1784541"/>
                <a:gd name="connsiteX0" fmla="*/ 681038 w 2502332"/>
                <a:gd name="connsiteY0" fmla="*/ 1784541 h 1784541"/>
                <a:gd name="connsiteX1" fmla="*/ 1286546 w 2502332"/>
                <a:gd name="connsiteY1" fmla="*/ 999100 h 1784541"/>
                <a:gd name="connsiteX2" fmla="*/ 2502332 w 2502332"/>
                <a:gd name="connsiteY2" fmla="*/ 90239 h 1784541"/>
                <a:gd name="connsiteX3" fmla="*/ 913314 w 2502332"/>
                <a:gd name="connsiteY3" fmla="*/ 0 h 1784541"/>
                <a:gd name="connsiteX4" fmla="*/ 505273 w 2502332"/>
                <a:gd name="connsiteY4" fmla="*/ 392642 h 1784541"/>
                <a:gd name="connsiteX5" fmla="*/ 184147 w 2502332"/>
                <a:gd name="connsiteY5" fmla="*/ 869579 h 1784541"/>
                <a:gd name="connsiteX6" fmla="*/ 0 w 2502332"/>
                <a:gd name="connsiteY6" fmla="*/ 1718990 h 1784541"/>
                <a:gd name="connsiteX7" fmla="*/ 681038 w 2502332"/>
                <a:gd name="connsiteY7" fmla="*/ 1784541 h 1784541"/>
                <a:gd name="connsiteX0" fmla="*/ 681038 w 2517074"/>
                <a:gd name="connsiteY0" fmla="*/ 1797506 h 1797506"/>
                <a:gd name="connsiteX1" fmla="*/ 1286546 w 2517074"/>
                <a:gd name="connsiteY1" fmla="*/ 1012065 h 1797506"/>
                <a:gd name="connsiteX2" fmla="*/ 2517074 w 2517074"/>
                <a:gd name="connsiteY2" fmla="*/ 0 h 1797506"/>
                <a:gd name="connsiteX3" fmla="*/ 913314 w 2517074"/>
                <a:gd name="connsiteY3" fmla="*/ 12965 h 1797506"/>
                <a:gd name="connsiteX4" fmla="*/ 505273 w 2517074"/>
                <a:gd name="connsiteY4" fmla="*/ 405607 h 1797506"/>
                <a:gd name="connsiteX5" fmla="*/ 184147 w 2517074"/>
                <a:gd name="connsiteY5" fmla="*/ 882544 h 1797506"/>
                <a:gd name="connsiteX6" fmla="*/ 0 w 2517074"/>
                <a:gd name="connsiteY6" fmla="*/ 1731955 h 1797506"/>
                <a:gd name="connsiteX7" fmla="*/ 681038 w 2517074"/>
                <a:gd name="connsiteY7" fmla="*/ 1797506 h 179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17074" h="1797506">
                  <a:moveTo>
                    <a:pt x="681038" y="1797506"/>
                  </a:moveTo>
                  <a:lnTo>
                    <a:pt x="1286546" y="1012065"/>
                  </a:lnTo>
                  <a:lnTo>
                    <a:pt x="2517074" y="0"/>
                  </a:lnTo>
                  <a:lnTo>
                    <a:pt x="913314" y="12965"/>
                  </a:lnTo>
                  <a:lnTo>
                    <a:pt x="505273" y="405607"/>
                  </a:lnTo>
                  <a:lnTo>
                    <a:pt x="184147" y="882544"/>
                  </a:lnTo>
                  <a:lnTo>
                    <a:pt x="0" y="1731955"/>
                  </a:lnTo>
                  <a:lnTo>
                    <a:pt x="681038" y="1797506"/>
                  </a:lnTo>
                  <a:close/>
                </a:path>
              </a:pathLst>
            </a:custGeom>
            <a:solidFill>
              <a:srgbClr val="00CCFF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46" name="Freeform 24">
              <a:extLst>
                <a:ext uri="{FF2B5EF4-FFF2-40B4-BE49-F238E27FC236}">
                  <a16:creationId xmlns:a16="http://schemas.microsoft.com/office/drawing/2014/main" id="{BD526BEF-3370-86BE-E37D-4E07E084E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213" y="1412772"/>
              <a:ext cx="2160570" cy="5041038"/>
            </a:xfrm>
            <a:custGeom>
              <a:avLst/>
              <a:gdLst>
                <a:gd name="T0" fmla="*/ 2147483646 w 11111"/>
                <a:gd name="T1" fmla="*/ 2147483646 h 16279"/>
                <a:gd name="T2" fmla="*/ 2147483646 w 11111"/>
                <a:gd name="T3" fmla="*/ 2147483646 h 16279"/>
                <a:gd name="T4" fmla="*/ 2147483646 w 11111"/>
                <a:gd name="T5" fmla="*/ 2147483646 h 16279"/>
                <a:gd name="T6" fmla="*/ 2147483646 w 11111"/>
                <a:gd name="T7" fmla="*/ 2147483646 h 16279"/>
                <a:gd name="T8" fmla="*/ 2147483646 w 11111"/>
                <a:gd name="T9" fmla="*/ 0 h 16279"/>
                <a:gd name="T10" fmla="*/ 0 w 11111"/>
                <a:gd name="T11" fmla="*/ 2147483646 h 16279"/>
                <a:gd name="T12" fmla="*/ 2147483646 w 11111"/>
                <a:gd name="T13" fmla="*/ 2147483646 h 16279"/>
                <a:gd name="T14" fmla="*/ 2147483646 w 11111"/>
                <a:gd name="T15" fmla="*/ 2147483646 h 16279"/>
                <a:gd name="T16" fmla="*/ 2147483646 w 11111"/>
                <a:gd name="T17" fmla="*/ 2147483646 h 16279"/>
                <a:gd name="T18" fmla="*/ 2147483646 w 11111"/>
                <a:gd name="T19" fmla="*/ 2147483646 h 16279"/>
                <a:gd name="T20" fmla="*/ 2147483646 w 11111"/>
                <a:gd name="T21" fmla="*/ 2147483646 h 16279"/>
                <a:gd name="T22" fmla="*/ 2147483646 w 11111"/>
                <a:gd name="T23" fmla="*/ 2147483646 h 16279"/>
                <a:gd name="T24" fmla="*/ 2147483646 w 11111"/>
                <a:gd name="T25" fmla="*/ 2147483646 h 16279"/>
                <a:gd name="T26" fmla="*/ 2147483646 w 11111"/>
                <a:gd name="T27" fmla="*/ 2147483646 h 16279"/>
                <a:gd name="T28" fmla="*/ 2147483646 w 11111"/>
                <a:gd name="T29" fmla="*/ 2147483646 h 16279"/>
                <a:gd name="T30" fmla="*/ 2147483646 w 11111"/>
                <a:gd name="T31" fmla="*/ 2147483646 h 16279"/>
                <a:gd name="T32" fmla="*/ 2147483646 w 11111"/>
                <a:gd name="T33" fmla="*/ 2147483646 h 16279"/>
                <a:gd name="T34" fmla="*/ 2147483646 w 11111"/>
                <a:gd name="T35" fmla="*/ 2147483646 h 16279"/>
                <a:gd name="T36" fmla="*/ 2147483646 w 11111"/>
                <a:gd name="T37" fmla="*/ 2147483646 h 16279"/>
                <a:gd name="T38" fmla="*/ 2147483646 w 11111"/>
                <a:gd name="T39" fmla="*/ 2147483646 h 16279"/>
                <a:gd name="T40" fmla="*/ 2147483646 w 11111"/>
                <a:gd name="T41" fmla="*/ 2147483646 h 162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1111" h="16279">
                  <a:moveTo>
                    <a:pt x="11111" y="14419"/>
                  </a:moveTo>
                  <a:cubicBezTo>
                    <a:pt x="10494" y="11629"/>
                    <a:pt x="9003" y="11326"/>
                    <a:pt x="7130" y="8468"/>
                  </a:cubicBezTo>
                  <a:cubicBezTo>
                    <a:pt x="7079" y="8426"/>
                    <a:pt x="6718" y="4693"/>
                    <a:pt x="6667" y="4651"/>
                  </a:cubicBezTo>
                  <a:lnTo>
                    <a:pt x="3333" y="931"/>
                  </a:lnTo>
                  <a:lnTo>
                    <a:pt x="370" y="0"/>
                  </a:lnTo>
                  <a:cubicBezTo>
                    <a:pt x="247" y="1008"/>
                    <a:pt x="123" y="2016"/>
                    <a:pt x="0" y="3024"/>
                  </a:cubicBezTo>
                  <a:cubicBezTo>
                    <a:pt x="123" y="4342"/>
                    <a:pt x="247" y="5659"/>
                    <a:pt x="370" y="6977"/>
                  </a:cubicBezTo>
                  <a:cubicBezTo>
                    <a:pt x="494" y="7597"/>
                    <a:pt x="617" y="8217"/>
                    <a:pt x="741" y="8837"/>
                  </a:cubicBezTo>
                  <a:cubicBezTo>
                    <a:pt x="768" y="9068"/>
                    <a:pt x="1166" y="9764"/>
                    <a:pt x="1193" y="9995"/>
                  </a:cubicBezTo>
                  <a:lnTo>
                    <a:pt x="2221" y="11624"/>
                  </a:lnTo>
                  <a:lnTo>
                    <a:pt x="2491" y="12126"/>
                  </a:lnTo>
                  <a:lnTo>
                    <a:pt x="2965" y="13024"/>
                  </a:lnTo>
                  <a:lnTo>
                    <a:pt x="3332" y="13721"/>
                  </a:lnTo>
                  <a:lnTo>
                    <a:pt x="4304" y="14439"/>
                  </a:lnTo>
                  <a:lnTo>
                    <a:pt x="5186" y="15347"/>
                  </a:lnTo>
                  <a:lnTo>
                    <a:pt x="5554" y="15577"/>
                  </a:lnTo>
                  <a:lnTo>
                    <a:pt x="6667" y="16046"/>
                  </a:lnTo>
                  <a:lnTo>
                    <a:pt x="7039" y="16279"/>
                  </a:lnTo>
                  <a:lnTo>
                    <a:pt x="8385" y="15661"/>
                  </a:lnTo>
                  <a:lnTo>
                    <a:pt x="8889" y="16046"/>
                  </a:lnTo>
                  <a:lnTo>
                    <a:pt x="11111" y="14419"/>
                  </a:lnTo>
                  <a:close/>
                </a:path>
              </a:pathLst>
            </a:custGeom>
            <a:solidFill>
              <a:srgbClr val="00CC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83E687A1-1498-9F3B-3F9E-04C47320E9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3508" y="6237745"/>
              <a:ext cx="864853" cy="360064"/>
            </a:xfrm>
            <a:custGeom>
              <a:avLst/>
              <a:gdLst>
                <a:gd name="T0" fmla="*/ 2147483646 w 10000"/>
                <a:gd name="T1" fmla="*/ 0 h 12500"/>
                <a:gd name="T2" fmla="*/ 0 w 10000"/>
                <a:gd name="T3" fmla="*/ 0 h 12500"/>
                <a:gd name="T4" fmla="*/ 2147483646 w 10000"/>
                <a:gd name="T5" fmla="*/ 2147483646 h 12500"/>
                <a:gd name="T6" fmla="*/ 2147483646 w 10000"/>
                <a:gd name="T7" fmla="*/ 2147483646 h 12500"/>
                <a:gd name="T8" fmla="*/ 2147483646 w 10000"/>
                <a:gd name="T9" fmla="*/ 2147483646 h 12500"/>
                <a:gd name="T10" fmla="*/ 2147483646 w 10000"/>
                <a:gd name="T11" fmla="*/ 0 h 125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000"/>
                <a:gd name="T19" fmla="*/ 0 h 12500"/>
                <a:gd name="T20" fmla="*/ 10000 w 10000"/>
                <a:gd name="T21" fmla="*/ 12500 h 125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000" h="12500">
                  <a:moveTo>
                    <a:pt x="7692" y="0"/>
                  </a:moveTo>
                  <a:lnTo>
                    <a:pt x="0" y="0"/>
                  </a:lnTo>
                  <a:lnTo>
                    <a:pt x="4164" y="12500"/>
                  </a:lnTo>
                  <a:lnTo>
                    <a:pt x="8328" y="12500"/>
                  </a:lnTo>
                  <a:lnTo>
                    <a:pt x="10000" y="2498"/>
                  </a:lnTo>
                  <a:lnTo>
                    <a:pt x="7692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43B267D8-E734-FFD0-ED4F-16E7379A3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811" y="6354110"/>
              <a:ext cx="864719" cy="287969"/>
            </a:xfrm>
            <a:custGeom>
              <a:avLst/>
              <a:gdLst>
                <a:gd name="T0" fmla="*/ 2147483646 w 10000"/>
                <a:gd name="T1" fmla="*/ 2147483646 h 6664"/>
                <a:gd name="T2" fmla="*/ 2147483646 w 10000"/>
                <a:gd name="T3" fmla="*/ 0 h 6664"/>
                <a:gd name="T4" fmla="*/ 2147483646 w 10000"/>
                <a:gd name="T5" fmla="*/ 2147483646 h 6664"/>
                <a:gd name="T6" fmla="*/ 0 w 10000"/>
                <a:gd name="T7" fmla="*/ 2147483646 h 6664"/>
                <a:gd name="T8" fmla="*/ 2147483646 w 10000"/>
                <a:gd name="T9" fmla="*/ 2147483646 h 6664"/>
                <a:gd name="T10" fmla="*/ 2147483646 w 10000"/>
                <a:gd name="T11" fmla="*/ 2147483646 h 6664"/>
                <a:gd name="T12" fmla="*/ 2147483646 w 10000"/>
                <a:gd name="T13" fmla="*/ 2147483646 h 66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000"/>
                <a:gd name="T22" fmla="*/ 0 h 6664"/>
                <a:gd name="T23" fmla="*/ 10000 w 10000"/>
                <a:gd name="T24" fmla="*/ 6664 h 666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000" h="6664">
                  <a:moveTo>
                    <a:pt x="10000" y="5004"/>
                  </a:moveTo>
                  <a:lnTo>
                    <a:pt x="7501" y="0"/>
                  </a:lnTo>
                  <a:lnTo>
                    <a:pt x="5000" y="1668"/>
                  </a:lnTo>
                  <a:lnTo>
                    <a:pt x="0" y="11"/>
                  </a:lnTo>
                  <a:lnTo>
                    <a:pt x="826" y="1666"/>
                  </a:lnTo>
                  <a:lnTo>
                    <a:pt x="2499" y="5004"/>
                  </a:lnTo>
                  <a:cubicBezTo>
                    <a:pt x="3055" y="5557"/>
                    <a:pt x="3612" y="5832"/>
                    <a:pt x="4166" y="6664"/>
                  </a:cubicBezTo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Freeform 23">
              <a:extLst>
                <a:ext uri="{FF2B5EF4-FFF2-40B4-BE49-F238E27FC236}">
                  <a16:creationId xmlns:a16="http://schemas.microsoft.com/office/drawing/2014/main" id="{5CFC7CE3-31D6-B43D-6A4A-8E2BD702BD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9251" y="4991954"/>
              <a:ext cx="287391" cy="309581"/>
            </a:xfrm>
            <a:custGeom>
              <a:avLst/>
              <a:gdLst>
                <a:gd name="T0" fmla="*/ 2147483646 w 181"/>
                <a:gd name="T1" fmla="*/ 2147483646 h 195"/>
                <a:gd name="T2" fmla="*/ 2147483646 w 181"/>
                <a:gd name="T3" fmla="*/ 2147483646 h 195"/>
                <a:gd name="T4" fmla="*/ 0 w 181"/>
                <a:gd name="T5" fmla="*/ 2147483646 h 195"/>
                <a:gd name="T6" fmla="*/ 2147483646 w 181"/>
                <a:gd name="T7" fmla="*/ 0 h 195"/>
                <a:gd name="T8" fmla="*/ 2147483646 w 181"/>
                <a:gd name="T9" fmla="*/ 2147483646 h 195"/>
                <a:gd name="T10" fmla="*/ 2147483646 w 181"/>
                <a:gd name="T11" fmla="*/ 2147483646 h 19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1"/>
                <a:gd name="T19" fmla="*/ 0 h 195"/>
                <a:gd name="T20" fmla="*/ 181 w 181"/>
                <a:gd name="T21" fmla="*/ 195 h 19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1" h="195">
                  <a:moveTo>
                    <a:pt x="136" y="149"/>
                  </a:moveTo>
                  <a:lnTo>
                    <a:pt x="45" y="195"/>
                  </a:lnTo>
                  <a:lnTo>
                    <a:pt x="0" y="59"/>
                  </a:lnTo>
                  <a:lnTo>
                    <a:pt x="128" y="0"/>
                  </a:lnTo>
                  <a:lnTo>
                    <a:pt x="181" y="104"/>
                  </a:lnTo>
                  <a:lnTo>
                    <a:pt x="136" y="149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4935437A-D744-B23D-7D50-28B4F1483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3966" y="4649337"/>
              <a:ext cx="3316685" cy="2013940"/>
            </a:xfrm>
            <a:custGeom>
              <a:avLst/>
              <a:gdLst>
                <a:gd name="T0" fmla="*/ 2147483646 w 24487"/>
                <a:gd name="T1" fmla="*/ 2147483646 h 21325"/>
                <a:gd name="T2" fmla="*/ 2147483646 w 24487"/>
                <a:gd name="T3" fmla="*/ 2147483646 h 21325"/>
                <a:gd name="T4" fmla="*/ 2147483646 w 24487"/>
                <a:gd name="T5" fmla="*/ 2147483646 h 21325"/>
                <a:gd name="T6" fmla="*/ 2147483646 w 24487"/>
                <a:gd name="T7" fmla="*/ 2147483646 h 21325"/>
                <a:gd name="T8" fmla="*/ 2147483646 w 24487"/>
                <a:gd name="T9" fmla="*/ 2147483646 h 21325"/>
                <a:gd name="T10" fmla="*/ 2147483646 w 24487"/>
                <a:gd name="T11" fmla="*/ 2147483646 h 21325"/>
                <a:gd name="T12" fmla="*/ 2147483646 w 24487"/>
                <a:gd name="T13" fmla="*/ 2147483646 h 21325"/>
                <a:gd name="T14" fmla="*/ 2147483646 w 24487"/>
                <a:gd name="T15" fmla="*/ 2147483646 h 21325"/>
                <a:gd name="T16" fmla="*/ 2147483646 w 24487"/>
                <a:gd name="T17" fmla="*/ 2147483646 h 21325"/>
                <a:gd name="T18" fmla="*/ 2147483646 w 24487"/>
                <a:gd name="T19" fmla="*/ 2147483646 h 21325"/>
                <a:gd name="T20" fmla="*/ 2147483646 w 24487"/>
                <a:gd name="T21" fmla="*/ 2147483646 h 21325"/>
                <a:gd name="T22" fmla="*/ 2147483646 w 24487"/>
                <a:gd name="T23" fmla="*/ 2147483646 h 21325"/>
                <a:gd name="T24" fmla="*/ 2147483646 w 24487"/>
                <a:gd name="T25" fmla="*/ 2147483646 h 21325"/>
                <a:gd name="T26" fmla="*/ 2147483646 w 24487"/>
                <a:gd name="T27" fmla="*/ 2147483646 h 21325"/>
                <a:gd name="T28" fmla="*/ 2147483646 w 24487"/>
                <a:gd name="T29" fmla="*/ 2147483646 h 21325"/>
                <a:gd name="T30" fmla="*/ 2147483646 w 24487"/>
                <a:gd name="T31" fmla="*/ 2147483646 h 213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4487" h="21325">
                  <a:moveTo>
                    <a:pt x="19704" y="9946"/>
                  </a:moveTo>
                  <a:lnTo>
                    <a:pt x="18110" y="7660"/>
                  </a:lnTo>
                  <a:lnTo>
                    <a:pt x="15449" y="4618"/>
                  </a:lnTo>
                  <a:cubicBezTo>
                    <a:pt x="14742" y="4108"/>
                    <a:pt x="13399" y="3077"/>
                    <a:pt x="11729" y="2326"/>
                  </a:cubicBezTo>
                  <a:cubicBezTo>
                    <a:pt x="10059" y="1575"/>
                    <a:pt x="7736" y="2299"/>
                    <a:pt x="5431" y="109"/>
                  </a:cubicBezTo>
                  <a:cubicBezTo>
                    <a:pt x="3688" y="182"/>
                    <a:pt x="900" y="-300"/>
                    <a:pt x="201" y="328"/>
                  </a:cubicBezTo>
                  <a:cubicBezTo>
                    <a:pt x="-498" y="956"/>
                    <a:pt x="815" y="2802"/>
                    <a:pt x="1238" y="3875"/>
                  </a:cubicBezTo>
                  <a:cubicBezTo>
                    <a:pt x="1661" y="4948"/>
                    <a:pt x="2324" y="5491"/>
                    <a:pt x="2737" y="6769"/>
                  </a:cubicBezTo>
                  <a:lnTo>
                    <a:pt x="3752" y="9187"/>
                  </a:lnTo>
                  <a:lnTo>
                    <a:pt x="6411" y="11474"/>
                  </a:lnTo>
                  <a:lnTo>
                    <a:pt x="8001" y="13476"/>
                  </a:lnTo>
                  <a:lnTo>
                    <a:pt x="11191" y="17288"/>
                  </a:lnTo>
                  <a:cubicBezTo>
                    <a:pt x="12684" y="18263"/>
                    <a:pt x="12935" y="19176"/>
                    <a:pt x="14381" y="20338"/>
                  </a:cubicBezTo>
                  <a:lnTo>
                    <a:pt x="19170" y="20632"/>
                  </a:lnTo>
                  <a:cubicBezTo>
                    <a:pt x="20843" y="21176"/>
                    <a:pt x="24343" y="21874"/>
                    <a:pt x="24487" y="20632"/>
                  </a:cubicBezTo>
                  <a:lnTo>
                    <a:pt x="19704" y="9946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Freeform 38">
              <a:extLst>
                <a:ext uri="{FF2B5EF4-FFF2-40B4-BE49-F238E27FC236}">
                  <a16:creationId xmlns:a16="http://schemas.microsoft.com/office/drawing/2014/main" id="{49DFAEAF-E7E3-5314-C944-F4301D97C546}"/>
                </a:ext>
              </a:extLst>
            </p:cNvPr>
            <p:cNvSpPr/>
            <p:nvPr/>
          </p:nvSpPr>
          <p:spPr bwMode="auto">
            <a:xfrm>
              <a:off x="4643438" y="6310787"/>
              <a:ext cx="576262" cy="287390"/>
            </a:xfrm>
            <a:custGeom>
              <a:avLst/>
              <a:gdLst>
                <a:gd name="connsiteX0" fmla="*/ 122464 w 759278"/>
                <a:gd name="connsiteY0" fmla="*/ 0 h 653143"/>
                <a:gd name="connsiteX1" fmla="*/ 604157 w 759278"/>
                <a:gd name="connsiteY1" fmla="*/ 391886 h 653143"/>
                <a:gd name="connsiteX2" fmla="*/ 742950 w 759278"/>
                <a:gd name="connsiteY2" fmla="*/ 555171 h 653143"/>
                <a:gd name="connsiteX3" fmla="*/ 759278 w 759278"/>
                <a:gd name="connsiteY3" fmla="*/ 612321 h 653143"/>
                <a:gd name="connsiteX4" fmla="*/ 522514 w 759278"/>
                <a:gd name="connsiteY4" fmla="*/ 653143 h 653143"/>
                <a:gd name="connsiteX5" fmla="*/ 302078 w 759278"/>
                <a:gd name="connsiteY5" fmla="*/ 538843 h 653143"/>
                <a:gd name="connsiteX6" fmla="*/ 0 w 759278"/>
                <a:gd name="connsiteY6" fmla="*/ 359228 h 653143"/>
                <a:gd name="connsiteX7" fmla="*/ 122464 w 759278"/>
                <a:gd name="connsiteY7" fmla="*/ 0 h 653143"/>
                <a:gd name="connsiteX0" fmla="*/ 122464 w 759278"/>
                <a:gd name="connsiteY0" fmla="*/ 0 h 653143"/>
                <a:gd name="connsiteX1" fmla="*/ 506185 w 759278"/>
                <a:gd name="connsiteY1" fmla="*/ 290285 h 653143"/>
                <a:gd name="connsiteX2" fmla="*/ 742950 w 759278"/>
                <a:gd name="connsiteY2" fmla="*/ 555171 h 653143"/>
                <a:gd name="connsiteX3" fmla="*/ 759278 w 759278"/>
                <a:gd name="connsiteY3" fmla="*/ 612321 h 653143"/>
                <a:gd name="connsiteX4" fmla="*/ 522514 w 759278"/>
                <a:gd name="connsiteY4" fmla="*/ 653143 h 653143"/>
                <a:gd name="connsiteX5" fmla="*/ 302078 w 759278"/>
                <a:gd name="connsiteY5" fmla="*/ 538843 h 653143"/>
                <a:gd name="connsiteX6" fmla="*/ 0 w 759278"/>
                <a:gd name="connsiteY6" fmla="*/ 359228 h 653143"/>
                <a:gd name="connsiteX7" fmla="*/ 122464 w 759278"/>
                <a:gd name="connsiteY7" fmla="*/ 0 h 653143"/>
                <a:gd name="connsiteX0" fmla="*/ 122464 w 759278"/>
                <a:gd name="connsiteY0" fmla="*/ 0 h 653143"/>
                <a:gd name="connsiteX1" fmla="*/ 506185 w 759278"/>
                <a:gd name="connsiteY1" fmla="*/ 290285 h 653143"/>
                <a:gd name="connsiteX2" fmla="*/ 759278 w 759278"/>
                <a:gd name="connsiteY2" fmla="*/ 612321 h 653143"/>
                <a:gd name="connsiteX3" fmla="*/ 522514 w 759278"/>
                <a:gd name="connsiteY3" fmla="*/ 653143 h 653143"/>
                <a:gd name="connsiteX4" fmla="*/ 302078 w 759278"/>
                <a:gd name="connsiteY4" fmla="*/ 538843 h 653143"/>
                <a:gd name="connsiteX5" fmla="*/ 0 w 759278"/>
                <a:gd name="connsiteY5" fmla="*/ 359228 h 653143"/>
                <a:gd name="connsiteX6" fmla="*/ 122464 w 759278"/>
                <a:gd name="connsiteY6" fmla="*/ 0 h 653143"/>
                <a:gd name="connsiteX0" fmla="*/ 122464 w 522514"/>
                <a:gd name="connsiteY0" fmla="*/ 0 h 653143"/>
                <a:gd name="connsiteX1" fmla="*/ 506185 w 522514"/>
                <a:gd name="connsiteY1" fmla="*/ 290285 h 653143"/>
                <a:gd name="connsiteX2" fmla="*/ 522514 w 522514"/>
                <a:gd name="connsiteY2" fmla="*/ 653143 h 653143"/>
                <a:gd name="connsiteX3" fmla="*/ 302078 w 522514"/>
                <a:gd name="connsiteY3" fmla="*/ 538843 h 653143"/>
                <a:gd name="connsiteX4" fmla="*/ 0 w 522514"/>
                <a:gd name="connsiteY4" fmla="*/ 359228 h 653143"/>
                <a:gd name="connsiteX5" fmla="*/ 122464 w 522514"/>
                <a:gd name="connsiteY5" fmla="*/ 0 h 653143"/>
                <a:gd name="connsiteX0" fmla="*/ 122464 w 506185"/>
                <a:gd name="connsiteY0" fmla="*/ 0 h 538843"/>
                <a:gd name="connsiteX1" fmla="*/ 506185 w 506185"/>
                <a:gd name="connsiteY1" fmla="*/ 290285 h 538843"/>
                <a:gd name="connsiteX2" fmla="*/ 302078 w 506185"/>
                <a:gd name="connsiteY2" fmla="*/ 538843 h 538843"/>
                <a:gd name="connsiteX3" fmla="*/ 0 w 506185"/>
                <a:gd name="connsiteY3" fmla="*/ 359228 h 538843"/>
                <a:gd name="connsiteX4" fmla="*/ 122464 w 506185"/>
                <a:gd name="connsiteY4" fmla="*/ 0 h 538843"/>
                <a:gd name="connsiteX0" fmla="*/ 122464 w 506185"/>
                <a:gd name="connsiteY0" fmla="*/ 0 h 359228"/>
                <a:gd name="connsiteX1" fmla="*/ 506185 w 506185"/>
                <a:gd name="connsiteY1" fmla="*/ 290285 h 359228"/>
                <a:gd name="connsiteX2" fmla="*/ 0 w 506185"/>
                <a:gd name="connsiteY2" fmla="*/ 359228 h 359228"/>
                <a:gd name="connsiteX3" fmla="*/ 122464 w 506185"/>
                <a:gd name="connsiteY3" fmla="*/ 0 h 359228"/>
                <a:gd name="connsiteX0" fmla="*/ 122463 w 506184"/>
                <a:gd name="connsiteY0" fmla="*/ 0 h 290287"/>
                <a:gd name="connsiteX1" fmla="*/ 506184 w 506184"/>
                <a:gd name="connsiteY1" fmla="*/ 290285 h 290287"/>
                <a:gd name="connsiteX2" fmla="*/ 0 w 506184"/>
                <a:gd name="connsiteY2" fmla="*/ 290287 h 290287"/>
                <a:gd name="connsiteX3" fmla="*/ 122463 w 506184"/>
                <a:gd name="connsiteY3" fmla="*/ 0 h 290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6184" h="290287">
                  <a:moveTo>
                    <a:pt x="122463" y="0"/>
                  </a:moveTo>
                  <a:lnTo>
                    <a:pt x="506184" y="290285"/>
                  </a:lnTo>
                  <a:lnTo>
                    <a:pt x="0" y="290287"/>
                  </a:lnTo>
                  <a:lnTo>
                    <a:pt x="122463" y="0"/>
                  </a:lnTo>
                  <a:close/>
                </a:path>
              </a:pathLst>
            </a:custGeom>
            <a:solidFill>
              <a:srgbClr val="00006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52" name="Freeform 39">
              <a:extLst>
                <a:ext uri="{FF2B5EF4-FFF2-40B4-BE49-F238E27FC236}">
                  <a16:creationId xmlns:a16="http://schemas.microsoft.com/office/drawing/2014/main" id="{DCED9CF6-DC2E-75A5-E7BF-88807972942C}"/>
                </a:ext>
              </a:extLst>
            </p:cNvPr>
            <p:cNvSpPr/>
            <p:nvPr/>
          </p:nvSpPr>
          <p:spPr bwMode="auto">
            <a:xfrm>
              <a:off x="2843213" y="885295"/>
              <a:ext cx="1352550" cy="3856752"/>
            </a:xfrm>
            <a:custGeom>
              <a:avLst/>
              <a:gdLst>
                <a:gd name="connsiteX0" fmla="*/ 1763486 w 1763486"/>
                <a:gd name="connsiteY0" fmla="*/ 424543 h 2792186"/>
                <a:gd name="connsiteX1" fmla="*/ 1347108 w 1763486"/>
                <a:gd name="connsiteY1" fmla="*/ 155122 h 2792186"/>
                <a:gd name="connsiteX2" fmla="*/ 1110343 w 1763486"/>
                <a:gd name="connsiteY2" fmla="*/ 0 h 2792186"/>
                <a:gd name="connsiteX3" fmla="*/ 775608 w 1763486"/>
                <a:gd name="connsiteY3" fmla="*/ 195943 h 2792186"/>
                <a:gd name="connsiteX4" fmla="*/ 612322 w 1763486"/>
                <a:gd name="connsiteY4" fmla="*/ 563336 h 2792186"/>
                <a:gd name="connsiteX5" fmla="*/ 408215 w 1763486"/>
                <a:gd name="connsiteY5" fmla="*/ 889908 h 2792186"/>
                <a:gd name="connsiteX6" fmla="*/ 269422 w 1763486"/>
                <a:gd name="connsiteY6" fmla="*/ 1151165 h 2792186"/>
                <a:gd name="connsiteX7" fmla="*/ 253093 w 1763486"/>
                <a:gd name="connsiteY7" fmla="*/ 1232808 h 2792186"/>
                <a:gd name="connsiteX8" fmla="*/ 195943 w 1763486"/>
                <a:gd name="connsiteY8" fmla="*/ 1567543 h 2792186"/>
                <a:gd name="connsiteX9" fmla="*/ 32658 w 1763486"/>
                <a:gd name="connsiteY9" fmla="*/ 1943100 h 2792186"/>
                <a:gd name="connsiteX10" fmla="*/ 8165 w 1763486"/>
                <a:gd name="connsiteY10" fmla="*/ 2008415 h 2792186"/>
                <a:gd name="connsiteX11" fmla="*/ 0 w 1763486"/>
                <a:gd name="connsiteY11" fmla="*/ 2400300 h 2792186"/>
                <a:gd name="connsiteX12" fmla="*/ 146958 w 1763486"/>
                <a:gd name="connsiteY12" fmla="*/ 2759529 h 2792186"/>
                <a:gd name="connsiteX13" fmla="*/ 146958 w 1763486"/>
                <a:gd name="connsiteY13" fmla="*/ 2759529 h 2792186"/>
                <a:gd name="connsiteX14" fmla="*/ 204108 w 1763486"/>
                <a:gd name="connsiteY14" fmla="*/ 2792186 h 2792186"/>
                <a:gd name="connsiteX15" fmla="*/ 293915 w 1763486"/>
                <a:gd name="connsiteY15" fmla="*/ 2612572 h 2792186"/>
                <a:gd name="connsiteX16" fmla="*/ 816429 w 1763486"/>
                <a:gd name="connsiteY16" fmla="*/ 1992086 h 2792186"/>
                <a:gd name="connsiteX17" fmla="*/ 1036865 w 1763486"/>
                <a:gd name="connsiteY17" fmla="*/ 1763486 h 2792186"/>
                <a:gd name="connsiteX18" fmla="*/ 1249136 w 1763486"/>
                <a:gd name="connsiteY18" fmla="*/ 1347108 h 2792186"/>
                <a:gd name="connsiteX19" fmla="*/ 1338943 w 1763486"/>
                <a:gd name="connsiteY19" fmla="*/ 987879 h 2792186"/>
                <a:gd name="connsiteX20" fmla="*/ 1575708 w 1763486"/>
                <a:gd name="connsiteY20" fmla="*/ 653143 h 2792186"/>
                <a:gd name="connsiteX21" fmla="*/ 1763486 w 1763486"/>
                <a:gd name="connsiteY21" fmla="*/ 424543 h 2792186"/>
                <a:gd name="connsiteX0" fmla="*/ 1763486 w 1763486"/>
                <a:gd name="connsiteY0" fmla="*/ 424543 h 2792186"/>
                <a:gd name="connsiteX1" fmla="*/ 1347108 w 1763486"/>
                <a:gd name="connsiteY1" fmla="*/ 155122 h 2792186"/>
                <a:gd name="connsiteX2" fmla="*/ 1110343 w 1763486"/>
                <a:gd name="connsiteY2" fmla="*/ 0 h 2792186"/>
                <a:gd name="connsiteX3" fmla="*/ 775608 w 1763486"/>
                <a:gd name="connsiteY3" fmla="*/ 195943 h 2792186"/>
                <a:gd name="connsiteX4" fmla="*/ 364959 w 1763486"/>
                <a:gd name="connsiteY4" fmla="*/ 127231 h 2792186"/>
                <a:gd name="connsiteX5" fmla="*/ 408215 w 1763486"/>
                <a:gd name="connsiteY5" fmla="*/ 889908 h 2792186"/>
                <a:gd name="connsiteX6" fmla="*/ 269422 w 1763486"/>
                <a:gd name="connsiteY6" fmla="*/ 1151165 h 2792186"/>
                <a:gd name="connsiteX7" fmla="*/ 253093 w 1763486"/>
                <a:gd name="connsiteY7" fmla="*/ 1232808 h 2792186"/>
                <a:gd name="connsiteX8" fmla="*/ 195943 w 1763486"/>
                <a:gd name="connsiteY8" fmla="*/ 1567543 h 2792186"/>
                <a:gd name="connsiteX9" fmla="*/ 32658 w 1763486"/>
                <a:gd name="connsiteY9" fmla="*/ 1943100 h 2792186"/>
                <a:gd name="connsiteX10" fmla="*/ 8165 w 1763486"/>
                <a:gd name="connsiteY10" fmla="*/ 2008415 h 2792186"/>
                <a:gd name="connsiteX11" fmla="*/ 0 w 1763486"/>
                <a:gd name="connsiteY11" fmla="*/ 2400300 h 2792186"/>
                <a:gd name="connsiteX12" fmla="*/ 146958 w 1763486"/>
                <a:gd name="connsiteY12" fmla="*/ 2759529 h 2792186"/>
                <a:gd name="connsiteX13" fmla="*/ 146958 w 1763486"/>
                <a:gd name="connsiteY13" fmla="*/ 2759529 h 2792186"/>
                <a:gd name="connsiteX14" fmla="*/ 204108 w 1763486"/>
                <a:gd name="connsiteY14" fmla="*/ 2792186 h 2792186"/>
                <a:gd name="connsiteX15" fmla="*/ 293915 w 1763486"/>
                <a:gd name="connsiteY15" fmla="*/ 2612572 h 2792186"/>
                <a:gd name="connsiteX16" fmla="*/ 816429 w 1763486"/>
                <a:gd name="connsiteY16" fmla="*/ 1992086 h 2792186"/>
                <a:gd name="connsiteX17" fmla="*/ 1036865 w 1763486"/>
                <a:gd name="connsiteY17" fmla="*/ 1763486 h 2792186"/>
                <a:gd name="connsiteX18" fmla="*/ 1249136 w 1763486"/>
                <a:gd name="connsiteY18" fmla="*/ 1347108 h 2792186"/>
                <a:gd name="connsiteX19" fmla="*/ 1338943 w 1763486"/>
                <a:gd name="connsiteY19" fmla="*/ 987879 h 2792186"/>
                <a:gd name="connsiteX20" fmla="*/ 1575708 w 1763486"/>
                <a:gd name="connsiteY20" fmla="*/ 653143 h 2792186"/>
                <a:gd name="connsiteX21" fmla="*/ 1763486 w 1763486"/>
                <a:gd name="connsiteY21" fmla="*/ 424543 h 2792186"/>
                <a:gd name="connsiteX0" fmla="*/ 1830575 w 1830575"/>
                <a:gd name="connsiteY0" fmla="*/ 424543 h 2792186"/>
                <a:gd name="connsiteX1" fmla="*/ 1414197 w 1830575"/>
                <a:gd name="connsiteY1" fmla="*/ 155122 h 2792186"/>
                <a:gd name="connsiteX2" fmla="*/ 1177432 w 1830575"/>
                <a:gd name="connsiteY2" fmla="*/ 0 h 2792186"/>
                <a:gd name="connsiteX3" fmla="*/ 842697 w 1830575"/>
                <a:gd name="connsiteY3" fmla="*/ 195943 h 2792186"/>
                <a:gd name="connsiteX4" fmla="*/ 432048 w 1830575"/>
                <a:gd name="connsiteY4" fmla="*/ 127231 h 2792186"/>
                <a:gd name="connsiteX5" fmla="*/ 0 w 1830575"/>
                <a:gd name="connsiteY5" fmla="*/ 55223 h 2792186"/>
                <a:gd name="connsiteX6" fmla="*/ 336511 w 1830575"/>
                <a:gd name="connsiteY6" fmla="*/ 1151165 h 2792186"/>
                <a:gd name="connsiteX7" fmla="*/ 320182 w 1830575"/>
                <a:gd name="connsiteY7" fmla="*/ 1232808 h 2792186"/>
                <a:gd name="connsiteX8" fmla="*/ 263032 w 1830575"/>
                <a:gd name="connsiteY8" fmla="*/ 1567543 h 2792186"/>
                <a:gd name="connsiteX9" fmla="*/ 99747 w 1830575"/>
                <a:gd name="connsiteY9" fmla="*/ 1943100 h 2792186"/>
                <a:gd name="connsiteX10" fmla="*/ 75254 w 1830575"/>
                <a:gd name="connsiteY10" fmla="*/ 2008415 h 2792186"/>
                <a:gd name="connsiteX11" fmla="*/ 67089 w 1830575"/>
                <a:gd name="connsiteY11" fmla="*/ 2400300 h 2792186"/>
                <a:gd name="connsiteX12" fmla="*/ 214047 w 1830575"/>
                <a:gd name="connsiteY12" fmla="*/ 2759529 h 2792186"/>
                <a:gd name="connsiteX13" fmla="*/ 214047 w 1830575"/>
                <a:gd name="connsiteY13" fmla="*/ 2759529 h 2792186"/>
                <a:gd name="connsiteX14" fmla="*/ 271197 w 1830575"/>
                <a:gd name="connsiteY14" fmla="*/ 2792186 h 2792186"/>
                <a:gd name="connsiteX15" fmla="*/ 361004 w 1830575"/>
                <a:gd name="connsiteY15" fmla="*/ 2612572 h 2792186"/>
                <a:gd name="connsiteX16" fmla="*/ 883518 w 1830575"/>
                <a:gd name="connsiteY16" fmla="*/ 1992086 h 2792186"/>
                <a:gd name="connsiteX17" fmla="*/ 1103954 w 1830575"/>
                <a:gd name="connsiteY17" fmla="*/ 1763486 h 2792186"/>
                <a:gd name="connsiteX18" fmla="*/ 1316225 w 1830575"/>
                <a:gd name="connsiteY18" fmla="*/ 1347108 h 2792186"/>
                <a:gd name="connsiteX19" fmla="*/ 1406032 w 1830575"/>
                <a:gd name="connsiteY19" fmla="*/ 987879 h 2792186"/>
                <a:gd name="connsiteX20" fmla="*/ 1642797 w 1830575"/>
                <a:gd name="connsiteY20" fmla="*/ 653143 h 2792186"/>
                <a:gd name="connsiteX21" fmla="*/ 1830575 w 1830575"/>
                <a:gd name="connsiteY21" fmla="*/ 424543 h 2792186"/>
                <a:gd name="connsiteX0" fmla="*/ 1991509 w 1991509"/>
                <a:gd name="connsiteY0" fmla="*/ 424543 h 2792186"/>
                <a:gd name="connsiteX1" fmla="*/ 1575131 w 1991509"/>
                <a:gd name="connsiteY1" fmla="*/ 155122 h 2792186"/>
                <a:gd name="connsiteX2" fmla="*/ 1338366 w 1991509"/>
                <a:gd name="connsiteY2" fmla="*/ 0 h 2792186"/>
                <a:gd name="connsiteX3" fmla="*/ 1003631 w 1991509"/>
                <a:gd name="connsiteY3" fmla="*/ 195943 h 2792186"/>
                <a:gd name="connsiteX4" fmla="*/ 592982 w 1991509"/>
                <a:gd name="connsiteY4" fmla="*/ 127231 h 2792186"/>
                <a:gd name="connsiteX5" fmla="*/ 160934 w 1991509"/>
                <a:gd name="connsiteY5" fmla="*/ 55223 h 2792186"/>
                <a:gd name="connsiteX6" fmla="*/ 16919 w 1991509"/>
                <a:gd name="connsiteY6" fmla="*/ 343255 h 2792186"/>
                <a:gd name="connsiteX7" fmla="*/ 481116 w 1991509"/>
                <a:gd name="connsiteY7" fmla="*/ 1232808 h 2792186"/>
                <a:gd name="connsiteX8" fmla="*/ 423966 w 1991509"/>
                <a:gd name="connsiteY8" fmla="*/ 1567543 h 2792186"/>
                <a:gd name="connsiteX9" fmla="*/ 260681 w 1991509"/>
                <a:gd name="connsiteY9" fmla="*/ 1943100 h 2792186"/>
                <a:gd name="connsiteX10" fmla="*/ 236188 w 1991509"/>
                <a:gd name="connsiteY10" fmla="*/ 2008415 h 2792186"/>
                <a:gd name="connsiteX11" fmla="*/ 228023 w 1991509"/>
                <a:gd name="connsiteY11" fmla="*/ 2400300 h 2792186"/>
                <a:gd name="connsiteX12" fmla="*/ 374981 w 1991509"/>
                <a:gd name="connsiteY12" fmla="*/ 2759529 h 2792186"/>
                <a:gd name="connsiteX13" fmla="*/ 374981 w 1991509"/>
                <a:gd name="connsiteY13" fmla="*/ 2759529 h 2792186"/>
                <a:gd name="connsiteX14" fmla="*/ 432131 w 1991509"/>
                <a:gd name="connsiteY14" fmla="*/ 2792186 h 2792186"/>
                <a:gd name="connsiteX15" fmla="*/ 521938 w 1991509"/>
                <a:gd name="connsiteY15" fmla="*/ 2612572 h 2792186"/>
                <a:gd name="connsiteX16" fmla="*/ 1044452 w 1991509"/>
                <a:gd name="connsiteY16" fmla="*/ 1992086 h 2792186"/>
                <a:gd name="connsiteX17" fmla="*/ 1264888 w 1991509"/>
                <a:gd name="connsiteY17" fmla="*/ 1763486 h 2792186"/>
                <a:gd name="connsiteX18" fmla="*/ 1477159 w 1991509"/>
                <a:gd name="connsiteY18" fmla="*/ 1347108 h 2792186"/>
                <a:gd name="connsiteX19" fmla="*/ 1566966 w 1991509"/>
                <a:gd name="connsiteY19" fmla="*/ 987879 h 2792186"/>
                <a:gd name="connsiteX20" fmla="*/ 1803731 w 1991509"/>
                <a:gd name="connsiteY20" fmla="*/ 653143 h 2792186"/>
                <a:gd name="connsiteX21" fmla="*/ 1991509 w 1991509"/>
                <a:gd name="connsiteY21" fmla="*/ 424543 h 2792186"/>
                <a:gd name="connsiteX0" fmla="*/ 1991509 w 1991509"/>
                <a:gd name="connsiteY0" fmla="*/ 424543 h 2792186"/>
                <a:gd name="connsiteX1" fmla="*/ 1575131 w 1991509"/>
                <a:gd name="connsiteY1" fmla="*/ 155122 h 2792186"/>
                <a:gd name="connsiteX2" fmla="*/ 1338366 w 1991509"/>
                <a:gd name="connsiteY2" fmla="*/ 0 h 2792186"/>
                <a:gd name="connsiteX3" fmla="*/ 1003631 w 1991509"/>
                <a:gd name="connsiteY3" fmla="*/ 195943 h 2792186"/>
                <a:gd name="connsiteX4" fmla="*/ 592982 w 1991509"/>
                <a:gd name="connsiteY4" fmla="*/ 127231 h 2792186"/>
                <a:gd name="connsiteX5" fmla="*/ 160934 w 1991509"/>
                <a:gd name="connsiteY5" fmla="*/ 55223 h 2792186"/>
                <a:gd name="connsiteX6" fmla="*/ 16919 w 1991509"/>
                <a:gd name="connsiteY6" fmla="*/ 343255 h 2792186"/>
                <a:gd name="connsiteX7" fmla="*/ 592983 w 1991509"/>
                <a:gd name="connsiteY7" fmla="*/ 631287 h 2792186"/>
                <a:gd name="connsiteX8" fmla="*/ 423966 w 1991509"/>
                <a:gd name="connsiteY8" fmla="*/ 1567543 h 2792186"/>
                <a:gd name="connsiteX9" fmla="*/ 260681 w 1991509"/>
                <a:gd name="connsiteY9" fmla="*/ 1943100 h 2792186"/>
                <a:gd name="connsiteX10" fmla="*/ 236188 w 1991509"/>
                <a:gd name="connsiteY10" fmla="*/ 2008415 h 2792186"/>
                <a:gd name="connsiteX11" fmla="*/ 228023 w 1991509"/>
                <a:gd name="connsiteY11" fmla="*/ 2400300 h 2792186"/>
                <a:gd name="connsiteX12" fmla="*/ 374981 w 1991509"/>
                <a:gd name="connsiteY12" fmla="*/ 2759529 h 2792186"/>
                <a:gd name="connsiteX13" fmla="*/ 374981 w 1991509"/>
                <a:gd name="connsiteY13" fmla="*/ 2759529 h 2792186"/>
                <a:gd name="connsiteX14" fmla="*/ 432131 w 1991509"/>
                <a:gd name="connsiteY14" fmla="*/ 2792186 h 2792186"/>
                <a:gd name="connsiteX15" fmla="*/ 521938 w 1991509"/>
                <a:gd name="connsiteY15" fmla="*/ 2612572 h 2792186"/>
                <a:gd name="connsiteX16" fmla="*/ 1044452 w 1991509"/>
                <a:gd name="connsiteY16" fmla="*/ 1992086 h 2792186"/>
                <a:gd name="connsiteX17" fmla="*/ 1264888 w 1991509"/>
                <a:gd name="connsiteY17" fmla="*/ 1763486 h 2792186"/>
                <a:gd name="connsiteX18" fmla="*/ 1477159 w 1991509"/>
                <a:gd name="connsiteY18" fmla="*/ 1347108 h 2792186"/>
                <a:gd name="connsiteX19" fmla="*/ 1566966 w 1991509"/>
                <a:gd name="connsiteY19" fmla="*/ 987879 h 2792186"/>
                <a:gd name="connsiteX20" fmla="*/ 1803731 w 1991509"/>
                <a:gd name="connsiteY20" fmla="*/ 653143 h 2792186"/>
                <a:gd name="connsiteX21" fmla="*/ 1991509 w 1991509"/>
                <a:gd name="connsiteY21" fmla="*/ 424543 h 2792186"/>
                <a:gd name="connsiteX0" fmla="*/ 1991509 w 1991509"/>
                <a:gd name="connsiteY0" fmla="*/ 424543 h 2792186"/>
                <a:gd name="connsiteX1" fmla="*/ 1575131 w 1991509"/>
                <a:gd name="connsiteY1" fmla="*/ 155122 h 2792186"/>
                <a:gd name="connsiteX2" fmla="*/ 1338366 w 1991509"/>
                <a:gd name="connsiteY2" fmla="*/ 0 h 2792186"/>
                <a:gd name="connsiteX3" fmla="*/ 1003631 w 1991509"/>
                <a:gd name="connsiteY3" fmla="*/ 195943 h 2792186"/>
                <a:gd name="connsiteX4" fmla="*/ 592982 w 1991509"/>
                <a:gd name="connsiteY4" fmla="*/ 127231 h 2792186"/>
                <a:gd name="connsiteX5" fmla="*/ 160934 w 1991509"/>
                <a:gd name="connsiteY5" fmla="*/ 55223 h 2792186"/>
                <a:gd name="connsiteX6" fmla="*/ 16919 w 1991509"/>
                <a:gd name="connsiteY6" fmla="*/ 343255 h 2792186"/>
                <a:gd name="connsiteX7" fmla="*/ 592983 w 1991509"/>
                <a:gd name="connsiteY7" fmla="*/ 631287 h 2792186"/>
                <a:gd name="connsiteX8" fmla="*/ 423966 w 1991509"/>
                <a:gd name="connsiteY8" fmla="*/ 1567543 h 2792186"/>
                <a:gd name="connsiteX9" fmla="*/ 260681 w 1991509"/>
                <a:gd name="connsiteY9" fmla="*/ 1943100 h 2792186"/>
                <a:gd name="connsiteX10" fmla="*/ 236188 w 1991509"/>
                <a:gd name="connsiteY10" fmla="*/ 2008415 h 2792186"/>
                <a:gd name="connsiteX11" fmla="*/ 228023 w 1991509"/>
                <a:gd name="connsiteY11" fmla="*/ 2400300 h 2792186"/>
                <a:gd name="connsiteX12" fmla="*/ 374981 w 1991509"/>
                <a:gd name="connsiteY12" fmla="*/ 2759529 h 2792186"/>
                <a:gd name="connsiteX13" fmla="*/ 374981 w 1991509"/>
                <a:gd name="connsiteY13" fmla="*/ 2759529 h 2792186"/>
                <a:gd name="connsiteX14" fmla="*/ 432131 w 1991509"/>
                <a:gd name="connsiteY14" fmla="*/ 2792186 h 2792186"/>
                <a:gd name="connsiteX15" fmla="*/ 521938 w 1991509"/>
                <a:gd name="connsiteY15" fmla="*/ 2612572 h 2792186"/>
                <a:gd name="connsiteX16" fmla="*/ 1044452 w 1991509"/>
                <a:gd name="connsiteY16" fmla="*/ 1992086 h 2792186"/>
                <a:gd name="connsiteX17" fmla="*/ 1264888 w 1991509"/>
                <a:gd name="connsiteY17" fmla="*/ 1763486 h 2792186"/>
                <a:gd name="connsiteX18" fmla="*/ 1477159 w 1991509"/>
                <a:gd name="connsiteY18" fmla="*/ 1347108 h 2792186"/>
                <a:gd name="connsiteX19" fmla="*/ 1313702 w 1991509"/>
                <a:gd name="connsiteY19" fmla="*/ 846788 h 2792186"/>
                <a:gd name="connsiteX20" fmla="*/ 1803731 w 1991509"/>
                <a:gd name="connsiteY20" fmla="*/ 653143 h 2792186"/>
                <a:gd name="connsiteX21" fmla="*/ 1991509 w 1991509"/>
                <a:gd name="connsiteY21" fmla="*/ 424543 h 2792186"/>
                <a:gd name="connsiteX0" fmla="*/ 1991509 w 1991509"/>
                <a:gd name="connsiteY0" fmla="*/ 424543 h 2792186"/>
                <a:gd name="connsiteX1" fmla="*/ 1575131 w 1991509"/>
                <a:gd name="connsiteY1" fmla="*/ 155122 h 2792186"/>
                <a:gd name="connsiteX2" fmla="*/ 1338366 w 1991509"/>
                <a:gd name="connsiteY2" fmla="*/ 0 h 2792186"/>
                <a:gd name="connsiteX3" fmla="*/ 1003631 w 1991509"/>
                <a:gd name="connsiteY3" fmla="*/ 195943 h 2792186"/>
                <a:gd name="connsiteX4" fmla="*/ 592982 w 1991509"/>
                <a:gd name="connsiteY4" fmla="*/ 127231 h 2792186"/>
                <a:gd name="connsiteX5" fmla="*/ 160934 w 1991509"/>
                <a:gd name="connsiteY5" fmla="*/ 55223 h 2792186"/>
                <a:gd name="connsiteX6" fmla="*/ 16919 w 1991509"/>
                <a:gd name="connsiteY6" fmla="*/ 343255 h 2792186"/>
                <a:gd name="connsiteX7" fmla="*/ 592983 w 1991509"/>
                <a:gd name="connsiteY7" fmla="*/ 631287 h 2792186"/>
                <a:gd name="connsiteX8" fmla="*/ 423966 w 1991509"/>
                <a:gd name="connsiteY8" fmla="*/ 1567543 h 2792186"/>
                <a:gd name="connsiteX9" fmla="*/ 260681 w 1991509"/>
                <a:gd name="connsiteY9" fmla="*/ 1943100 h 2792186"/>
                <a:gd name="connsiteX10" fmla="*/ 236188 w 1991509"/>
                <a:gd name="connsiteY10" fmla="*/ 2008415 h 2792186"/>
                <a:gd name="connsiteX11" fmla="*/ 228023 w 1991509"/>
                <a:gd name="connsiteY11" fmla="*/ 2400300 h 2792186"/>
                <a:gd name="connsiteX12" fmla="*/ 374981 w 1991509"/>
                <a:gd name="connsiteY12" fmla="*/ 2759529 h 2792186"/>
                <a:gd name="connsiteX13" fmla="*/ 374981 w 1991509"/>
                <a:gd name="connsiteY13" fmla="*/ 2759529 h 2792186"/>
                <a:gd name="connsiteX14" fmla="*/ 432131 w 1991509"/>
                <a:gd name="connsiteY14" fmla="*/ 2792186 h 2792186"/>
                <a:gd name="connsiteX15" fmla="*/ 521938 w 1991509"/>
                <a:gd name="connsiteY15" fmla="*/ 2612572 h 2792186"/>
                <a:gd name="connsiteX16" fmla="*/ 1044452 w 1991509"/>
                <a:gd name="connsiteY16" fmla="*/ 1992086 h 2792186"/>
                <a:gd name="connsiteX17" fmla="*/ 1264888 w 1991509"/>
                <a:gd name="connsiteY17" fmla="*/ 1763486 h 2792186"/>
                <a:gd name="connsiteX18" fmla="*/ 1477159 w 1991509"/>
                <a:gd name="connsiteY18" fmla="*/ 1347108 h 2792186"/>
                <a:gd name="connsiteX19" fmla="*/ 1313702 w 1991509"/>
                <a:gd name="connsiteY19" fmla="*/ 846788 h 2792186"/>
                <a:gd name="connsiteX20" fmla="*/ 1025557 w 1991509"/>
                <a:gd name="connsiteY20" fmla="*/ 486777 h 2792186"/>
                <a:gd name="connsiteX21" fmla="*/ 1991509 w 1991509"/>
                <a:gd name="connsiteY21" fmla="*/ 424543 h 2792186"/>
                <a:gd name="connsiteX0" fmla="*/ 1991509 w 1991509"/>
                <a:gd name="connsiteY0" fmla="*/ 657787 h 3025430"/>
                <a:gd name="connsiteX1" fmla="*/ 1575131 w 1991509"/>
                <a:gd name="connsiteY1" fmla="*/ 388366 h 3025430"/>
                <a:gd name="connsiteX2" fmla="*/ 1338366 w 1991509"/>
                <a:gd name="connsiteY2" fmla="*/ 233244 h 3025430"/>
                <a:gd name="connsiteX3" fmla="*/ 1003631 w 1991509"/>
                <a:gd name="connsiteY3" fmla="*/ 429187 h 3025430"/>
                <a:gd name="connsiteX4" fmla="*/ 449266 w 1991509"/>
                <a:gd name="connsiteY4" fmla="*/ 0 h 3025430"/>
                <a:gd name="connsiteX5" fmla="*/ 160934 w 1991509"/>
                <a:gd name="connsiteY5" fmla="*/ 288467 h 3025430"/>
                <a:gd name="connsiteX6" fmla="*/ 16919 w 1991509"/>
                <a:gd name="connsiteY6" fmla="*/ 576499 h 3025430"/>
                <a:gd name="connsiteX7" fmla="*/ 592983 w 1991509"/>
                <a:gd name="connsiteY7" fmla="*/ 864531 h 3025430"/>
                <a:gd name="connsiteX8" fmla="*/ 423966 w 1991509"/>
                <a:gd name="connsiteY8" fmla="*/ 1800787 h 3025430"/>
                <a:gd name="connsiteX9" fmla="*/ 260681 w 1991509"/>
                <a:gd name="connsiteY9" fmla="*/ 2176344 h 3025430"/>
                <a:gd name="connsiteX10" fmla="*/ 236188 w 1991509"/>
                <a:gd name="connsiteY10" fmla="*/ 2241659 h 3025430"/>
                <a:gd name="connsiteX11" fmla="*/ 228023 w 1991509"/>
                <a:gd name="connsiteY11" fmla="*/ 2633544 h 3025430"/>
                <a:gd name="connsiteX12" fmla="*/ 374981 w 1991509"/>
                <a:gd name="connsiteY12" fmla="*/ 2992773 h 3025430"/>
                <a:gd name="connsiteX13" fmla="*/ 374981 w 1991509"/>
                <a:gd name="connsiteY13" fmla="*/ 2992773 h 3025430"/>
                <a:gd name="connsiteX14" fmla="*/ 432131 w 1991509"/>
                <a:gd name="connsiteY14" fmla="*/ 3025430 h 3025430"/>
                <a:gd name="connsiteX15" fmla="*/ 521938 w 1991509"/>
                <a:gd name="connsiteY15" fmla="*/ 2845816 h 3025430"/>
                <a:gd name="connsiteX16" fmla="*/ 1044452 w 1991509"/>
                <a:gd name="connsiteY16" fmla="*/ 2225330 h 3025430"/>
                <a:gd name="connsiteX17" fmla="*/ 1264888 w 1991509"/>
                <a:gd name="connsiteY17" fmla="*/ 1996730 h 3025430"/>
                <a:gd name="connsiteX18" fmla="*/ 1477159 w 1991509"/>
                <a:gd name="connsiteY18" fmla="*/ 1580352 h 3025430"/>
                <a:gd name="connsiteX19" fmla="*/ 1313702 w 1991509"/>
                <a:gd name="connsiteY19" fmla="*/ 1080032 h 3025430"/>
                <a:gd name="connsiteX20" fmla="*/ 1025557 w 1991509"/>
                <a:gd name="connsiteY20" fmla="*/ 720021 h 3025430"/>
                <a:gd name="connsiteX21" fmla="*/ 1991509 w 1991509"/>
                <a:gd name="connsiteY21" fmla="*/ 657787 h 3025430"/>
                <a:gd name="connsiteX0" fmla="*/ 2046498 w 2046498"/>
                <a:gd name="connsiteY0" fmla="*/ 657787 h 3025430"/>
                <a:gd name="connsiteX1" fmla="*/ 1630120 w 2046498"/>
                <a:gd name="connsiteY1" fmla="*/ 388366 h 3025430"/>
                <a:gd name="connsiteX2" fmla="*/ 1393355 w 2046498"/>
                <a:gd name="connsiteY2" fmla="*/ 233244 h 3025430"/>
                <a:gd name="connsiteX3" fmla="*/ 1058620 w 2046498"/>
                <a:gd name="connsiteY3" fmla="*/ 429187 h 3025430"/>
                <a:gd name="connsiteX4" fmla="*/ 504255 w 2046498"/>
                <a:gd name="connsiteY4" fmla="*/ 0 h 3025430"/>
                <a:gd name="connsiteX5" fmla="*/ 215923 w 2046498"/>
                <a:gd name="connsiteY5" fmla="*/ 288467 h 3025430"/>
                <a:gd name="connsiteX6" fmla="*/ 71908 w 2046498"/>
                <a:gd name="connsiteY6" fmla="*/ 576499 h 3025430"/>
                <a:gd name="connsiteX7" fmla="*/ 0 w 2046498"/>
                <a:gd name="connsiteY7" fmla="*/ 1152034 h 3025430"/>
                <a:gd name="connsiteX8" fmla="*/ 478955 w 2046498"/>
                <a:gd name="connsiteY8" fmla="*/ 1800787 h 3025430"/>
                <a:gd name="connsiteX9" fmla="*/ 315670 w 2046498"/>
                <a:gd name="connsiteY9" fmla="*/ 2176344 h 3025430"/>
                <a:gd name="connsiteX10" fmla="*/ 291177 w 2046498"/>
                <a:gd name="connsiteY10" fmla="*/ 2241659 h 3025430"/>
                <a:gd name="connsiteX11" fmla="*/ 283012 w 2046498"/>
                <a:gd name="connsiteY11" fmla="*/ 2633544 h 3025430"/>
                <a:gd name="connsiteX12" fmla="*/ 429970 w 2046498"/>
                <a:gd name="connsiteY12" fmla="*/ 2992773 h 3025430"/>
                <a:gd name="connsiteX13" fmla="*/ 429970 w 2046498"/>
                <a:gd name="connsiteY13" fmla="*/ 2992773 h 3025430"/>
                <a:gd name="connsiteX14" fmla="*/ 487120 w 2046498"/>
                <a:gd name="connsiteY14" fmla="*/ 3025430 h 3025430"/>
                <a:gd name="connsiteX15" fmla="*/ 576927 w 2046498"/>
                <a:gd name="connsiteY15" fmla="*/ 2845816 h 3025430"/>
                <a:gd name="connsiteX16" fmla="*/ 1099441 w 2046498"/>
                <a:gd name="connsiteY16" fmla="*/ 2225330 h 3025430"/>
                <a:gd name="connsiteX17" fmla="*/ 1319877 w 2046498"/>
                <a:gd name="connsiteY17" fmla="*/ 1996730 h 3025430"/>
                <a:gd name="connsiteX18" fmla="*/ 1532148 w 2046498"/>
                <a:gd name="connsiteY18" fmla="*/ 1580352 h 3025430"/>
                <a:gd name="connsiteX19" fmla="*/ 1368691 w 2046498"/>
                <a:gd name="connsiteY19" fmla="*/ 1080032 h 3025430"/>
                <a:gd name="connsiteX20" fmla="*/ 1080546 w 2046498"/>
                <a:gd name="connsiteY20" fmla="*/ 720021 h 3025430"/>
                <a:gd name="connsiteX21" fmla="*/ 2046498 w 2046498"/>
                <a:gd name="connsiteY21" fmla="*/ 657787 h 3025430"/>
                <a:gd name="connsiteX0" fmla="*/ 2046498 w 2046498"/>
                <a:gd name="connsiteY0" fmla="*/ 657787 h 3025430"/>
                <a:gd name="connsiteX1" fmla="*/ 1630120 w 2046498"/>
                <a:gd name="connsiteY1" fmla="*/ 388366 h 3025430"/>
                <a:gd name="connsiteX2" fmla="*/ 1393355 w 2046498"/>
                <a:gd name="connsiteY2" fmla="*/ 233244 h 3025430"/>
                <a:gd name="connsiteX3" fmla="*/ 1058620 w 2046498"/>
                <a:gd name="connsiteY3" fmla="*/ 429187 h 3025430"/>
                <a:gd name="connsiteX4" fmla="*/ 504255 w 2046498"/>
                <a:gd name="connsiteY4" fmla="*/ 0 h 3025430"/>
                <a:gd name="connsiteX5" fmla="*/ 215923 w 2046498"/>
                <a:gd name="connsiteY5" fmla="*/ 288467 h 3025430"/>
                <a:gd name="connsiteX6" fmla="*/ 71908 w 2046498"/>
                <a:gd name="connsiteY6" fmla="*/ 576499 h 3025430"/>
                <a:gd name="connsiteX7" fmla="*/ 0 w 2046498"/>
                <a:gd name="connsiteY7" fmla="*/ 1152034 h 3025430"/>
                <a:gd name="connsiteX8" fmla="*/ 0 w 2046498"/>
                <a:gd name="connsiteY8" fmla="*/ 1872056 h 3025430"/>
                <a:gd name="connsiteX9" fmla="*/ 315670 w 2046498"/>
                <a:gd name="connsiteY9" fmla="*/ 2176344 h 3025430"/>
                <a:gd name="connsiteX10" fmla="*/ 291177 w 2046498"/>
                <a:gd name="connsiteY10" fmla="*/ 2241659 h 3025430"/>
                <a:gd name="connsiteX11" fmla="*/ 283012 w 2046498"/>
                <a:gd name="connsiteY11" fmla="*/ 2633544 h 3025430"/>
                <a:gd name="connsiteX12" fmla="*/ 429970 w 2046498"/>
                <a:gd name="connsiteY12" fmla="*/ 2992773 h 3025430"/>
                <a:gd name="connsiteX13" fmla="*/ 429970 w 2046498"/>
                <a:gd name="connsiteY13" fmla="*/ 2992773 h 3025430"/>
                <a:gd name="connsiteX14" fmla="*/ 487120 w 2046498"/>
                <a:gd name="connsiteY14" fmla="*/ 3025430 h 3025430"/>
                <a:gd name="connsiteX15" fmla="*/ 576927 w 2046498"/>
                <a:gd name="connsiteY15" fmla="*/ 2845816 h 3025430"/>
                <a:gd name="connsiteX16" fmla="*/ 1099441 w 2046498"/>
                <a:gd name="connsiteY16" fmla="*/ 2225330 h 3025430"/>
                <a:gd name="connsiteX17" fmla="*/ 1319877 w 2046498"/>
                <a:gd name="connsiteY17" fmla="*/ 1996730 h 3025430"/>
                <a:gd name="connsiteX18" fmla="*/ 1532148 w 2046498"/>
                <a:gd name="connsiteY18" fmla="*/ 1580352 h 3025430"/>
                <a:gd name="connsiteX19" fmla="*/ 1368691 w 2046498"/>
                <a:gd name="connsiteY19" fmla="*/ 1080032 h 3025430"/>
                <a:gd name="connsiteX20" fmla="*/ 1080546 w 2046498"/>
                <a:gd name="connsiteY20" fmla="*/ 720021 h 3025430"/>
                <a:gd name="connsiteX21" fmla="*/ 2046498 w 2046498"/>
                <a:gd name="connsiteY21" fmla="*/ 657787 h 3025430"/>
                <a:gd name="connsiteX0" fmla="*/ 2046498 w 2046498"/>
                <a:gd name="connsiteY0" fmla="*/ 657787 h 3025430"/>
                <a:gd name="connsiteX1" fmla="*/ 1630120 w 2046498"/>
                <a:gd name="connsiteY1" fmla="*/ 388366 h 3025430"/>
                <a:gd name="connsiteX2" fmla="*/ 1393355 w 2046498"/>
                <a:gd name="connsiteY2" fmla="*/ 233244 h 3025430"/>
                <a:gd name="connsiteX3" fmla="*/ 1058620 w 2046498"/>
                <a:gd name="connsiteY3" fmla="*/ 429187 h 3025430"/>
                <a:gd name="connsiteX4" fmla="*/ 504255 w 2046498"/>
                <a:gd name="connsiteY4" fmla="*/ 0 h 3025430"/>
                <a:gd name="connsiteX5" fmla="*/ 215923 w 2046498"/>
                <a:gd name="connsiteY5" fmla="*/ 288467 h 3025430"/>
                <a:gd name="connsiteX6" fmla="*/ 71908 w 2046498"/>
                <a:gd name="connsiteY6" fmla="*/ 576499 h 3025430"/>
                <a:gd name="connsiteX7" fmla="*/ 0 w 2046498"/>
                <a:gd name="connsiteY7" fmla="*/ 1152034 h 3025430"/>
                <a:gd name="connsiteX8" fmla="*/ 0 w 2046498"/>
                <a:gd name="connsiteY8" fmla="*/ 1872056 h 3025430"/>
                <a:gd name="connsiteX9" fmla="*/ 72036 w 2046498"/>
                <a:gd name="connsiteY9" fmla="*/ 2376071 h 3025430"/>
                <a:gd name="connsiteX10" fmla="*/ 291177 w 2046498"/>
                <a:gd name="connsiteY10" fmla="*/ 2241659 h 3025430"/>
                <a:gd name="connsiteX11" fmla="*/ 283012 w 2046498"/>
                <a:gd name="connsiteY11" fmla="*/ 2633544 h 3025430"/>
                <a:gd name="connsiteX12" fmla="*/ 429970 w 2046498"/>
                <a:gd name="connsiteY12" fmla="*/ 2992773 h 3025430"/>
                <a:gd name="connsiteX13" fmla="*/ 429970 w 2046498"/>
                <a:gd name="connsiteY13" fmla="*/ 2992773 h 3025430"/>
                <a:gd name="connsiteX14" fmla="*/ 487120 w 2046498"/>
                <a:gd name="connsiteY14" fmla="*/ 3025430 h 3025430"/>
                <a:gd name="connsiteX15" fmla="*/ 576927 w 2046498"/>
                <a:gd name="connsiteY15" fmla="*/ 2845816 h 3025430"/>
                <a:gd name="connsiteX16" fmla="*/ 1099441 w 2046498"/>
                <a:gd name="connsiteY16" fmla="*/ 2225330 h 3025430"/>
                <a:gd name="connsiteX17" fmla="*/ 1319877 w 2046498"/>
                <a:gd name="connsiteY17" fmla="*/ 1996730 h 3025430"/>
                <a:gd name="connsiteX18" fmla="*/ 1532148 w 2046498"/>
                <a:gd name="connsiteY18" fmla="*/ 1580352 h 3025430"/>
                <a:gd name="connsiteX19" fmla="*/ 1368691 w 2046498"/>
                <a:gd name="connsiteY19" fmla="*/ 1080032 h 3025430"/>
                <a:gd name="connsiteX20" fmla="*/ 1080546 w 2046498"/>
                <a:gd name="connsiteY20" fmla="*/ 720021 h 3025430"/>
                <a:gd name="connsiteX21" fmla="*/ 2046498 w 2046498"/>
                <a:gd name="connsiteY21" fmla="*/ 657787 h 3025430"/>
                <a:gd name="connsiteX0" fmla="*/ 2046498 w 2046498"/>
                <a:gd name="connsiteY0" fmla="*/ 657787 h 3025430"/>
                <a:gd name="connsiteX1" fmla="*/ 1630120 w 2046498"/>
                <a:gd name="connsiteY1" fmla="*/ 388366 h 3025430"/>
                <a:gd name="connsiteX2" fmla="*/ 1393355 w 2046498"/>
                <a:gd name="connsiteY2" fmla="*/ 233244 h 3025430"/>
                <a:gd name="connsiteX3" fmla="*/ 1058620 w 2046498"/>
                <a:gd name="connsiteY3" fmla="*/ 429187 h 3025430"/>
                <a:gd name="connsiteX4" fmla="*/ 504255 w 2046498"/>
                <a:gd name="connsiteY4" fmla="*/ 0 h 3025430"/>
                <a:gd name="connsiteX5" fmla="*/ 215923 w 2046498"/>
                <a:gd name="connsiteY5" fmla="*/ 288467 h 3025430"/>
                <a:gd name="connsiteX6" fmla="*/ 71908 w 2046498"/>
                <a:gd name="connsiteY6" fmla="*/ 576499 h 3025430"/>
                <a:gd name="connsiteX7" fmla="*/ 0 w 2046498"/>
                <a:gd name="connsiteY7" fmla="*/ 1152034 h 3025430"/>
                <a:gd name="connsiteX8" fmla="*/ 0 w 2046498"/>
                <a:gd name="connsiteY8" fmla="*/ 1872056 h 3025430"/>
                <a:gd name="connsiteX9" fmla="*/ 72036 w 2046498"/>
                <a:gd name="connsiteY9" fmla="*/ 2376071 h 3025430"/>
                <a:gd name="connsiteX10" fmla="*/ 291177 w 2046498"/>
                <a:gd name="connsiteY10" fmla="*/ 2241659 h 3025430"/>
                <a:gd name="connsiteX11" fmla="*/ 72036 w 2046498"/>
                <a:gd name="connsiteY11" fmla="*/ 2808084 h 3025430"/>
                <a:gd name="connsiteX12" fmla="*/ 429970 w 2046498"/>
                <a:gd name="connsiteY12" fmla="*/ 2992773 h 3025430"/>
                <a:gd name="connsiteX13" fmla="*/ 429970 w 2046498"/>
                <a:gd name="connsiteY13" fmla="*/ 2992773 h 3025430"/>
                <a:gd name="connsiteX14" fmla="*/ 487120 w 2046498"/>
                <a:gd name="connsiteY14" fmla="*/ 3025430 h 3025430"/>
                <a:gd name="connsiteX15" fmla="*/ 576927 w 2046498"/>
                <a:gd name="connsiteY15" fmla="*/ 2845816 h 3025430"/>
                <a:gd name="connsiteX16" fmla="*/ 1099441 w 2046498"/>
                <a:gd name="connsiteY16" fmla="*/ 2225330 h 3025430"/>
                <a:gd name="connsiteX17" fmla="*/ 1319877 w 2046498"/>
                <a:gd name="connsiteY17" fmla="*/ 1996730 h 3025430"/>
                <a:gd name="connsiteX18" fmla="*/ 1532148 w 2046498"/>
                <a:gd name="connsiteY18" fmla="*/ 1580352 h 3025430"/>
                <a:gd name="connsiteX19" fmla="*/ 1368691 w 2046498"/>
                <a:gd name="connsiteY19" fmla="*/ 1080032 h 3025430"/>
                <a:gd name="connsiteX20" fmla="*/ 1080546 w 2046498"/>
                <a:gd name="connsiteY20" fmla="*/ 720021 h 3025430"/>
                <a:gd name="connsiteX21" fmla="*/ 2046498 w 2046498"/>
                <a:gd name="connsiteY21" fmla="*/ 657787 h 3025430"/>
                <a:gd name="connsiteX0" fmla="*/ 2046498 w 2046498"/>
                <a:gd name="connsiteY0" fmla="*/ 657787 h 3025430"/>
                <a:gd name="connsiteX1" fmla="*/ 1630120 w 2046498"/>
                <a:gd name="connsiteY1" fmla="*/ 388366 h 3025430"/>
                <a:gd name="connsiteX2" fmla="*/ 1393355 w 2046498"/>
                <a:gd name="connsiteY2" fmla="*/ 233244 h 3025430"/>
                <a:gd name="connsiteX3" fmla="*/ 1058620 w 2046498"/>
                <a:gd name="connsiteY3" fmla="*/ 429187 h 3025430"/>
                <a:gd name="connsiteX4" fmla="*/ 504255 w 2046498"/>
                <a:gd name="connsiteY4" fmla="*/ 0 h 3025430"/>
                <a:gd name="connsiteX5" fmla="*/ 215923 w 2046498"/>
                <a:gd name="connsiteY5" fmla="*/ 288467 h 3025430"/>
                <a:gd name="connsiteX6" fmla="*/ 71908 w 2046498"/>
                <a:gd name="connsiteY6" fmla="*/ 576499 h 3025430"/>
                <a:gd name="connsiteX7" fmla="*/ 0 w 2046498"/>
                <a:gd name="connsiteY7" fmla="*/ 1152034 h 3025430"/>
                <a:gd name="connsiteX8" fmla="*/ 0 w 2046498"/>
                <a:gd name="connsiteY8" fmla="*/ 1872056 h 3025430"/>
                <a:gd name="connsiteX9" fmla="*/ 72036 w 2046498"/>
                <a:gd name="connsiteY9" fmla="*/ 2376071 h 3025430"/>
                <a:gd name="connsiteX10" fmla="*/ 72036 w 2046498"/>
                <a:gd name="connsiteY10" fmla="*/ 2448073 h 3025430"/>
                <a:gd name="connsiteX11" fmla="*/ 72036 w 2046498"/>
                <a:gd name="connsiteY11" fmla="*/ 2808084 h 3025430"/>
                <a:gd name="connsiteX12" fmla="*/ 429970 w 2046498"/>
                <a:gd name="connsiteY12" fmla="*/ 2992773 h 3025430"/>
                <a:gd name="connsiteX13" fmla="*/ 429970 w 2046498"/>
                <a:gd name="connsiteY13" fmla="*/ 2992773 h 3025430"/>
                <a:gd name="connsiteX14" fmla="*/ 487120 w 2046498"/>
                <a:gd name="connsiteY14" fmla="*/ 3025430 h 3025430"/>
                <a:gd name="connsiteX15" fmla="*/ 576927 w 2046498"/>
                <a:gd name="connsiteY15" fmla="*/ 2845816 h 3025430"/>
                <a:gd name="connsiteX16" fmla="*/ 1099441 w 2046498"/>
                <a:gd name="connsiteY16" fmla="*/ 2225330 h 3025430"/>
                <a:gd name="connsiteX17" fmla="*/ 1319877 w 2046498"/>
                <a:gd name="connsiteY17" fmla="*/ 1996730 h 3025430"/>
                <a:gd name="connsiteX18" fmla="*/ 1532148 w 2046498"/>
                <a:gd name="connsiteY18" fmla="*/ 1580352 h 3025430"/>
                <a:gd name="connsiteX19" fmla="*/ 1368691 w 2046498"/>
                <a:gd name="connsiteY19" fmla="*/ 1080032 h 3025430"/>
                <a:gd name="connsiteX20" fmla="*/ 1080546 w 2046498"/>
                <a:gd name="connsiteY20" fmla="*/ 720021 h 3025430"/>
                <a:gd name="connsiteX21" fmla="*/ 2046498 w 2046498"/>
                <a:gd name="connsiteY21" fmla="*/ 657787 h 3025430"/>
                <a:gd name="connsiteX0" fmla="*/ 2046498 w 2046498"/>
                <a:gd name="connsiteY0" fmla="*/ 657787 h 3025430"/>
                <a:gd name="connsiteX1" fmla="*/ 1630120 w 2046498"/>
                <a:gd name="connsiteY1" fmla="*/ 388366 h 3025430"/>
                <a:gd name="connsiteX2" fmla="*/ 1393355 w 2046498"/>
                <a:gd name="connsiteY2" fmla="*/ 233244 h 3025430"/>
                <a:gd name="connsiteX3" fmla="*/ 1058620 w 2046498"/>
                <a:gd name="connsiteY3" fmla="*/ 429187 h 3025430"/>
                <a:gd name="connsiteX4" fmla="*/ 504255 w 2046498"/>
                <a:gd name="connsiteY4" fmla="*/ 0 h 3025430"/>
                <a:gd name="connsiteX5" fmla="*/ 215923 w 2046498"/>
                <a:gd name="connsiteY5" fmla="*/ 288467 h 3025430"/>
                <a:gd name="connsiteX6" fmla="*/ 71908 w 2046498"/>
                <a:gd name="connsiteY6" fmla="*/ 576499 h 3025430"/>
                <a:gd name="connsiteX7" fmla="*/ 0 w 2046498"/>
                <a:gd name="connsiteY7" fmla="*/ 1152034 h 3025430"/>
                <a:gd name="connsiteX8" fmla="*/ 0 w 2046498"/>
                <a:gd name="connsiteY8" fmla="*/ 1872056 h 3025430"/>
                <a:gd name="connsiteX9" fmla="*/ 72036 w 2046498"/>
                <a:gd name="connsiteY9" fmla="*/ 2376071 h 3025430"/>
                <a:gd name="connsiteX10" fmla="*/ 72036 w 2046498"/>
                <a:gd name="connsiteY10" fmla="*/ 2448073 h 3025430"/>
                <a:gd name="connsiteX11" fmla="*/ 72036 w 2046498"/>
                <a:gd name="connsiteY11" fmla="*/ 2808084 h 3025430"/>
                <a:gd name="connsiteX12" fmla="*/ 429970 w 2046498"/>
                <a:gd name="connsiteY12" fmla="*/ 2992773 h 3025430"/>
                <a:gd name="connsiteX13" fmla="*/ 429970 w 2046498"/>
                <a:gd name="connsiteY13" fmla="*/ 2992773 h 3025430"/>
                <a:gd name="connsiteX14" fmla="*/ 487120 w 2046498"/>
                <a:gd name="connsiteY14" fmla="*/ 3025430 h 3025430"/>
                <a:gd name="connsiteX15" fmla="*/ 576927 w 2046498"/>
                <a:gd name="connsiteY15" fmla="*/ 2845816 h 3025430"/>
                <a:gd name="connsiteX16" fmla="*/ 1152582 w 2046498"/>
                <a:gd name="connsiteY16" fmla="*/ 2448073 h 3025430"/>
                <a:gd name="connsiteX17" fmla="*/ 1319877 w 2046498"/>
                <a:gd name="connsiteY17" fmla="*/ 1996730 h 3025430"/>
                <a:gd name="connsiteX18" fmla="*/ 1532148 w 2046498"/>
                <a:gd name="connsiteY18" fmla="*/ 1580352 h 3025430"/>
                <a:gd name="connsiteX19" fmla="*/ 1368691 w 2046498"/>
                <a:gd name="connsiteY19" fmla="*/ 1080032 h 3025430"/>
                <a:gd name="connsiteX20" fmla="*/ 1080546 w 2046498"/>
                <a:gd name="connsiteY20" fmla="*/ 720021 h 3025430"/>
                <a:gd name="connsiteX21" fmla="*/ 2046498 w 2046498"/>
                <a:gd name="connsiteY21" fmla="*/ 657787 h 3025430"/>
                <a:gd name="connsiteX0" fmla="*/ 2046498 w 2046498"/>
                <a:gd name="connsiteY0" fmla="*/ 657787 h 3025430"/>
                <a:gd name="connsiteX1" fmla="*/ 1630120 w 2046498"/>
                <a:gd name="connsiteY1" fmla="*/ 388366 h 3025430"/>
                <a:gd name="connsiteX2" fmla="*/ 1393355 w 2046498"/>
                <a:gd name="connsiteY2" fmla="*/ 233244 h 3025430"/>
                <a:gd name="connsiteX3" fmla="*/ 1058620 w 2046498"/>
                <a:gd name="connsiteY3" fmla="*/ 429187 h 3025430"/>
                <a:gd name="connsiteX4" fmla="*/ 504255 w 2046498"/>
                <a:gd name="connsiteY4" fmla="*/ 0 h 3025430"/>
                <a:gd name="connsiteX5" fmla="*/ 215923 w 2046498"/>
                <a:gd name="connsiteY5" fmla="*/ 288467 h 3025430"/>
                <a:gd name="connsiteX6" fmla="*/ 71908 w 2046498"/>
                <a:gd name="connsiteY6" fmla="*/ 576499 h 3025430"/>
                <a:gd name="connsiteX7" fmla="*/ 0 w 2046498"/>
                <a:gd name="connsiteY7" fmla="*/ 1152034 h 3025430"/>
                <a:gd name="connsiteX8" fmla="*/ 0 w 2046498"/>
                <a:gd name="connsiteY8" fmla="*/ 1872056 h 3025430"/>
                <a:gd name="connsiteX9" fmla="*/ 72036 w 2046498"/>
                <a:gd name="connsiteY9" fmla="*/ 2376071 h 3025430"/>
                <a:gd name="connsiteX10" fmla="*/ 72036 w 2046498"/>
                <a:gd name="connsiteY10" fmla="*/ 2448073 h 3025430"/>
                <a:gd name="connsiteX11" fmla="*/ 72036 w 2046498"/>
                <a:gd name="connsiteY11" fmla="*/ 2808084 h 3025430"/>
                <a:gd name="connsiteX12" fmla="*/ 429970 w 2046498"/>
                <a:gd name="connsiteY12" fmla="*/ 2992773 h 3025430"/>
                <a:gd name="connsiteX13" fmla="*/ 429970 w 2046498"/>
                <a:gd name="connsiteY13" fmla="*/ 2992773 h 3025430"/>
                <a:gd name="connsiteX14" fmla="*/ 487120 w 2046498"/>
                <a:gd name="connsiteY14" fmla="*/ 3025430 h 3025430"/>
                <a:gd name="connsiteX15" fmla="*/ 1152582 w 2046498"/>
                <a:gd name="connsiteY15" fmla="*/ 2736082 h 3025430"/>
                <a:gd name="connsiteX16" fmla="*/ 1152582 w 2046498"/>
                <a:gd name="connsiteY16" fmla="*/ 2448073 h 3025430"/>
                <a:gd name="connsiteX17" fmla="*/ 1319877 w 2046498"/>
                <a:gd name="connsiteY17" fmla="*/ 1996730 h 3025430"/>
                <a:gd name="connsiteX18" fmla="*/ 1532148 w 2046498"/>
                <a:gd name="connsiteY18" fmla="*/ 1580352 h 3025430"/>
                <a:gd name="connsiteX19" fmla="*/ 1368691 w 2046498"/>
                <a:gd name="connsiteY19" fmla="*/ 1080032 h 3025430"/>
                <a:gd name="connsiteX20" fmla="*/ 1080546 w 2046498"/>
                <a:gd name="connsiteY20" fmla="*/ 720021 h 3025430"/>
                <a:gd name="connsiteX21" fmla="*/ 2046498 w 2046498"/>
                <a:gd name="connsiteY21" fmla="*/ 657787 h 3025430"/>
                <a:gd name="connsiteX0" fmla="*/ 2046498 w 2046498"/>
                <a:gd name="connsiteY0" fmla="*/ 657787 h 3025430"/>
                <a:gd name="connsiteX1" fmla="*/ 1630120 w 2046498"/>
                <a:gd name="connsiteY1" fmla="*/ 388366 h 3025430"/>
                <a:gd name="connsiteX2" fmla="*/ 1393355 w 2046498"/>
                <a:gd name="connsiteY2" fmla="*/ 233244 h 3025430"/>
                <a:gd name="connsiteX3" fmla="*/ 1058620 w 2046498"/>
                <a:gd name="connsiteY3" fmla="*/ 429187 h 3025430"/>
                <a:gd name="connsiteX4" fmla="*/ 504255 w 2046498"/>
                <a:gd name="connsiteY4" fmla="*/ 0 h 3025430"/>
                <a:gd name="connsiteX5" fmla="*/ 215923 w 2046498"/>
                <a:gd name="connsiteY5" fmla="*/ 288467 h 3025430"/>
                <a:gd name="connsiteX6" fmla="*/ 71908 w 2046498"/>
                <a:gd name="connsiteY6" fmla="*/ 576499 h 3025430"/>
                <a:gd name="connsiteX7" fmla="*/ 0 w 2046498"/>
                <a:gd name="connsiteY7" fmla="*/ 1152034 h 3025430"/>
                <a:gd name="connsiteX8" fmla="*/ 0 w 2046498"/>
                <a:gd name="connsiteY8" fmla="*/ 1872056 h 3025430"/>
                <a:gd name="connsiteX9" fmla="*/ 72036 w 2046498"/>
                <a:gd name="connsiteY9" fmla="*/ 2376071 h 3025430"/>
                <a:gd name="connsiteX10" fmla="*/ 72036 w 2046498"/>
                <a:gd name="connsiteY10" fmla="*/ 2448073 h 3025430"/>
                <a:gd name="connsiteX11" fmla="*/ 72036 w 2046498"/>
                <a:gd name="connsiteY11" fmla="*/ 2808084 h 3025430"/>
                <a:gd name="connsiteX12" fmla="*/ 429970 w 2046498"/>
                <a:gd name="connsiteY12" fmla="*/ 2992773 h 3025430"/>
                <a:gd name="connsiteX13" fmla="*/ 429970 w 2046498"/>
                <a:gd name="connsiteY13" fmla="*/ 2992773 h 3025430"/>
                <a:gd name="connsiteX14" fmla="*/ 487120 w 2046498"/>
                <a:gd name="connsiteY14" fmla="*/ 3025430 h 3025430"/>
                <a:gd name="connsiteX15" fmla="*/ 1152582 w 2046498"/>
                <a:gd name="connsiteY15" fmla="*/ 2736082 h 3025430"/>
                <a:gd name="connsiteX16" fmla="*/ 1152582 w 2046498"/>
                <a:gd name="connsiteY16" fmla="*/ 2448073 h 3025430"/>
                <a:gd name="connsiteX17" fmla="*/ 1319877 w 2046498"/>
                <a:gd name="connsiteY17" fmla="*/ 1996730 h 3025430"/>
                <a:gd name="connsiteX18" fmla="*/ 1532148 w 2046498"/>
                <a:gd name="connsiteY18" fmla="*/ 1580352 h 3025430"/>
                <a:gd name="connsiteX19" fmla="*/ 1368691 w 2046498"/>
                <a:gd name="connsiteY19" fmla="*/ 1080032 h 3025430"/>
                <a:gd name="connsiteX20" fmla="*/ 1080546 w 2046498"/>
                <a:gd name="connsiteY20" fmla="*/ 720021 h 3025430"/>
                <a:gd name="connsiteX21" fmla="*/ 2046498 w 2046498"/>
                <a:gd name="connsiteY21" fmla="*/ 657787 h 3025430"/>
                <a:gd name="connsiteX0" fmla="*/ 2046498 w 2046498"/>
                <a:gd name="connsiteY0" fmla="*/ 657787 h 3025430"/>
                <a:gd name="connsiteX1" fmla="*/ 1630120 w 2046498"/>
                <a:gd name="connsiteY1" fmla="*/ 388366 h 3025430"/>
                <a:gd name="connsiteX2" fmla="*/ 1393355 w 2046498"/>
                <a:gd name="connsiteY2" fmla="*/ 233244 h 3025430"/>
                <a:gd name="connsiteX3" fmla="*/ 1058620 w 2046498"/>
                <a:gd name="connsiteY3" fmla="*/ 429187 h 3025430"/>
                <a:gd name="connsiteX4" fmla="*/ 504255 w 2046498"/>
                <a:gd name="connsiteY4" fmla="*/ 0 h 3025430"/>
                <a:gd name="connsiteX5" fmla="*/ 215923 w 2046498"/>
                <a:gd name="connsiteY5" fmla="*/ 288467 h 3025430"/>
                <a:gd name="connsiteX6" fmla="*/ 71908 w 2046498"/>
                <a:gd name="connsiteY6" fmla="*/ 576499 h 3025430"/>
                <a:gd name="connsiteX7" fmla="*/ 0 w 2046498"/>
                <a:gd name="connsiteY7" fmla="*/ 1152034 h 3025430"/>
                <a:gd name="connsiteX8" fmla="*/ 0 w 2046498"/>
                <a:gd name="connsiteY8" fmla="*/ 1872056 h 3025430"/>
                <a:gd name="connsiteX9" fmla="*/ 72036 w 2046498"/>
                <a:gd name="connsiteY9" fmla="*/ 2376071 h 3025430"/>
                <a:gd name="connsiteX10" fmla="*/ 72036 w 2046498"/>
                <a:gd name="connsiteY10" fmla="*/ 2448073 h 3025430"/>
                <a:gd name="connsiteX11" fmla="*/ 72036 w 2046498"/>
                <a:gd name="connsiteY11" fmla="*/ 2808084 h 3025430"/>
                <a:gd name="connsiteX12" fmla="*/ 429970 w 2046498"/>
                <a:gd name="connsiteY12" fmla="*/ 2992773 h 3025430"/>
                <a:gd name="connsiteX13" fmla="*/ 429970 w 2046498"/>
                <a:gd name="connsiteY13" fmla="*/ 2992773 h 3025430"/>
                <a:gd name="connsiteX14" fmla="*/ 487120 w 2046498"/>
                <a:gd name="connsiteY14" fmla="*/ 3025430 h 3025430"/>
                <a:gd name="connsiteX15" fmla="*/ 1152582 w 2046498"/>
                <a:gd name="connsiteY15" fmla="*/ 2736082 h 3025430"/>
                <a:gd name="connsiteX16" fmla="*/ 1224618 w 2046498"/>
                <a:gd name="connsiteY16" fmla="*/ 2448073 h 3025430"/>
                <a:gd name="connsiteX17" fmla="*/ 1319877 w 2046498"/>
                <a:gd name="connsiteY17" fmla="*/ 1996730 h 3025430"/>
                <a:gd name="connsiteX18" fmla="*/ 1532148 w 2046498"/>
                <a:gd name="connsiteY18" fmla="*/ 1580352 h 3025430"/>
                <a:gd name="connsiteX19" fmla="*/ 1368691 w 2046498"/>
                <a:gd name="connsiteY19" fmla="*/ 1080032 h 3025430"/>
                <a:gd name="connsiteX20" fmla="*/ 1080546 w 2046498"/>
                <a:gd name="connsiteY20" fmla="*/ 720021 h 3025430"/>
                <a:gd name="connsiteX21" fmla="*/ 2046498 w 2046498"/>
                <a:gd name="connsiteY21" fmla="*/ 657787 h 3025430"/>
                <a:gd name="connsiteX0" fmla="*/ 2046498 w 2046498"/>
                <a:gd name="connsiteY0" fmla="*/ 657787 h 3025430"/>
                <a:gd name="connsiteX1" fmla="*/ 1630120 w 2046498"/>
                <a:gd name="connsiteY1" fmla="*/ 388366 h 3025430"/>
                <a:gd name="connsiteX2" fmla="*/ 1393355 w 2046498"/>
                <a:gd name="connsiteY2" fmla="*/ 233244 h 3025430"/>
                <a:gd name="connsiteX3" fmla="*/ 1058620 w 2046498"/>
                <a:gd name="connsiteY3" fmla="*/ 429187 h 3025430"/>
                <a:gd name="connsiteX4" fmla="*/ 504255 w 2046498"/>
                <a:gd name="connsiteY4" fmla="*/ 0 h 3025430"/>
                <a:gd name="connsiteX5" fmla="*/ 215923 w 2046498"/>
                <a:gd name="connsiteY5" fmla="*/ 288467 h 3025430"/>
                <a:gd name="connsiteX6" fmla="*/ 71908 w 2046498"/>
                <a:gd name="connsiteY6" fmla="*/ 576499 h 3025430"/>
                <a:gd name="connsiteX7" fmla="*/ 0 w 2046498"/>
                <a:gd name="connsiteY7" fmla="*/ 1152034 h 3025430"/>
                <a:gd name="connsiteX8" fmla="*/ 0 w 2046498"/>
                <a:gd name="connsiteY8" fmla="*/ 1872056 h 3025430"/>
                <a:gd name="connsiteX9" fmla="*/ 72036 w 2046498"/>
                <a:gd name="connsiteY9" fmla="*/ 2376071 h 3025430"/>
                <a:gd name="connsiteX10" fmla="*/ 72036 w 2046498"/>
                <a:gd name="connsiteY10" fmla="*/ 2448073 h 3025430"/>
                <a:gd name="connsiteX11" fmla="*/ 72036 w 2046498"/>
                <a:gd name="connsiteY11" fmla="*/ 2808084 h 3025430"/>
                <a:gd name="connsiteX12" fmla="*/ 429970 w 2046498"/>
                <a:gd name="connsiteY12" fmla="*/ 2992773 h 3025430"/>
                <a:gd name="connsiteX13" fmla="*/ 429970 w 2046498"/>
                <a:gd name="connsiteY13" fmla="*/ 2992773 h 3025430"/>
                <a:gd name="connsiteX14" fmla="*/ 487120 w 2046498"/>
                <a:gd name="connsiteY14" fmla="*/ 3025430 h 3025430"/>
                <a:gd name="connsiteX15" fmla="*/ 1152582 w 2046498"/>
                <a:gd name="connsiteY15" fmla="*/ 2736082 h 3025430"/>
                <a:gd name="connsiteX16" fmla="*/ 1152582 w 2046498"/>
                <a:gd name="connsiteY16" fmla="*/ 2448073 h 3025430"/>
                <a:gd name="connsiteX17" fmla="*/ 1319877 w 2046498"/>
                <a:gd name="connsiteY17" fmla="*/ 1996730 h 3025430"/>
                <a:gd name="connsiteX18" fmla="*/ 1532148 w 2046498"/>
                <a:gd name="connsiteY18" fmla="*/ 1580352 h 3025430"/>
                <a:gd name="connsiteX19" fmla="*/ 1368691 w 2046498"/>
                <a:gd name="connsiteY19" fmla="*/ 1080032 h 3025430"/>
                <a:gd name="connsiteX20" fmla="*/ 1080546 w 2046498"/>
                <a:gd name="connsiteY20" fmla="*/ 720021 h 3025430"/>
                <a:gd name="connsiteX21" fmla="*/ 2046498 w 2046498"/>
                <a:gd name="connsiteY21" fmla="*/ 657787 h 3025430"/>
                <a:gd name="connsiteX0" fmla="*/ 2046498 w 2046498"/>
                <a:gd name="connsiteY0" fmla="*/ 657787 h 2992773"/>
                <a:gd name="connsiteX1" fmla="*/ 1630120 w 2046498"/>
                <a:gd name="connsiteY1" fmla="*/ 388366 h 2992773"/>
                <a:gd name="connsiteX2" fmla="*/ 1393355 w 2046498"/>
                <a:gd name="connsiteY2" fmla="*/ 233244 h 2992773"/>
                <a:gd name="connsiteX3" fmla="*/ 1058620 w 2046498"/>
                <a:gd name="connsiteY3" fmla="*/ 429187 h 2992773"/>
                <a:gd name="connsiteX4" fmla="*/ 504255 w 2046498"/>
                <a:gd name="connsiteY4" fmla="*/ 0 h 2992773"/>
                <a:gd name="connsiteX5" fmla="*/ 215923 w 2046498"/>
                <a:gd name="connsiteY5" fmla="*/ 288467 h 2992773"/>
                <a:gd name="connsiteX6" fmla="*/ 71908 w 2046498"/>
                <a:gd name="connsiteY6" fmla="*/ 576499 h 2992773"/>
                <a:gd name="connsiteX7" fmla="*/ 0 w 2046498"/>
                <a:gd name="connsiteY7" fmla="*/ 1152034 h 2992773"/>
                <a:gd name="connsiteX8" fmla="*/ 0 w 2046498"/>
                <a:gd name="connsiteY8" fmla="*/ 1872056 h 2992773"/>
                <a:gd name="connsiteX9" fmla="*/ 72036 w 2046498"/>
                <a:gd name="connsiteY9" fmla="*/ 2376071 h 2992773"/>
                <a:gd name="connsiteX10" fmla="*/ 72036 w 2046498"/>
                <a:gd name="connsiteY10" fmla="*/ 2448073 h 2992773"/>
                <a:gd name="connsiteX11" fmla="*/ 72036 w 2046498"/>
                <a:gd name="connsiteY11" fmla="*/ 2808084 h 2992773"/>
                <a:gd name="connsiteX12" fmla="*/ 429970 w 2046498"/>
                <a:gd name="connsiteY12" fmla="*/ 2992773 h 2992773"/>
                <a:gd name="connsiteX13" fmla="*/ 429970 w 2046498"/>
                <a:gd name="connsiteY13" fmla="*/ 2992773 h 2992773"/>
                <a:gd name="connsiteX14" fmla="*/ 792400 w 2046498"/>
                <a:gd name="connsiteY14" fmla="*/ 2736082 h 2992773"/>
                <a:gd name="connsiteX15" fmla="*/ 1152582 w 2046498"/>
                <a:gd name="connsiteY15" fmla="*/ 2736082 h 2992773"/>
                <a:gd name="connsiteX16" fmla="*/ 1152582 w 2046498"/>
                <a:gd name="connsiteY16" fmla="*/ 2448073 h 2992773"/>
                <a:gd name="connsiteX17" fmla="*/ 1319877 w 2046498"/>
                <a:gd name="connsiteY17" fmla="*/ 1996730 h 2992773"/>
                <a:gd name="connsiteX18" fmla="*/ 1532148 w 2046498"/>
                <a:gd name="connsiteY18" fmla="*/ 1580352 h 2992773"/>
                <a:gd name="connsiteX19" fmla="*/ 1368691 w 2046498"/>
                <a:gd name="connsiteY19" fmla="*/ 1080032 h 2992773"/>
                <a:gd name="connsiteX20" fmla="*/ 1080546 w 2046498"/>
                <a:gd name="connsiteY20" fmla="*/ 720021 h 2992773"/>
                <a:gd name="connsiteX21" fmla="*/ 2046498 w 2046498"/>
                <a:gd name="connsiteY21" fmla="*/ 657787 h 2992773"/>
                <a:gd name="connsiteX0" fmla="*/ 2046498 w 2046498"/>
                <a:gd name="connsiteY0" fmla="*/ 657787 h 2992773"/>
                <a:gd name="connsiteX1" fmla="*/ 1630120 w 2046498"/>
                <a:gd name="connsiteY1" fmla="*/ 388366 h 2992773"/>
                <a:gd name="connsiteX2" fmla="*/ 1393355 w 2046498"/>
                <a:gd name="connsiteY2" fmla="*/ 233244 h 2992773"/>
                <a:gd name="connsiteX3" fmla="*/ 1058620 w 2046498"/>
                <a:gd name="connsiteY3" fmla="*/ 429187 h 2992773"/>
                <a:gd name="connsiteX4" fmla="*/ 504255 w 2046498"/>
                <a:gd name="connsiteY4" fmla="*/ 0 h 2992773"/>
                <a:gd name="connsiteX5" fmla="*/ 215923 w 2046498"/>
                <a:gd name="connsiteY5" fmla="*/ 288467 h 2992773"/>
                <a:gd name="connsiteX6" fmla="*/ 71908 w 2046498"/>
                <a:gd name="connsiteY6" fmla="*/ 576499 h 2992773"/>
                <a:gd name="connsiteX7" fmla="*/ 0 w 2046498"/>
                <a:gd name="connsiteY7" fmla="*/ 1152034 h 2992773"/>
                <a:gd name="connsiteX8" fmla="*/ 0 w 2046498"/>
                <a:gd name="connsiteY8" fmla="*/ 1872056 h 2992773"/>
                <a:gd name="connsiteX9" fmla="*/ 72036 w 2046498"/>
                <a:gd name="connsiteY9" fmla="*/ 2376071 h 2992773"/>
                <a:gd name="connsiteX10" fmla="*/ 72036 w 2046498"/>
                <a:gd name="connsiteY10" fmla="*/ 2448073 h 2992773"/>
                <a:gd name="connsiteX11" fmla="*/ 72036 w 2046498"/>
                <a:gd name="connsiteY11" fmla="*/ 2808084 h 2992773"/>
                <a:gd name="connsiteX12" fmla="*/ 429970 w 2046498"/>
                <a:gd name="connsiteY12" fmla="*/ 2992773 h 2992773"/>
                <a:gd name="connsiteX13" fmla="*/ 432218 w 2046498"/>
                <a:gd name="connsiteY13" fmla="*/ 2808084 h 2992773"/>
                <a:gd name="connsiteX14" fmla="*/ 792400 w 2046498"/>
                <a:gd name="connsiteY14" fmla="*/ 2736082 h 2992773"/>
                <a:gd name="connsiteX15" fmla="*/ 1152582 w 2046498"/>
                <a:gd name="connsiteY15" fmla="*/ 2736082 h 2992773"/>
                <a:gd name="connsiteX16" fmla="*/ 1152582 w 2046498"/>
                <a:gd name="connsiteY16" fmla="*/ 2448073 h 2992773"/>
                <a:gd name="connsiteX17" fmla="*/ 1319877 w 2046498"/>
                <a:gd name="connsiteY17" fmla="*/ 1996730 h 2992773"/>
                <a:gd name="connsiteX18" fmla="*/ 1532148 w 2046498"/>
                <a:gd name="connsiteY18" fmla="*/ 1580352 h 2992773"/>
                <a:gd name="connsiteX19" fmla="*/ 1368691 w 2046498"/>
                <a:gd name="connsiteY19" fmla="*/ 1080032 h 2992773"/>
                <a:gd name="connsiteX20" fmla="*/ 1080546 w 2046498"/>
                <a:gd name="connsiteY20" fmla="*/ 720021 h 2992773"/>
                <a:gd name="connsiteX21" fmla="*/ 2046498 w 2046498"/>
                <a:gd name="connsiteY21" fmla="*/ 657787 h 2992773"/>
                <a:gd name="connsiteX0" fmla="*/ 2046498 w 2046498"/>
                <a:gd name="connsiteY0" fmla="*/ 657787 h 2869647"/>
                <a:gd name="connsiteX1" fmla="*/ 1630120 w 2046498"/>
                <a:gd name="connsiteY1" fmla="*/ 388366 h 2869647"/>
                <a:gd name="connsiteX2" fmla="*/ 1393355 w 2046498"/>
                <a:gd name="connsiteY2" fmla="*/ 233244 h 2869647"/>
                <a:gd name="connsiteX3" fmla="*/ 1058620 w 2046498"/>
                <a:gd name="connsiteY3" fmla="*/ 429187 h 2869647"/>
                <a:gd name="connsiteX4" fmla="*/ 504255 w 2046498"/>
                <a:gd name="connsiteY4" fmla="*/ 0 h 2869647"/>
                <a:gd name="connsiteX5" fmla="*/ 215923 w 2046498"/>
                <a:gd name="connsiteY5" fmla="*/ 288467 h 2869647"/>
                <a:gd name="connsiteX6" fmla="*/ 71908 w 2046498"/>
                <a:gd name="connsiteY6" fmla="*/ 576499 h 2869647"/>
                <a:gd name="connsiteX7" fmla="*/ 0 w 2046498"/>
                <a:gd name="connsiteY7" fmla="*/ 1152034 h 2869647"/>
                <a:gd name="connsiteX8" fmla="*/ 0 w 2046498"/>
                <a:gd name="connsiteY8" fmla="*/ 1872056 h 2869647"/>
                <a:gd name="connsiteX9" fmla="*/ 72036 w 2046498"/>
                <a:gd name="connsiteY9" fmla="*/ 2376071 h 2869647"/>
                <a:gd name="connsiteX10" fmla="*/ 72036 w 2046498"/>
                <a:gd name="connsiteY10" fmla="*/ 2448073 h 2869647"/>
                <a:gd name="connsiteX11" fmla="*/ 72036 w 2046498"/>
                <a:gd name="connsiteY11" fmla="*/ 2808084 h 2869647"/>
                <a:gd name="connsiteX12" fmla="*/ 288145 w 2046498"/>
                <a:gd name="connsiteY12" fmla="*/ 2808084 h 2869647"/>
                <a:gd name="connsiteX13" fmla="*/ 432218 w 2046498"/>
                <a:gd name="connsiteY13" fmla="*/ 2808084 h 2869647"/>
                <a:gd name="connsiteX14" fmla="*/ 792400 w 2046498"/>
                <a:gd name="connsiteY14" fmla="*/ 2736082 h 2869647"/>
                <a:gd name="connsiteX15" fmla="*/ 1152582 w 2046498"/>
                <a:gd name="connsiteY15" fmla="*/ 2736082 h 2869647"/>
                <a:gd name="connsiteX16" fmla="*/ 1152582 w 2046498"/>
                <a:gd name="connsiteY16" fmla="*/ 2448073 h 2869647"/>
                <a:gd name="connsiteX17" fmla="*/ 1319877 w 2046498"/>
                <a:gd name="connsiteY17" fmla="*/ 1996730 h 2869647"/>
                <a:gd name="connsiteX18" fmla="*/ 1532148 w 2046498"/>
                <a:gd name="connsiteY18" fmla="*/ 1580352 h 2869647"/>
                <a:gd name="connsiteX19" fmla="*/ 1368691 w 2046498"/>
                <a:gd name="connsiteY19" fmla="*/ 1080032 h 2869647"/>
                <a:gd name="connsiteX20" fmla="*/ 1080546 w 2046498"/>
                <a:gd name="connsiteY20" fmla="*/ 720021 h 2869647"/>
                <a:gd name="connsiteX21" fmla="*/ 2046498 w 2046498"/>
                <a:gd name="connsiteY21" fmla="*/ 657787 h 2869647"/>
                <a:gd name="connsiteX0" fmla="*/ 2046498 w 2046498"/>
                <a:gd name="connsiteY0" fmla="*/ 657787 h 3560107"/>
                <a:gd name="connsiteX1" fmla="*/ 1630120 w 2046498"/>
                <a:gd name="connsiteY1" fmla="*/ 388366 h 3560107"/>
                <a:gd name="connsiteX2" fmla="*/ 1393355 w 2046498"/>
                <a:gd name="connsiteY2" fmla="*/ 233244 h 3560107"/>
                <a:gd name="connsiteX3" fmla="*/ 1058620 w 2046498"/>
                <a:gd name="connsiteY3" fmla="*/ 429187 h 3560107"/>
                <a:gd name="connsiteX4" fmla="*/ 504255 w 2046498"/>
                <a:gd name="connsiteY4" fmla="*/ 0 h 3560107"/>
                <a:gd name="connsiteX5" fmla="*/ 215923 w 2046498"/>
                <a:gd name="connsiteY5" fmla="*/ 288467 h 3560107"/>
                <a:gd name="connsiteX6" fmla="*/ 71908 w 2046498"/>
                <a:gd name="connsiteY6" fmla="*/ 576499 h 3560107"/>
                <a:gd name="connsiteX7" fmla="*/ 0 w 2046498"/>
                <a:gd name="connsiteY7" fmla="*/ 1152034 h 3560107"/>
                <a:gd name="connsiteX8" fmla="*/ 0 w 2046498"/>
                <a:gd name="connsiteY8" fmla="*/ 1872056 h 3560107"/>
                <a:gd name="connsiteX9" fmla="*/ 72036 w 2046498"/>
                <a:gd name="connsiteY9" fmla="*/ 2376071 h 3560107"/>
                <a:gd name="connsiteX10" fmla="*/ 72036 w 2046498"/>
                <a:gd name="connsiteY10" fmla="*/ 2448073 h 3560107"/>
                <a:gd name="connsiteX11" fmla="*/ 72036 w 2046498"/>
                <a:gd name="connsiteY11" fmla="*/ 2808084 h 3560107"/>
                <a:gd name="connsiteX12" fmla="*/ 243895 w 2046498"/>
                <a:gd name="connsiteY12" fmla="*/ 3560107 h 3560107"/>
                <a:gd name="connsiteX13" fmla="*/ 432218 w 2046498"/>
                <a:gd name="connsiteY13" fmla="*/ 2808084 h 3560107"/>
                <a:gd name="connsiteX14" fmla="*/ 792400 w 2046498"/>
                <a:gd name="connsiteY14" fmla="*/ 2736082 h 3560107"/>
                <a:gd name="connsiteX15" fmla="*/ 1152582 w 2046498"/>
                <a:gd name="connsiteY15" fmla="*/ 2736082 h 3560107"/>
                <a:gd name="connsiteX16" fmla="*/ 1152582 w 2046498"/>
                <a:gd name="connsiteY16" fmla="*/ 2448073 h 3560107"/>
                <a:gd name="connsiteX17" fmla="*/ 1319877 w 2046498"/>
                <a:gd name="connsiteY17" fmla="*/ 1996730 h 3560107"/>
                <a:gd name="connsiteX18" fmla="*/ 1532148 w 2046498"/>
                <a:gd name="connsiteY18" fmla="*/ 1580352 h 3560107"/>
                <a:gd name="connsiteX19" fmla="*/ 1368691 w 2046498"/>
                <a:gd name="connsiteY19" fmla="*/ 1080032 h 3560107"/>
                <a:gd name="connsiteX20" fmla="*/ 1080546 w 2046498"/>
                <a:gd name="connsiteY20" fmla="*/ 720021 h 3560107"/>
                <a:gd name="connsiteX21" fmla="*/ 2046498 w 2046498"/>
                <a:gd name="connsiteY21" fmla="*/ 657787 h 3560107"/>
                <a:gd name="connsiteX0" fmla="*/ 2046498 w 2046498"/>
                <a:gd name="connsiteY0" fmla="*/ 657787 h 3904915"/>
                <a:gd name="connsiteX1" fmla="*/ 1630120 w 2046498"/>
                <a:gd name="connsiteY1" fmla="*/ 388366 h 3904915"/>
                <a:gd name="connsiteX2" fmla="*/ 1393355 w 2046498"/>
                <a:gd name="connsiteY2" fmla="*/ 233244 h 3904915"/>
                <a:gd name="connsiteX3" fmla="*/ 1058620 w 2046498"/>
                <a:gd name="connsiteY3" fmla="*/ 429187 h 3904915"/>
                <a:gd name="connsiteX4" fmla="*/ 504255 w 2046498"/>
                <a:gd name="connsiteY4" fmla="*/ 0 h 3904915"/>
                <a:gd name="connsiteX5" fmla="*/ 215923 w 2046498"/>
                <a:gd name="connsiteY5" fmla="*/ 288467 h 3904915"/>
                <a:gd name="connsiteX6" fmla="*/ 71908 w 2046498"/>
                <a:gd name="connsiteY6" fmla="*/ 576499 h 3904915"/>
                <a:gd name="connsiteX7" fmla="*/ 0 w 2046498"/>
                <a:gd name="connsiteY7" fmla="*/ 1152034 h 3904915"/>
                <a:gd name="connsiteX8" fmla="*/ 0 w 2046498"/>
                <a:gd name="connsiteY8" fmla="*/ 1872056 h 3904915"/>
                <a:gd name="connsiteX9" fmla="*/ 72036 w 2046498"/>
                <a:gd name="connsiteY9" fmla="*/ 2376071 h 3904915"/>
                <a:gd name="connsiteX10" fmla="*/ 72036 w 2046498"/>
                <a:gd name="connsiteY10" fmla="*/ 2448073 h 3904915"/>
                <a:gd name="connsiteX11" fmla="*/ 72036 w 2046498"/>
                <a:gd name="connsiteY11" fmla="*/ 2808084 h 3904915"/>
                <a:gd name="connsiteX12" fmla="*/ 243895 w 2046498"/>
                <a:gd name="connsiteY12" fmla="*/ 3560107 h 3904915"/>
                <a:gd name="connsiteX13" fmla="*/ 800965 w 2046498"/>
                <a:gd name="connsiteY13" fmla="*/ 3899255 h 3904915"/>
                <a:gd name="connsiteX14" fmla="*/ 792400 w 2046498"/>
                <a:gd name="connsiteY14" fmla="*/ 2736082 h 3904915"/>
                <a:gd name="connsiteX15" fmla="*/ 1152582 w 2046498"/>
                <a:gd name="connsiteY15" fmla="*/ 2736082 h 3904915"/>
                <a:gd name="connsiteX16" fmla="*/ 1152582 w 2046498"/>
                <a:gd name="connsiteY16" fmla="*/ 2448073 h 3904915"/>
                <a:gd name="connsiteX17" fmla="*/ 1319877 w 2046498"/>
                <a:gd name="connsiteY17" fmla="*/ 1996730 h 3904915"/>
                <a:gd name="connsiteX18" fmla="*/ 1532148 w 2046498"/>
                <a:gd name="connsiteY18" fmla="*/ 1580352 h 3904915"/>
                <a:gd name="connsiteX19" fmla="*/ 1368691 w 2046498"/>
                <a:gd name="connsiteY19" fmla="*/ 1080032 h 3904915"/>
                <a:gd name="connsiteX20" fmla="*/ 1080546 w 2046498"/>
                <a:gd name="connsiteY20" fmla="*/ 720021 h 3904915"/>
                <a:gd name="connsiteX21" fmla="*/ 2046498 w 2046498"/>
                <a:gd name="connsiteY21" fmla="*/ 657787 h 3904915"/>
                <a:gd name="connsiteX0" fmla="*/ 2046498 w 2046498"/>
                <a:gd name="connsiteY0" fmla="*/ 657787 h 3904915"/>
                <a:gd name="connsiteX1" fmla="*/ 1630120 w 2046498"/>
                <a:gd name="connsiteY1" fmla="*/ 388366 h 3904915"/>
                <a:gd name="connsiteX2" fmla="*/ 1393355 w 2046498"/>
                <a:gd name="connsiteY2" fmla="*/ 233244 h 3904915"/>
                <a:gd name="connsiteX3" fmla="*/ 1058620 w 2046498"/>
                <a:gd name="connsiteY3" fmla="*/ 429187 h 3904915"/>
                <a:gd name="connsiteX4" fmla="*/ 504255 w 2046498"/>
                <a:gd name="connsiteY4" fmla="*/ 0 h 3904915"/>
                <a:gd name="connsiteX5" fmla="*/ 215923 w 2046498"/>
                <a:gd name="connsiteY5" fmla="*/ 288467 h 3904915"/>
                <a:gd name="connsiteX6" fmla="*/ 71908 w 2046498"/>
                <a:gd name="connsiteY6" fmla="*/ 576499 h 3904915"/>
                <a:gd name="connsiteX7" fmla="*/ 0 w 2046498"/>
                <a:gd name="connsiteY7" fmla="*/ 1152034 h 3904915"/>
                <a:gd name="connsiteX8" fmla="*/ 0 w 2046498"/>
                <a:gd name="connsiteY8" fmla="*/ 1872056 h 3904915"/>
                <a:gd name="connsiteX9" fmla="*/ 72036 w 2046498"/>
                <a:gd name="connsiteY9" fmla="*/ 2376071 h 3904915"/>
                <a:gd name="connsiteX10" fmla="*/ 72036 w 2046498"/>
                <a:gd name="connsiteY10" fmla="*/ 2448073 h 3904915"/>
                <a:gd name="connsiteX11" fmla="*/ 72036 w 2046498"/>
                <a:gd name="connsiteY11" fmla="*/ 2808084 h 3904915"/>
                <a:gd name="connsiteX12" fmla="*/ 243895 w 2046498"/>
                <a:gd name="connsiteY12" fmla="*/ 3560107 h 3904915"/>
                <a:gd name="connsiteX13" fmla="*/ 800965 w 2046498"/>
                <a:gd name="connsiteY13" fmla="*/ 3899255 h 3904915"/>
                <a:gd name="connsiteX14" fmla="*/ 792400 w 2046498"/>
                <a:gd name="connsiteY14" fmla="*/ 2736082 h 3904915"/>
                <a:gd name="connsiteX15" fmla="*/ 606836 w 2046498"/>
                <a:gd name="connsiteY15" fmla="*/ 1910332 h 3904915"/>
                <a:gd name="connsiteX16" fmla="*/ 1152582 w 2046498"/>
                <a:gd name="connsiteY16" fmla="*/ 2448073 h 3904915"/>
                <a:gd name="connsiteX17" fmla="*/ 1319877 w 2046498"/>
                <a:gd name="connsiteY17" fmla="*/ 1996730 h 3904915"/>
                <a:gd name="connsiteX18" fmla="*/ 1532148 w 2046498"/>
                <a:gd name="connsiteY18" fmla="*/ 1580352 h 3904915"/>
                <a:gd name="connsiteX19" fmla="*/ 1368691 w 2046498"/>
                <a:gd name="connsiteY19" fmla="*/ 1080032 h 3904915"/>
                <a:gd name="connsiteX20" fmla="*/ 1080546 w 2046498"/>
                <a:gd name="connsiteY20" fmla="*/ 720021 h 3904915"/>
                <a:gd name="connsiteX21" fmla="*/ 2046498 w 2046498"/>
                <a:gd name="connsiteY21" fmla="*/ 657787 h 3904915"/>
                <a:gd name="connsiteX0" fmla="*/ 2046498 w 2046498"/>
                <a:gd name="connsiteY0" fmla="*/ 657787 h 3904915"/>
                <a:gd name="connsiteX1" fmla="*/ 1630120 w 2046498"/>
                <a:gd name="connsiteY1" fmla="*/ 388366 h 3904915"/>
                <a:gd name="connsiteX2" fmla="*/ 1393355 w 2046498"/>
                <a:gd name="connsiteY2" fmla="*/ 233244 h 3904915"/>
                <a:gd name="connsiteX3" fmla="*/ 1058620 w 2046498"/>
                <a:gd name="connsiteY3" fmla="*/ 429187 h 3904915"/>
                <a:gd name="connsiteX4" fmla="*/ 504255 w 2046498"/>
                <a:gd name="connsiteY4" fmla="*/ 0 h 3904915"/>
                <a:gd name="connsiteX5" fmla="*/ 215923 w 2046498"/>
                <a:gd name="connsiteY5" fmla="*/ 288467 h 3904915"/>
                <a:gd name="connsiteX6" fmla="*/ 71908 w 2046498"/>
                <a:gd name="connsiteY6" fmla="*/ 576499 h 3904915"/>
                <a:gd name="connsiteX7" fmla="*/ 0 w 2046498"/>
                <a:gd name="connsiteY7" fmla="*/ 1152034 h 3904915"/>
                <a:gd name="connsiteX8" fmla="*/ 0 w 2046498"/>
                <a:gd name="connsiteY8" fmla="*/ 1872056 h 3904915"/>
                <a:gd name="connsiteX9" fmla="*/ 72036 w 2046498"/>
                <a:gd name="connsiteY9" fmla="*/ 2376071 h 3904915"/>
                <a:gd name="connsiteX10" fmla="*/ 72036 w 2046498"/>
                <a:gd name="connsiteY10" fmla="*/ 2448073 h 3904915"/>
                <a:gd name="connsiteX11" fmla="*/ 72036 w 2046498"/>
                <a:gd name="connsiteY11" fmla="*/ 2808084 h 3904915"/>
                <a:gd name="connsiteX12" fmla="*/ 243895 w 2046498"/>
                <a:gd name="connsiteY12" fmla="*/ 3560107 h 3904915"/>
                <a:gd name="connsiteX13" fmla="*/ 800965 w 2046498"/>
                <a:gd name="connsiteY13" fmla="*/ 3899255 h 3904915"/>
                <a:gd name="connsiteX14" fmla="*/ 792400 w 2046498"/>
                <a:gd name="connsiteY14" fmla="*/ 2736082 h 3904915"/>
                <a:gd name="connsiteX15" fmla="*/ 606836 w 2046498"/>
                <a:gd name="connsiteY15" fmla="*/ 1910332 h 3904915"/>
                <a:gd name="connsiteX16" fmla="*/ 1152582 w 2046498"/>
                <a:gd name="connsiteY16" fmla="*/ 2448073 h 3904915"/>
                <a:gd name="connsiteX17" fmla="*/ 936380 w 2046498"/>
                <a:gd name="connsiteY17" fmla="*/ 1510127 h 3904915"/>
                <a:gd name="connsiteX18" fmla="*/ 1532148 w 2046498"/>
                <a:gd name="connsiteY18" fmla="*/ 1580352 h 3904915"/>
                <a:gd name="connsiteX19" fmla="*/ 1368691 w 2046498"/>
                <a:gd name="connsiteY19" fmla="*/ 1080032 h 3904915"/>
                <a:gd name="connsiteX20" fmla="*/ 1080546 w 2046498"/>
                <a:gd name="connsiteY20" fmla="*/ 720021 h 3904915"/>
                <a:gd name="connsiteX21" fmla="*/ 2046498 w 2046498"/>
                <a:gd name="connsiteY21" fmla="*/ 657787 h 3904915"/>
                <a:gd name="connsiteX0" fmla="*/ 2046498 w 2046498"/>
                <a:gd name="connsiteY0" fmla="*/ 657787 h 3904915"/>
                <a:gd name="connsiteX1" fmla="*/ 1630120 w 2046498"/>
                <a:gd name="connsiteY1" fmla="*/ 388366 h 3904915"/>
                <a:gd name="connsiteX2" fmla="*/ 1393355 w 2046498"/>
                <a:gd name="connsiteY2" fmla="*/ 233244 h 3904915"/>
                <a:gd name="connsiteX3" fmla="*/ 1058620 w 2046498"/>
                <a:gd name="connsiteY3" fmla="*/ 429187 h 3904915"/>
                <a:gd name="connsiteX4" fmla="*/ 504255 w 2046498"/>
                <a:gd name="connsiteY4" fmla="*/ 0 h 3904915"/>
                <a:gd name="connsiteX5" fmla="*/ 215923 w 2046498"/>
                <a:gd name="connsiteY5" fmla="*/ 288467 h 3904915"/>
                <a:gd name="connsiteX6" fmla="*/ 71908 w 2046498"/>
                <a:gd name="connsiteY6" fmla="*/ 576499 h 3904915"/>
                <a:gd name="connsiteX7" fmla="*/ 0 w 2046498"/>
                <a:gd name="connsiteY7" fmla="*/ 1152034 h 3904915"/>
                <a:gd name="connsiteX8" fmla="*/ 0 w 2046498"/>
                <a:gd name="connsiteY8" fmla="*/ 1872056 h 3904915"/>
                <a:gd name="connsiteX9" fmla="*/ 72036 w 2046498"/>
                <a:gd name="connsiteY9" fmla="*/ 2376071 h 3904915"/>
                <a:gd name="connsiteX10" fmla="*/ 72036 w 2046498"/>
                <a:gd name="connsiteY10" fmla="*/ 2448073 h 3904915"/>
                <a:gd name="connsiteX11" fmla="*/ 72036 w 2046498"/>
                <a:gd name="connsiteY11" fmla="*/ 2808084 h 3904915"/>
                <a:gd name="connsiteX12" fmla="*/ 243895 w 2046498"/>
                <a:gd name="connsiteY12" fmla="*/ 3560107 h 3904915"/>
                <a:gd name="connsiteX13" fmla="*/ 800965 w 2046498"/>
                <a:gd name="connsiteY13" fmla="*/ 3899255 h 3904915"/>
                <a:gd name="connsiteX14" fmla="*/ 792400 w 2046498"/>
                <a:gd name="connsiteY14" fmla="*/ 2736082 h 3904915"/>
                <a:gd name="connsiteX15" fmla="*/ 606836 w 2046498"/>
                <a:gd name="connsiteY15" fmla="*/ 1910332 h 3904915"/>
                <a:gd name="connsiteX16" fmla="*/ 724834 w 2046498"/>
                <a:gd name="connsiteY16" fmla="*/ 1637068 h 3904915"/>
                <a:gd name="connsiteX17" fmla="*/ 936380 w 2046498"/>
                <a:gd name="connsiteY17" fmla="*/ 1510127 h 3904915"/>
                <a:gd name="connsiteX18" fmla="*/ 1532148 w 2046498"/>
                <a:gd name="connsiteY18" fmla="*/ 1580352 h 3904915"/>
                <a:gd name="connsiteX19" fmla="*/ 1368691 w 2046498"/>
                <a:gd name="connsiteY19" fmla="*/ 1080032 h 3904915"/>
                <a:gd name="connsiteX20" fmla="*/ 1080546 w 2046498"/>
                <a:gd name="connsiteY20" fmla="*/ 720021 h 3904915"/>
                <a:gd name="connsiteX21" fmla="*/ 2046498 w 2046498"/>
                <a:gd name="connsiteY21" fmla="*/ 657787 h 3904915"/>
                <a:gd name="connsiteX0" fmla="*/ 2046498 w 2046498"/>
                <a:gd name="connsiteY0" fmla="*/ 657787 h 3904915"/>
                <a:gd name="connsiteX1" fmla="*/ 1630120 w 2046498"/>
                <a:gd name="connsiteY1" fmla="*/ 388366 h 3904915"/>
                <a:gd name="connsiteX2" fmla="*/ 1393355 w 2046498"/>
                <a:gd name="connsiteY2" fmla="*/ 233244 h 3904915"/>
                <a:gd name="connsiteX3" fmla="*/ 1058620 w 2046498"/>
                <a:gd name="connsiteY3" fmla="*/ 429187 h 3904915"/>
                <a:gd name="connsiteX4" fmla="*/ 504255 w 2046498"/>
                <a:gd name="connsiteY4" fmla="*/ 0 h 3904915"/>
                <a:gd name="connsiteX5" fmla="*/ 215923 w 2046498"/>
                <a:gd name="connsiteY5" fmla="*/ 288467 h 3904915"/>
                <a:gd name="connsiteX6" fmla="*/ 71908 w 2046498"/>
                <a:gd name="connsiteY6" fmla="*/ 576499 h 3904915"/>
                <a:gd name="connsiteX7" fmla="*/ 0 w 2046498"/>
                <a:gd name="connsiteY7" fmla="*/ 1152034 h 3904915"/>
                <a:gd name="connsiteX8" fmla="*/ 0 w 2046498"/>
                <a:gd name="connsiteY8" fmla="*/ 1872056 h 3904915"/>
                <a:gd name="connsiteX9" fmla="*/ 72036 w 2046498"/>
                <a:gd name="connsiteY9" fmla="*/ 2376071 h 3904915"/>
                <a:gd name="connsiteX10" fmla="*/ 72036 w 2046498"/>
                <a:gd name="connsiteY10" fmla="*/ 2448073 h 3904915"/>
                <a:gd name="connsiteX11" fmla="*/ 72036 w 2046498"/>
                <a:gd name="connsiteY11" fmla="*/ 2808084 h 3904915"/>
                <a:gd name="connsiteX12" fmla="*/ 243895 w 2046498"/>
                <a:gd name="connsiteY12" fmla="*/ 3560107 h 3904915"/>
                <a:gd name="connsiteX13" fmla="*/ 800965 w 2046498"/>
                <a:gd name="connsiteY13" fmla="*/ 3899255 h 3904915"/>
                <a:gd name="connsiteX14" fmla="*/ 792400 w 2046498"/>
                <a:gd name="connsiteY14" fmla="*/ 2736082 h 3904915"/>
                <a:gd name="connsiteX15" fmla="*/ 606836 w 2046498"/>
                <a:gd name="connsiteY15" fmla="*/ 1910332 h 3904915"/>
                <a:gd name="connsiteX16" fmla="*/ 724834 w 2046498"/>
                <a:gd name="connsiteY16" fmla="*/ 1637068 h 3904915"/>
                <a:gd name="connsiteX17" fmla="*/ 936380 w 2046498"/>
                <a:gd name="connsiteY17" fmla="*/ 1510127 h 3904915"/>
                <a:gd name="connsiteX18" fmla="*/ 971651 w 2046498"/>
                <a:gd name="connsiteY18" fmla="*/ 961038 h 3904915"/>
                <a:gd name="connsiteX19" fmla="*/ 1368691 w 2046498"/>
                <a:gd name="connsiteY19" fmla="*/ 1080032 h 3904915"/>
                <a:gd name="connsiteX20" fmla="*/ 1080546 w 2046498"/>
                <a:gd name="connsiteY20" fmla="*/ 720021 h 3904915"/>
                <a:gd name="connsiteX21" fmla="*/ 2046498 w 2046498"/>
                <a:gd name="connsiteY21" fmla="*/ 657787 h 3904915"/>
                <a:gd name="connsiteX0" fmla="*/ 2046498 w 2046498"/>
                <a:gd name="connsiteY0" fmla="*/ 657787 h 3904915"/>
                <a:gd name="connsiteX1" fmla="*/ 1630120 w 2046498"/>
                <a:gd name="connsiteY1" fmla="*/ 388366 h 3904915"/>
                <a:gd name="connsiteX2" fmla="*/ 1393355 w 2046498"/>
                <a:gd name="connsiteY2" fmla="*/ 233244 h 3904915"/>
                <a:gd name="connsiteX3" fmla="*/ 1058620 w 2046498"/>
                <a:gd name="connsiteY3" fmla="*/ 429187 h 3904915"/>
                <a:gd name="connsiteX4" fmla="*/ 504255 w 2046498"/>
                <a:gd name="connsiteY4" fmla="*/ 0 h 3904915"/>
                <a:gd name="connsiteX5" fmla="*/ 215923 w 2046498"/>
                <a:gd name="connsiteY5" fmla="*/ 288467 h 3904915"/>
                <a:gd name="connsiteX6" fmla="*/ 71908 w 2046498"/>
                <a:gd name="connsiteY6" fmla="*/ 576499 h 3904915"/>
                <a:gd name="connsiteX7" fmla="*/ 0 w 2046498"/>
                <a:gd name="connsiteY7" fmla="*/ 1152034 h 3904915"/>
                <a:gd name="connsiteX8" fmla="*/ 0 w 2046498"/>
                <a:gd name="connsiteY8" fmla="*/ 1872056 h 3904915"/>
                <a:gd name="connsiteX9" fmla="*/ 72036 w 2046498"/>
                <a:gd name="connsiteY9" fmla="*/ 2376071 h 3904915"/>
                <a:gd name="connsiteX10" fmla="*/ 72036 w 2046498"/>
                <a:gd name="connsiteY10" fmla="*/ 2448073 h 3904915"/>
                <a:gd name="connsiteX11" fmla="*/ 72036 w 2046498"/>
                <a:gd name="connsiteY11" fmla="*/ 2808084 h 3904915"/>
                <a:gd name="connsiteX12" fmla="*/ 243895 w 2046498"/>
                <a:gd name="connsiteY12" fmla="*/ 3560107 h 3904915"/>
                <a:gd name="connsiteX13" fmla="*/ 800965 w 2046498"/>
                <a:gd name="connsiteY13" fmla="*/ 3899255 h 3904915"/>
                <a:gd name="connsiteX14" fmla="*/ 792400 w 2046498"/>
                <a:gd name="connsiteY14" fmla="*/ 2736082 h 3904915"/>
                <a:gd name="connsiteX15" fmla="*/ 606836 w 2046498"/>
                <a:gd name="connsiteY15" fmla="*/ 1910332 h 3904915"/>
                <a:gd name="connsiteX16" fmla="*/ 724834 w 2046498"/>
                <a:gd name="connsiteY16" fmla="*/ 1637068 h 3904915"/>
                <a:gd name="connsiteX17" fmla="*/ 936380 w 2046498"/>
                <a:gd name="connsiteY17" fmla="*/ 1510127 h 3904915"/>
                <a:gd name="connsiteX18" fmla="*/ 971651 w 2046498"/>
                <a:gd name="connsiteY18" fmla="*/ 961038 h 3904915"/>
                <a:gd name="connsiteX19" fmla="*/ 1044194 w 2046498"/>
                <a:gd name="connsiteY19" fmla="*/ 814612 h 3904915"/>
                <a:gd name="connsiteX20" fmla="*/ 1080546 w 2046498"/>
                <a:gd name="connsiteY20" fmla="*/ 720021 h 3904915"/>
                <a:gd name="connsiteX21" fmla="*/ 2046498 w 2046498"/>
                <a:gd name="connsiteY21" fmla="*/ 657787 h 3904915"/>
                <a:gd name="connsiteX0" fmla="*/ 2046498 w 2046498"/>
                <a:gd name="connsiteY0" fmla="*/ 1511463 h 4758591"/>
                <a:gd name="connsiteX1" fmla="*/ 1630120 w 2046498"/>
                <a:gd name="connsiteY1" fmla="*/ 1242042 h 4758591"/>
                <a:gd name="connsiteX2" fmla="*/ 1393355 w 2046498"/>
                <a:gd name="connsiteY2" fmla="*/ 1086920 h 4758591"/>
                <a:gd name="connsiteX3" fmla="*/ 1397868 w 2046498"/>
                <a:gd name="connsiteY3" fmla="*/ 0 h 4758591"/>
                <a:gd name="connsiteX4" fmla="*/ 504255 w 2046498"/>
                <a:gd name="connsiteY4" fmla="*/ 853676 h 4758591"/>
                <a:gd name="connsiteX5" fmla="*/ 215923 w 2046498"/>
                <a:gd name="connsiteY5" fmla="*/ 1142143 h 4758591"/>
                <a:gd name="connsiteX6" fmla="*/ 71908 w 2046498"/>
                <a:gd name="connsiteY6" fmla="*/ 1430175 h 4758591"/>
                <a:gd name="connsiteX7" fmla="*/ 0 w 2046498"/>
                <a:gd name="connsiteY7" fmla="*/ 2005710 h 4758591"/>
                <a:gd name="connsiteX8" fmla="*/ 0 w 2046498"/>
                <a:gd name="connsiteY8" fmla="*/ 2725732 h 4758591"/>
                <a:gd name="connsiteX9" fmla="*/ 72036 w 2046498"/>
                <a:gd name="connsiteY9" fmla="*/ 3229747 h 4758591"/>
                <a:gd name="connsiteX10" fmla="*/ 72036 w 2046498"/>
                <a:gd name="connsiteY10" fmla="*/ 3301749 h 4758591"/>
                <a:gd name="connsiteX11" fmla="*/ 72036 w 2046498"/>
                <a:gd name="connsiteY11" fmla="*/ 3661760 h 4758591"/>
                <a:gd name="connsiteX12" fmla="*/ 243895 w 2046498"/>
                <a:gd name="connsiteY12" fmla="*/ 4413783 h 4758591"/>
                <a:gd name="connsiteX13" fmla="*/ 800965 w 2046498"/>
                <a:gd name="connsiteY13" fmla="*/ 4752931 h 4758591"/>
                <a:gd name="connsiteX14" fmla="*/ 792400 w 2046498"/>
                <a:gd name="connsiteY14" fmla="*/ 3589758 h 4758591"/>
                <a:gd name="connsiteX15" fmla="*/ 606836 w 2046498"/>
                <a:gd name="connsiteY15" fmla="*/ 2764008 h 4758591"/>
                <a:gd name="connsiteX16" fmla="*/ 724834 w 2046498"/>
                <a:gd name="connsiteY16" fmla="*/ 2490744 h 4758591"/>
                <a:gd name="connsiteX17" fmla="*/ 936380 w 2046498"/>
                <a:gd name="connsiteY17" fmla="*/ 2363803 h 4758591"/>
                <a:gd name="connsiteX18" fmla="*/ 971651 w 2046498"/>
                <a:gd name="connsiteY18" fmla="*/ 1814714 h 4758591"/>
                <a:gd name="connsiteX19" fmla="*/ 1044194 w 2046498"/>
                <a:gd name="connsiteY19" fmla="*/ 1668288 h 4758591"/>
                <a:gd name="connsiteX20" fmla="*/ 1080546 w 2046498"/>
                <a:gd name="connsiteY20" fmla="*/ 1573697 h 4758591"/>
                <a:gd name="connsiteX21" fmla="*/ 2046498 w 2046498"/>
                <a:gd name="connsiteY21" fmla="*/ 1511463 h 4758591"/>
                <a:gd name="connsiteX0" fmla="*/ 1353252 w 1630120"/>
                <a:gd name="connsiteY0" fmla="*/ 1422989 h 4758591"/>
                <a:gd name="connsiteX1" fmla="*/ 1630120 w 1630120"/>
                <a:gd name="connsiteY1" fmla="*/ 1242042 h 4758591"/>
                <a:gd name="connsiteX2" fmla="*/ 1393355 w 1630120"/>
                <a:gd name="connsiteY2" fmla="*/ 1086920 h 4758591"/>
                <a:gd name="connsiteX3" fmla="*/ 1397868 w 1630120"/>
                <a:gd name="connsiteY3" fmla="*/ 0 h 4758591"/>
                <a:gd name="connsiteX4" fmla="*/ 504255 w 1630120"/>
                <a:gd name="connsiteY4" fmla="*/ 853676 h 4758591"/>
                <a:gd name="connsiteX5" fmla="*/ 215923 w 1630120"/>
                <a:gd name="connsiteY5" fmla="*/ 1142143 h 4758591"/>
                <a:gd name="connsiteX6" fmla="*/ 71908 w 1630120"/>
                <a:gd name="connsiteY6" fmla="*/ 1430175 h 4758591"/>
                <a:gd name="connsiteX7" fmla="*/ 0 w 1630120"/>
                <a:gd name="connsiteY7" fmla="*/ 2005710 h 4758591"/>
                <a:gd name="connsiteX8" fmla="*/ 0 w 1630120"/>
                <a:gd name="connsiteY8" fmla="*/ 2725732 h 4758591"/>
                <a:gd name="connsiteX9" fmla="*/ 72036 w 1630120"/>
                <a:gd name="connsiteY9" fmla="*/ 3229747 h 4758591"/>
                <a:gd name="connsiteX10" fmla="*/ 72036 w 1630120"/>
                <a:gd name="connsiteY10" fmla="*/ 3301749 h 4758591"/>
                <a:gd name="connsiteX11" fmla="*/ 72036 w 1630120"/>
                <a:gd name="connsiteY11" fmla="*/ 3661760 h 4758591"/>
                <a:gd name="connsiteX12" fmla="*/ 243895 w 1630120"/>
                <a:gd name="connsiteY12" fmla="*/ 4413783 h 4758591"/>
                <a:gd name="connsiteX13" fmla="*/ 800965 w 1630120"/>
                <a:gd name="connsiteY13" fmla="*/ 4752931 h 4758591"/>
                <a:gd name="connsiteX14" fmla="*/ 792400 w 1630120"/>
                <a:gd name="connsiteY14" fmla="*/ 3589758 h 4758591"/>
                <a:gd name="connsiteX15" fmla="*/ 606836 w 1630120"/>
                <a:gd name="connsiteY15" fmla="*/ 2764008 h 4758591"/>
                <a:gd name="connsiteX16" fmla="*/ 724834 w 1630120"/>
                <a:gd name="connsiteY16" fmla="*/ 2490744 h 4758591"/>
                <a:gd name="connsiteX17" fmla="*/ 936380 w 1630120"/>
                <a:gd name="connsiteY17" fmla="*/ 2363803 h 4758591"/>
                <a:gd name="connsiteX18" fmla="*/ 971651 w 1630120"/>
                <a:gd name="connsiteY18" fmla="*/ 1814714 h 4758591"/>
                <a:gd name="connsiteX19" fmla="*/ 1044194 w 1630120"/>
                <a:gd name="connsiteY19" fmla="*/ 1668288 h 4758591"/>
                <a:gd name="connsiteX20" fmla="*/ 1080546 w 1630120"/>
                <a:gd name="connsiteY20" fmla="*/ 1573697 h 4758591"/>
                <a:gd name="connsiteX21" fmla="*/ 1353252 w 1630120"/>
                <a:gd name="connsiteY21" fmla="*/ 1422989 h 4758591"/>
                <a:gd name="connsiteX0" fmla="*/ 1353252 w 1397868"/>
                <a:gd name="connsiteY0" fmla="*/ 1422989 h 4758591"/>
                <a:gd name="connsiteX1" fmla="*/ 1393355 w 1397868"/>
                <a:gd name="connsiteY1" fmla="*/ 1086920 h 4758591"/>
                <a:gd name="connsiteX2" fmla="*/ 1397868 w 1397868"/>
                <a:gd name="connsiteY2" fmla="*/ 0 h 4758591"/>
                <a:gd name="connsiteX3" fmla="*/ 504255 w 1397868"/>
                <a:gd name="connsiteY3" fmla="*/ 853676 h 4758591"/>
                <a:gd name="connsiteX4" fmla="*/ 215923 w 1397868"/>
                <a:gd name="connsiteY4" fmla="*/ 1142143 h 4758591"/>
                <a:gd name="connsiteX5" fmla="*/ 71908 w 1397868"/>
                <a:gd name="connsiteY5" fmla="*/ 1430175 h 4758591"/>
                <a:gd name="connsiteX6" fmla="*/ 0 w 1397868"/>
                <a:gd name="connsiteY6" fmla="*/ 2005710 h 4758591"/>
                <a:gd name="connsiteX7" fmla="*/ 0 w 1397868"/>
                <a:gd name="connsiteY7" fmla="*/ 2725732 h 4758591"/>
                <a:gd name="connsiteX8" fmla="*/ 72036 w 1397868"/>
                <a:gd name="connsiteY8" fmla="*/ 3229747 h 4758591"/>
                <a:gd name="connsiteX9" fmla="*/ 72036 w 1397868"/>
                <a:gd name="connsiteY9" fmla="*/ 3301749 h 4758591"/>
                <a:gd name="connsiteX10" fmla="*/ 72036 w 1397868"/>
                <a:gd name="connsiteY10" fmla="*/ 3661760 h 4758591"/>
                <a:gd name="connsiteX11" fmla="*/ 243895 w 1397868"/>
                <a:gd name="connsiteY11" fmla="*/ 4413783 h 4758591"/>
                <a:gd name="connsiteX12" fmla="*/ 800965 w 1397868"/>
                <a:gd name="connsiteY12" fmla="*/ 4752931 h 4758591"/>
                <a:gd name="connsiteX13" fmla="*/ 792400 w 1397868"/>
                <a:gd name="connsiteY13" fmla="*/ 3589758 h 4758591"/>
                <a:gd name="connsiteX14" fmla="*/ 606836 w 1397868"/>
                <a:gd name="connsiteY14" fmla="*/ 2764008 h 4758591"/>
                <a:gd name="connsiteX15" fmla="*/ 724834 w 1397868"/>
                <a:gd name="connsiteY15" fmla="*/ 2490744 h 4758591"/>
                <a:gd name="connsiteX16" fmla="*/ 936380 w 1397868"/>
                <a:gd name="connsiteY16" fmla="*/ 2363803 h 4758591"/>
                <a:gd name="connsiteX17" fmla="*/ 971651 w 1397868"/>
                <a:gd name="connsiteY17" fmla="*/ 1814714 h 4758591"/>
                <a:gd name="connsiteX18" fmla="*/ 1044194 w 1397868"/>
                <a:gd name="connsiteY18" fmla="*/ 1668288 h 4758591"/>
                <a:gd name="connsiteX19" fmla="*/ 1080546 w 1397868"/>
                <a:gd name="connsiteY19" fmla="*/ 1573697 h 4758591"/>
                <a:gd name="connsiteX20" fmla="*/ 1353252 w 1397868"/>
                <a:gd name="connsiteY20" fmla="*/ 1422989 h 4758591"/>
                <a:gd name="connsiteX0" fmla="*/ 1353252 w 1688359"/>
                <a:gd name="connsiteY0" fmla="*/ 1531342 h 4866944"/>
                <a:gd name="connsiteX1" fmla="*/ 1688354 w 1688359"/>
                <a:gd name="connsiteY1" fmla="*/ 104102 h 4866944"/>
                <a:gd name="connsiteX2" fmla="*/ 1397868 w 1688359"/>
                <a:gd name="connsiteY2" fmla="*/ 108353 h 4866944"/>
                <a:gd name="connsiteX3" fmla="*/ 504255 w 1688359"/>
                <a:gd name="connsiteY3" fmla="*/ 962029 h 4866944"/>
                <a:gd name="connsiteX4" fmla="*/ 215923 w 1688359"/>
                <a:gd name="connsiteY4" fmla="*/ 1250496 h 4866944"/>
                <a:gd name="connsiteX5" fmla="*/ 71908 w 1688359"/>
                <a:gd name="connsiteY5" fmla="*/ 1538528 h 4866944"/>
                <a:gd name="connsiteX6" fmla="*/ 0 w 1688359"/>
                <a:gd name="connsiteY6" fmla="*/ 2114063 h 4866944"/>
                <a:gd name="connsiteX7" fmla="*/ 0 w 1688359"/>
                <a:gd name="connsiteY7" fmla="*/ 2834085 h 4866944"/>
                <a:gd name="connsiteX8" fmla="*/ 72036 w 1688359"/>
                <a:gd name="connsiteY8" fmla="*/ 3338100 h 4866944"/>
                <a:gd name="connsiteX9" fmla="*/ 72036 w 1688359"/>
                <a:gd name="connsiteY9" fmla="*/ 3410102 h 4866944"/>
                <a:gd name="connsiteX10" fmla="*/ 72036 w 1688359"/>
                <a:gd name="connsiteY10" fmla="*/ 3770113 h 4866944"/>
                <a:gd name="connsiteX11" fmla="*/ 243895 w 1688359"/>
                <a:gd name="connsiteY11" fmla="*/ 4522136 h 4866944"/>
                <a:gd name="connsiteX12" fmla="*/ 800965 w 1688359"/>
                <a:gd name="connsiteY12" fmla="*/ 4861284 h 4866944"/>
                <a:gd name="connsiteX13" fmla="*/ 792400 w 1688359"/>
                <a:gd name="connsiteY13" fmla="*/ 3698111 h 4866944"/>
                <a:gd name="connsiteX14" fmla="*/ 606836 w 1688359"/>
                <a:gd name="connsiteY14" fmla="*/ 2872361 h 4866944"/>
                <a:gd name="connsiteX15" fmla="*/ 724834 w 1688359"/>
                <a:gd name="connsiteY15" fmla="*/ 2599097 h 4866944"/>
                <a:gd name="connsiteX16" fmla="*/ 936380 w 1688359"/>
                <a:gd name="connsiteY16" fmla="*/ 2472156 h 4866944"/>
                <a:gd name="connsiteX17" fmla="*/ 971651 w 1688359"/>
                <a:gd name="connsiteY17" fmla="*/ 1923067 h 4866944"/>
                <a:gd name="connsiteX18" fmla="*/ 1044194 w 1688359"/>
                <a:gd name="connsiteY18" fmla="*/ 1776641 h 4866944"/>
                <a:gd name="connsiteX19" fmla="*/ 1080546 w 1688359"/>
                <a:gd name="connsiteY19" fmla="*/ 1682050 h 4866944"/>
                <a:gd name="connsiteX20" fmla="*/ 1353252 w 1688359"/>
                <a:gd name="connsiteY20" fmla="*/ 1531342 h 4866944"/>
                <a:gd name="connsiteX0" fmla="*/ 1353252 w 1688357"/>
                <a:gd name="connsiteY0" fmla="*/ 1531342 h 4866944"/>
                <a:gd name="connsiteX1" fmla="*/ 1688354 w 1688357"/>
                <a:gd name="connsiteY1" fmla="*/ 104102 h 4866944"/>
                <a:gd name="connsiteX2" fmla="*/ 1235619 w 1688357"/>
                <a:gd name="connsiteY2" fmla="*/ 108353 h 4866944"/>
                <a:gd name="connsiteX3" fmla="*/ 504255 w 1688357"/>
                <a:gd name="connsiteY3" fmla="*/ 962029 h 4866944"/>
                <a:gd name="connsiteX4" fmla="*/ 215923 w 1688357"/>
                <a:gd name="connsiteY4" fmla="*/ 1250496 h 4866944"/>
                <a:gd name="connsiteX5" fmla="*/ 71908 w 1688357"/>
                <a:gd name="connsiteY5" fmla="*/ 1538528 h 4866944"/>
                <a:gd name="connsiteX6" fmla="*/ 0 w 1688357"/>
                <a:gd name="connsiteY6" fmla="*/ 2114063 h 4866944"/>
                <a:gd name="connsiteX7" fmla="*/ 0 w 1688357"/>
                <a:gd name="connsiteY7" fmla="*/ 2834085 h 4866944"/>
                <a:gd name="connsiteX8" fmla="*/ 72036 w 1688357"/>
                <a:gd name="connsiteY8" fmla="*/ 3338100 h 4866944"/>
                <a:gd name="connsiteX9" fmla="*/ 72036 w 1688357"/>
                <a:gd name="connsiteY9" fmla="*/ 3410102 h 4866944"/>
                <a:gd name="connsiteX10" fmla="*/ 72036 w 1688357"/>
                <a:gd name="connsiteY10" fmla="*/ 3770113 h 4866944"/>
                <a:gd name="connsiteX11" fmla="*/ 243895 w 1688357"/>
                <a:gd name="connsiteY11" fmla="*/ 4522136 h 4866944"/>
                <a:gd name="connsiteX12" fmla="*/ 800965 w 1688357"/>
                <a:gd name="connsiteY12" fmla="*/ 4861284 h 4866944"/>
                <a:gd name="connsiteX13" fmla="*/ 792400 w 1688357"/>
                <a:gd name="connsiteY13" fmla="*/ 3698111 h 4866944"/>
                <a:gd name="connsiteX14" fmla="*/ 606836 w 1688357"/>
                <a:gd name="connsiteY14" fmla="*/ 2872361 h 4866944"/>
                <a:gd name="connsiteX15" fmla="*/ 724834 w 1688357"/>
                <a:gd name="connsiteY15" fmla="*/ 2599097 h 4866944"/>
                <a:gd name="connsiteX16" fmla="*/ 936380 w 1688357"/>
                <a:gd name="connsiteY16" fmla="*/ 2472156 h 4866944"/>
                <a:gd name="connsiteX17" fmla="*/ 971651 w 1688357"/>
                <a:gd name="connsiteY17" fmla="*/ 1923067 h 4866944"/>
                <a:gd name="connsiteX18" fmla="*/ 1044194 w 1688357"/>
                <a:gd name="connsiteY18" fmla="*/ 1776641 h 4866944"/>
                <a:gd name="connsiteX19" fmla="*/ 1080546 w 1688357"/>
                <a:gd name="connsiteY19" fmla="*/ 1682050 h 4866944"/>
                <a:gd name="connsiteX20" fmla="*/ 1353252 w 1688357"/>
                <a:gd name="connsiteY20" fmla="*/ 1531342 h 4866944"/>
                <a:gd name="connsiteX0" fmla="*/ 1353252 w 1353252"/>
                <a:gd name="connsiteY0" fmla="*/ 1422989 h 4758591"/>
                <a:gd name="connsiteX1" fmla="*/ 1235619 w 1353252"/>
                <a:gd name="connsiteY1" fmla="*/ 0 h 4758591"/>
                <a:gd name="connsiteX2" fmla="*/ 504255 w 1353252"/>
                <a:gd name="connsiteY2" fmla="*/ 853676 h 4758591"/>
                <a:gd name="connsiteX3" fmla="*/ 215923 w 1353252"/>
                <a:gd name="connsiteY3" fmla="*/ 1142143 h 4758591"/>
                <a:gd name="connsiteX4" fmla="*/ 71908 w 1353252"/>
                <a:gd name="connsiteY4" fmla="*/ 1430175 h 4758591"/>
                <a:gd name="connsiteX5" fmla="*/ 0 w 1353252"/>
                <a:gd name="connsiteY5" fmla="*/ 2005710 h 4758591"/>
                <a:gd name="connsiteX6" fmla="*/ 0 w 1353252"/>
                <a:gd name="connsiteY6" fmla="*/ 2725732 h 4758591"/>
                <a:gd name="connsiteX7" fmla="*/ 72036 w 1353252"/>
                <a:gd name="connsiteY7" fmla="*/ 3229747 h 4758591"/>
                <a:gd name="connsiteX8" fmla="*/ 72036 w 1353252"/>
                <a:gd name="connsiteY8" fmla="*/ 3301749 h 4758591"/>
                <a:gd name="connsiteX9" fmla="*/ 72036 w 1353252"/>
                <a:gd name="connsiteY9" fmla="*/ 3661760 h 4758591"/>
                <a:gd name="connsiteX10" fmla="*/ 243895 w 1353252"/>
                <a:gd name="connsiteY10" fmla="*/ 4413783 h 4758591"/>
                <a:gd name="connsiteX11" fmla="*/ 800965 w 1353252"/>
                <a:gd name="connsiteY11" fmla="*/ 4752931 h 4758591"/>
                <a:gd name="connsiteX12" fmla="*/ 792400 w 1353252"/>
                <a:gd name="connsiteY12" fmla="*/ 3589758 h 4758591"/>
                <a:gd name="connsiteX13" fmla="*/ 606836 w 1353252"/>
                <a:gd name="connsiteY13" fmla="*/ 2764008 h 4758591"/>
                <a:gd name="connsiteX14" fmla="*/ 724834 w 1353252"/>
                <a:gd name="connsiteY14" fmla="*/ 2490744 h 4758591"/>
                <a:gd name="connsiteX15" fmla="*/ 936380 w 1353252"/>
                <a:gd name="connsiteY15" fmla="*/ 2363803 h 4758591"/>
                <a:gd name="connsiteX16" fmla="*/ 971651 w 1353252"/>
                <a:gd name="connsiteY16" fmla="*/ 1814714 h 4758591"/>
                <a:gd name="connsiteX17" fmla="*/ 1044194 w 1353252"/>
                <a:gd name="connsiteY17" fmla="*/ 1668288 h 4758591"/>
                <a:gd name="connsiteX18" fmla="*/ 1080546 w 1353252"/>
                <a:gd name="connsiteY18" fmla="*/ 1573697 h 4758591"/>
                <a:gd name="connsiteX19" fmla="*/ 1353252 w 1353252"/>
                <a:gd name="connsiteY19" fmla="*/ 1422989 h 4758591"/>
                <a:gd name="connsiteX0" fmla="*/ 1353252 w 1619116"/>
                <a:gd name="connsiteY0" fmla="*/ 1422989 h 4758591"/>
                <a:gd name="connsiteX1" fmla="*/ 1619116 w 1619116"/>
                <a:gd name="connsiteY1" fmla="*/ 0 h 4758591"/>
                <a:gd name="connsiteX2" fmla="*/ 504255 w 1619116"/>
                <a:gd name="connsiteY2" fmla="*/ 853676 h 4758591"/>
                <a:gd name="connsiteX3" fmla="*/ 215923 w 1619116"/>
                <a:gd name="connsiteY3" fmla="*/ 1142143 h 4758591"/>
                <a:gd name="connsiteX4" fmla="*/ 71908 w 1619116"/>
                <a:gd name="connsiteY4" fmla="*/ 1430175 h 4758591"/>
                <a:gd name="connsiteX5" fmla="*/ 0 w 1619116"/>
                <a:gd name="connsiteY5" fmla="*/ 2005710 h 4758591"/>
                <a:gd name="connsiteX6" fmla="*/ 0 w 1619116"/>
                <a:gd name="connsiteY6" fmla="*/ 2725732 h 4758591"/>
                <a:gd name="connsiteX7" fmla="*/ 72036 w 1619116"/>
                <a:gd name="connsiteY7" fmla="*/ 3229747 h 4758591"/>
                <a:gd name="connsiteX8" fmla="*/ 72036 w 1619116"/>
                <a:gd name="connsiteY8" fmla="*/ 3301749 h 4758591"/>
                <a:gd name="connsiteX9" fmla="*/ 72036 w 1619116"/>
                <a:gd name="connsiteY9" fmla="*/ 3661760 h 4758591"/>
                <a:gd name="connsiteX10" fmla="*/ 243895 w 1619116"/>
                <a:gd name="connsiteY10" fmla="*/ 4413783 h 4758591"/>
                <a:gd name="connsiteX11" fmla="*/ 800965 w 1619116"/>
                <a:gd name="connsiteY11" fmla="*/ 4752931 h 4758591"/>
                <a:gd name="connsiteX12" fmla="*/ 792400 w 1619116"/>
                <a:gd name="connsiteY12" fmla="*/ 3589758 h 4758591"/>
                <a:gd name="connsiteX13" fmla="*/ 606836 w 1619116"/>
                <a:gd name="connsiteY13" fmla="*/ 2764008 h 4758591"/>
                <a:gd name="connsiteX14" fmla="*/ 724834 w 1619116"/>
                <a:gd name="connsiteY14" fmla="*/ 2490744 h 4758591"/>
                <a:gd name="connsiteX15" fmla="*/ 936380 w 1619116"/>
                <a:gd name="connsiteY15" fmla="*/ 2363803 h 4758591"/>
                <a:gd name="connsiteX16" fmla="*/ 971651 w 1619116"/>
                <a:gd name="connsiteY16" fmla="*/ 1814714 h 4758591"/>
                <a:gd name="connsiteX17" fmla="*/ 1044194 w 1619116"/>
                <a:gd name="connsiteY17" fmla="*/ 1668288 h 4758591"/>
                <a:gd name="connsiteX18" fmla="*/ 1080546 w 1619116"/>
                <a:gd name="connsiteY18" fmla="*/ 1573697 h 4758591"/>
                <a:gd name="connsiteX19" fmla="*/ 1353252 w 1619116"/>
                <a:gd name="connsiteY19" fmla="*/ 1422989 h 4758591"/>
                <a:gd name="connsiteX0" fmla="*/ 1353252 w 1619116"/>
                <a:gd name="connsiteY0" fmla="*/ 1422989 h 4758591"/>
                <a:gd name="connsiteX1" fmla="*/ 1619116 w 1619116"/>
                <a:gd name="connsiteY1" fmla="*/ 0 h 4758591"/>
                <a:gd name="connsiteX2" fmla="*/ 1285999 w 1619116"/>
                <a:gd name="connsiteY2" fmla="*/ 72161 h 4758591"/>
                <a:gd name="connsiteX3" fmla="*/ 215923 w 1619116"/>
                <a:gd name="connsiteY3" fmla="*/ 1142143 h 4758591"/>
                <a:gd name="connsiteX4" fmla="*/ 71908 w 1619116"/>
                <a:gd name="connsiteY4" fmla="*/ 1430175 h 4758591"/>
                <a:gd name="connsiteX5" fmla="*/ 0 w 1619116"/>
                <a:gd name="connsiteY5" fmla="*/ 2005710 h 4758591"/>
                <a:gd name="connsiteX6" fmla="*/ 0 w 1619116"/>
                <a:gd name="connsiteY6" fmla="*/ 2725732 h 4758591"/>
                <a:gd name="connsiteX7" fmla="*/ 72036 w 1619116"/>
                <a:gd name="connsiteY7" fmla="*/ 3229747 h 4758591"/>
                <a:gd name="connsiteX8" fmla="*/ 72036 w 1619116"/>
                <a:gd name="connsiteY8" fmla="*/ 3301749 h 4758591"/>
                <a:gd name="connsiteX9" fmla="*/ 72036 w 1619116"/>
                <a:gd name="connsiteY9" fmla="*/ 3661760 h 4758591"/>
                <a:gd name="connsiteX10" fmla="*/ 243895 w 1619116"/>
                <a:gd name="connsiteY10" fmla="*/ 4413783 h 4758591"/>
                <a:gd name="connsiteX11" fmla="*/ 800965 w 1619116"/>
                <a:gd name="connsiteY11" fmla="*/ 4752931 h 4758591"/>
                <a:gd name="connsiteX12" fmla="*/ 792400 w 1619116"/>
                <a:gd name="connsiteY12" fmla="*/ 3589758 h 4758591"/>
                <a:gd name="connsiteX13" fmla="*/ 606836 w 1619116"/>
                <a:gd name="connsiteY13" fmla="*/ 2764008 h 4758591"/>
                <a:gd name="connsiteX14" fmla="*/ 724834 w 1619116"/>
                <a:gd name="connsiteY14" fmla="*/ 2490744 h 4758591"/>
                <a:gd name="connsiteX15" fmla="*/ 936380 w 1619116"/>
                <a:gd name="connsiteY15" fmla="*/ 2363803 h 4758591"/>
                <a:gd name="connsiteX16" fmla="*/ 971651 w 1619116"/>
                <a:gd name="connsiteY16" fmla="*/ 1814714 h 4758591"/>
                <a:gd name="connsiteX17" fmla="*/ 1044194 w 1619116"/>
                <a:gd name="connsiteY17" fmla="*/ 1668288 h 4758591"/>
                <a:gd name="connsiteX18" fmla="*/ 1080546 w 1619116"/>
                <a:gd name="connsiteY18" fmla="*/ 1573697 h 4758591"/>
                <a:gd name="connsiteX19" fmla="*/ 1353252 w 1619116"/>
                <a:gd name="connsiteY19" fmla="*/ 1422989 h 4758591"/>
                <a:gd name="connsiteX0" fmla="*/ 1353252 w 1619116"/>
                <a:gd name="connsiteY0" fmla="*/ 1422989 h 4758591"/>
                <a:gd name="connsiteX1" fmla="*/ 1619116 w 1619116"/>
                <a:gd name="connsiteY1" fmla="*/ 0 h 4758591"/>
                <a:gd name="connsiteX2" fmla="*/ 455920 w 1619116"/>
                <a:gd name="connsiteY2" fmla="*/ 901995 h 4758591"/>
                <a:gd name="connsiteX3" fmla="*/ 215923 w 1619116"/>
                <a:gd name="connsiteY3" fmla="*/ 1142143 h 4758591"/>
                <a:gd name="connsiteX4" fmla="*/ 71908 w 1619116"/>
                <a:gd name="connsiteY4" fmla="*/ 1430175 h 4758591"/>
                <a:gd name="connsiteX5" fmla="*/ 0 w 1619116"/>
                <a:gd name="connsiteY5" fmla="*/ 2005710 h 4758591"/>
                <a:gd name="connsiteX6" fmla="*/ 0 w 1619116"/>
                <a:gd name="connsiteY6" fmla="*/ 2725732 h 4758591"/>
                <a:gd name="connsiteX7" fmla="*/ 72036 w 1619116"/>
                <a:gd name="connsiteY7" fmla="*/ 3229747 h 4758591"/>
                <a:gd name="connsiteX8" fmla="*/ 72036 w 1619116"/>
                <a:gd name="connsiteY8" fmla="*/ 3301749 h 4758591"/>
                <a:gd name="connsiteX9" fmla="*/ 72036 w 1619116"/>
                <a:gd name="connsiteY9" fmla="*/ 3661760 h 4758591"/>
                <a:gd name="connsiteX10" fmla="*/ 243895 w 1619116"/>
                <a:gd name="connsiteY10" fmla="*/ 4413783 h 4758591"/>
                <a:gd name="connsiteX11" fmla="*/ 800965 w 1619116"/>
                <a:gd name="connsiteY11" fmla="*/ 4752931 h 4758591"/>
                <a:gd name="connsiteX12" fmla="*/ 792400 w 1619116"/>
                <a:gd name="connsiteY12" fmla="*/ 3589758 h 4758591"/>
                <a:gd name="connsiteX13" fmla="*/ 606836 w 1619116"/>
                <a:gd name="connsiteY13" fmla="*/ 2764008 h 4758591"/>
                <a:gd name="connsiteX14" fmla="*/ 724834 w 1619116"/>
                <a:gd name="connsiteY14" fmla="*/ 2490744 h 4758591"/>
                <a:gd name="connsiteX15" fmla="*/ 936380 w 1619116"/>
                <a:gd name="connsiteY15" fmla="*/ 2363803 h 4758591"/>
                <a:gd name="connsiteX16" fmla="*/ 971651 w 1619116"/>
                <a:gd name="connsiteY16" fmla="*/ 1814714 h 4758591"/>
                <a:gd name="connsiteX17" fmla="*/ 1044194 w 1619116"/>
                <a:gd name="connsiteY17" fmla="*/ 1668288 h 4758591"/>
                <a:gd name="connsiteX18" fmla="*/ 1080546 w 1619116"/>
                <a:gd name="connsiteY18" fmla="*/ 1573697 h 4758591"/>
                <a:gd name="connsiteX19" fmla="*/ 1353252 w 1619116"/>
                <a:gd name="connsiteY19" fmla="*/ 1422989 h 4758591"/>
                <a:gd name="connsiteX0" fmla="*/ 1353252 w 1353252"/>
                <a:gd name="connsiteY0" fmla="*/ 520994 h 3856596"/>
                <a:gd name="connsiteX1" fmla="*/ 1028211 w 1353252"/>
                <a:gd name="connsiteY1" fmla="*/ 152879 h 3856596"/>
                <a:gd name="connsiteX2" fmla="*/ 455920 w 1353252"/>
                <a:gd name="connsiteY2" fmla="*/ 0 h 3856596"/>
                <a:gd name="connsiteX3" fmla="*/ 215923 w 1353252"/>
                <a:gd name="connsiteY3" fmla="*/ 240148 h 3856596"/>
                <a:gd name="connsiteX4" fmla="*/ 71908 w 1353252"/>
                <a:gd name="connsiteY4" fmla="*/ 528180 h 3856596"/>
                <a:gd name="connsiteX5" fmla="*/ 0 w 1353252"/>
                <a:gd name="connsiteY5" fmla="*/ 1103715 h 3856596"/>
                <a:gd name="connsiteX6" fmla="*/ 0 w 1353252"/>
                <a:gd name="connsiteY6" fmla="*/ 1823737 h 3856596"/>
                <a:gd name="connsiteX7" fmla="*/ 72036 w 1353252"/>
                <a:gd name="connsiteY7" fmla="*/ 2327752 h 3856596"/>
                <a:gd name="connsiteX8" fmla="*/ 72036 w 1353252"/>
                <a:gd name="connsiteY8" fmla="*/ 2399754 h 3856596"/>
                <a:gd name="connsiteX9" fmla="*/ 72036 w 1353252"/>
                <a:gd name="connsiteY9" fmla="*/ 2759765 h 3856596"/>
                <a:gd name="connsiteX10" fmla="*/ 243895 w 1353252"/>
                <a:gd name="connsiteY10" fmla="*/ 3511788 h 3856596"/>
                <a:gd name="connsiteX11" fmla="*/ 800965 w 1353252"/>
                <a:gd name="connsiteY11" fmla="*/ 3850936 h 3856596"/>
                <a:gd name="connsiteX12" fmla="*/ 792400 w 1353252"/>
                <a:gd name="connsiteY12" fmla="*/ 2687763 h 3856596"/>
                <a:gd name="connsiteX13" fmla="*/ 606836 w 1353252"/>
                <a:gd name="connsiteY13" fmla="*/ 1862013 h 3856596"/>
                <a:gd name="connsiteX14" fmla="*/ 724834 w 1353252"/>
                <a:gd name="connsiteY14" fmla="*/ 1588749 h 3856596"/>
                <a:gd name="connsiteX15" fmla="*/ 936380 w 1353252"/>
                <a:gd name="connsiteY15" fmla="*/ 1461808 h 3856596"/>
                <a:gd name="connsiteX16" fmla="*/ 971651 w 1353252"/>
                <a:gd name="connsiteY16" fmla="*/ 912719 h 3856596"/>
                <a:gd name="connsiteX17" fmla="*/ 1044194 w 1353252"/>
                <a:gd name="connsiteY17" fmla="*/ 766293 h 3856596"/>
                <a:gd name="connsiteX18" fmla="*/ 1080546 w 1353252"/>
                <a:gd name="connsiteY18" fmla="*/ 671702 h 3856596"/>
                <a:gd name="connsiteX19" fmla="*/ 1353252 w 1353252"/>
                <a:gd name="connsiteY19" fmla="*/ 520994 h 3856596"/>
                <a:gd name="connsiteX0" fmla="*/ 1353252 w 1353252"/>
                <a:gd name="connsiteY0" fmla="*/ 520994 h 3856596"/>
                <a:gd name="connsiteX1" fmla="*/ 1309594 w 1353252"/>
                <a:gd name="connsiteY1" fmla="*/ 152879 h 3856596"/>
                <a:gd name="connsiteX2" fmla="*/ 455920 w 1353252"/>
                <a:gd name="connsiteY2" fmla="*/ 0 h 3856596"/>
                <a:gd name="connsiteX3" fmla="*/ 215923 w 1353252"/>
                <a:gd name="connsiteY3" fmla="*/ 240148 h 3856596"/>
                <a:gd name="connsiteX4" fmla="*/ 71908 w 1353252"/>
                <a:gd name="connsiteY4" fmla="*/ 528180 h 3856596"/>
                <a:gd name="connsiteX5" fmla="*/ 0 w 1353252"/>
                <a:gd name="connsiteY5" fmla="*/ 1103715 h 3856596"/>
                <a:gd name="connsiteX6" fmla="*/ 0 w 1353252"/>
                <a:gd name="connsiteY6" fmla="*/ 1823737 h 3856596"/>
                <a:gd name="connsiteX7" fmla="*/ 72036 w 1353252"/>
                <a:gd name="connsiteY7" fmla="*/ 2327752 h 3856596"/>
                <a:gd name="connsiteX8" fmla="*/ 72036 w 1353252"/>
                <a:gd name="connsiteY8" fmla="*/ 2399754 h 3856596"/>
                <a:gd name="connsiteX9" fmla="*/ 72036 w 1353252"/>
                <a:gd name="connsiteY9" fmla="*/ 2759765 h 3856596"/>
                <a:gd name="connsiteX10" fmla="*/ 243895 w 1353252"/>
                <a:gd name="connsiteY10" fmla="*/ 3511788 h 3856596"/>
                <a:gd name="connsiteX11" fmla="*/ 800965 w 1353252"/>
                <a:gd name="connsiteY11" fmla="*/ 3850936 h 3856596"/>
                <a:gd name="connsiteX12" fmla="*/ 792400 w 1353252"/>
                <a:gd name="connsiteY12" fmla="*/ 2687763 h 3856596"/>
                <a:gd name="connsiteX13" fmla="*/ 606836 w 1353252"/>
                <a:gd name="connsiteY13" fmla="*/ 1862013 h 3856596"/>
                <a:gd name="connsiteX14" fmla="*/ 724834 w 1353252"/>
                <a:gd name="connsiteY14" fmla="*/ 1588749 h 3856596"/>
                <a:gd name="connsiteX15" fmla="*/ 936380 w 1353252"/>
                <a:gd name="connsiteY15" fmla="*/ 1461808 h 3856596"/>
                <a:gd name="connsiteX16" fmla="*/ 971651 w 1353252"/>
                <a:gd name="connsiteY16" fmla="*/ 912719 h 3856596"/>
                <a:gd name="connsiteX17" fmla="*/ 1044194 w 1353252"/>
                <a:gd name="connsiteY17" fmla="*/ 766293 h 3856596"/>
                <a:gd name="connsiteX18" fmla="*/ 1080546 w 1353252"/>
                <a:gd name="connsiteY18" fmla="*/ 671702 h 3856596"/>
                <a:gd name="connsiteX19" fmla="*/ 1353252 w 1353252"/>
                <a:gd name="connsiteY19" fmla="*/ 520994 h 385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53252" h="3856596">
                  <a:moveTo>
                    <a:pt x="1353252" y="520994"/>
                  </a:moveTo>
                  <a:lnTo>
                    <a:pt x="1309594" y="152879"/>
                  </a:lnTo>
                  <a:lnTo>
                    <a:pt x="455920" y="0"/>
                  </a:lnTo>
                  <a:lnTo>
                    <a:pt x="215923" y="240148"/>
                  </a:lnTo>
                  <a:lnTo>
                    <a:pt x="71908" y="528180"/>
                  </a:lnTo>
                  <a:cubicBezTo>
                    <a:pt x="54989" y="604315"/>
                    <a:pt x="0" y="1070460"/>
                    <a:pt x="0" y="1103715"/>
                  </a:cubicBezTo>
                  <a:lnTo>
                    <a:pt x="0" y="1823737"/>
                  </a:lnTo>
                  <a:lnTo>
                    <a:pt x="72036" y="2327752"/>
                  </a:lnTo>
                  <a:lnTo>
                    <a:pt x="72036" y="2399754"/>
                  </a:lnTo>
                  <a:lnTo>
                    <a:pt x="72036" y="2759765"/>
                  </a:lnTo>
                  <a:cubicBezTo>
                    <a:pt x="144072" y="2759765"/>
                    <a:pt x="171859" y="3511788"/>
                    <a:pt x="243895" y="3511788"/>
                  </a:cubicBezTo>
                  <a:cubicBezTo>
                    <a:pt x="244644" y="3450225"/>
                    <a:pt x="800216" y="3912499"/>
                    <a:pt x="800965" y="3850936"/>
                  </a:cubicBezTo>
                  <a:lnTo>
                    <a:pt x="792400" y="2687763"/>
                  </a:lnTo>
                  <a:lnTo>
                    <a:pt x="606836" y="1862013"/>
                  </a:lnTo>
                  <a:lnTo>
                    <a:pt x="724834" y="1588749"/>
                  </a:lnTo>
                  <a:lnTo>
                    <a:pt x="936380" y="1461808"/>
                  </a:lnTo>
                  <a:lnTo>
                    <a:pt x="971651" y="912719"/>
                  </a:lnTo>
                  <a:lnTo>
                    <a:pt x="1044194" y="766293"/>
                  </a:lnTo>
                  <a:lnTo>
                    <a:pt x="1080546" y="671702"/>
                  </a:lnTo>
                  <a:lnTo>
                    <a:pt x="1353252" y="520994"/>
                  </a:lnTo>
                  <a:close/>
                </a:path>
              </a:pathLst>
            </a:custGeom>
            <a:solidFill>
              <a:srgbClr val="66FFFF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9B8D56A4-35B0-B705-FD04-E2E62DEFB0EC}"/>
                </a:ext>
              </a:extLst>
            </p:cNvPr>
            <p:cNvSpPr/>
            <p:nvPr/>
          </p:nvSpPr>
          <p:spPr bwMode="auto">
            <a:xfrm>
              <a:off x="5478464" y="5912250"/>
              <a:ext cx="898525" cy="677988"/>
            </a:xfrm>
            <a:custGeom>
              <a:avLst/>
              <a:gdLst>
                <a:gd name="connsiteX0" fmla="*/ 898071 w 898071"/>
                <a:gd name="connsiteY0" fmla="*/ 669471 h 677636"/>
                <a:gd name="connsiteX1" fmla="*/ 530678 w 898071"/>
                <a:gd name="connsiteY1" fmla="*/ 400050 h 677636"/>
                <a:gd name="connsiteX2" fmla="*/ 375557 w 898071"/>
                <a:gd name="connsiteY2" fmla="*/ 302078 h 677636"/>
                <a:gd name="connsiteX3" fmla="*/ 212271 w 898071"/>
                <a:gd name="connsiteY3" fmla="*/ 195943 h 677636"/>
                <a:gd name="connsiteX4" fmla="*/ 0 w 898071"/>
                <a:gd name="connsiteY4" fmla="*/ 0 h 677636"/>
                <a:gd name="connsiteX5" fmla="*/ 32657 w 898071"/>
                <a:gd name="connsiteY5" fmla="*/ 432707 h 677636"/>
                <a:gd name="connsiteX6" fmla="*/ 261257 w 898071"/>
                <a:gd name="connsiteY6" fmla="*/ 677636 h 677636"/>
                <a:gd name="connsiteX7" fmla="*/ 898071 w 898071"/>
                <a:gd name="connsiteY7" fmla="*/ 669471 h 677636"/>
                <a:gd name="connsiteX0" fmla="*/ 898071 w 898071"/>
                <a:gd name="connsiteY0" fmla="*/ 669471 h 677636"/>
                <a:gd name="connsiteX1" fmla="*/ 530678 w 898071"/>
                <a:gd name="connsiteY1" fmla="*/ 400050 h 677636"/>
                <a:gd name="connsiteX2" fmla="*/ 375557 w 898071"/>
                <a:gd name="connsiteY2" fmla="*/ 302078 h 677636"/>
                <a:gd name="connsiteX3" fmla="*/ 245892 w 898071"/>
                <a:gd name="connsiteY3" fmla="*/ 182353 h 677636"/>
                <a:gd name="connsiteX4" fmla="*/ 0 w 898071"/>
                <a:gd name="connsiteY4" fmla="*/ 0 h 677636"/>
                <a:gd name="connsiteX5" fmla="*/ 32657 w 898071"/>
                <a:gd name="connsiteY5" fmla="*/ 432707 h 677636"/>
                <a:gd name="connsiteX6" fmla="*/ 261257 w 898071"/>
                <a:gd name="connsiteY6" fmla="*/ 677636 h 677636"/>
                <a:gd name="connsiteX7" fmla="*/ 898071 w 898071"/>
                <a:gd name="connsiteY7" fmla="*/ 669471 h 67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8071" h="677636">
                  <a:moveTo>
                    <a:pt x="898071" y="669471"/>
                  </a:moveTo>
                  <a:lnTo>
                    <a:pt x="530678" y="400050"/>
                  </a:lnTo>
                  <a:lnTo>
                    <a:pt x="375557" y="302078"/>
                  </a:lnTo>
                  <a:lnTo>
                    <a:pt x="245892" y="182353"/>
                  </a:lnTo>
                  <a:lnTo>
                    <a:pt x="0" y="0"/>
                  </a:lnTo>
                  <a:lnTo>
                    <a:pt x="32657" y="432707"/>
                  </a:lnTo>
                  <a:lnTo>
                    <a:pt x="261257" y="677636"/>
                  </a:lnTo>
                  <a:lnTo>
                    <a:pt x="898071" y="669471"/>
                  </a:lnTo>
                  <a:close/>
                </a:path>
              </a:pathLst>
            </a:custGeom>
            <a:solidFill>
              <a:srgbClr val="00CCFF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54" name="Freeform 39">
              <a:extLst>
                <a:ext uri="{FF2B5EF4-FFF2-40B4-BE49-F238E27FC236}">
                  <a16:creationId xmlns:a16="http://schemas.microsoft.com/office/drawing/2014/main" id="{E3C9D2EF-65DB-A92F-7BCD-EB2E5D4D0082}"/>
                </a:ext>
              </a:extLst>
            </p:cNvPr>
            <p:cNvSpPr/>
            <p:nvPr/>
          </p:nvSpPr>
          <p:spPr bwMode="auto">
            <a:xfrm>
              <a:off x="2868613" y="1487069"/>
              <a:ext cx="1970087" cy="2291186"/>
            </a:xfrm>
            <a:custGeom>
              <a:avLst/>
              <a:gdLst>
                <a:gd name="connsiteX0" fmla="*/ 1763486 w 1763486"/>
                <a:gd name="connsiteY0" fmla="*/ 424543 h 2792186"/>
                <a:gd name="connsiteX1" fmla="*/ 1347108 w 1763486"/>
                <a:gd name="connsiteY1" fmla="*/ 155122 h 2792186"/>
                <a:gd name="connsiteX2" fmla="*/ 1110343 w 1763486"/>
                <a:gd name="connsiteY2" fmla="*/ 0 h 2792186"/>
                <a:gd name="connsiteX3" fmla="*/ 775608 w 1763486"/>
                <a:gd name="connsiteY3" fmla="*/ 195943 h 2792186"/>
                <a:gd name="connsiteX4" fmla="*/ 612322 w 1763486"/>
                <a:gd name="connsiteY4" fmla="*/ 563336 h 2792186"/>
                <a:gd name="connsiteX5" fmla="*/ 408215 w 1763486"/>
                <a:gd name="connsiteY5" fmla="*/ 889908 h 2792186"/>
                <a:gd name="connsiteX6" fmla="*/ 269422 w 1763486"/>
                <a:gd name="connsiteY6" fmla="*/ 1151165 h 2792186"/>
                <a:gd name="connsiteX7" fmla="*/ 253093 w 1763486"/>
                <a:gd name="connsiteY7" fmla="*/ 1232808 h 2792186"/>
                <a:gd name="connsiteX8" fmla="*/ 195943 w 1763486"/>
                <a:gd name="connsiteY8" fmla="*/ 1567543 h 2792186"/>
                <a:gd name="connsiteX9" fmla="*/ 32658 w 1763486"/>
                <a:gd name="connsiteY9" fmla="*/ 1943100 h 2792186"/>
                <a:gd name="connsiteX10" fmla="*/ 8165 w 1763486"/>
                <a:gd name="connsiteY10" fmla="*/ 2008415 h 2792186"/>
                <a:gd name="connsiteX11" fmla="*/ 0 w 1763486"/>
                <a:gd name="connsiteY11" fmla="*/ 2400300 h 2792186"/>
                <a:gd name="connsiteX12" fmla="*/ 146958 w 1763486"/>
                <a:gd name="connsiteY12" fmla="*/ 2759529 h 2792186"/>
                <a:gd name="connsiteX13" fmla="*/ 146958 w 1763486"/>
                <a:gd name="connsiteY13" fmla="*/ 2759529 h 2792186"/>
                <a:gd name="connsiteX14" fmla="*/ 204108 w 1763486"/>
                <a:gd name="connsiteY14" fmla="*/ 2792186 h 2792186"/>
                <a:gd name="connsiteX15" fmla="*/ 293915 w 1763486"/>
                <a:gd name="connsiteY15" fmla="*/ 2612572 h 2792186"/>
                <a:gd name="connsiteX16" fmla="*/ 816429 w 1763486"/>
                <a:gd name="connsiteY16" fmla="*/ 1992086 h 2792186"/>
                <a:gd name="connsiteX17" fmla="*/ 1036865 w 1763486"/>
                <a:gd name="connsiteY17" fmla="*/ 1763486 h 2792186"/>
                <a:gd name="connsiteX18" fmla="*/ 1249136 w 1763486"/>
                <a:gd name="connsiteY18" fmla="*/ 1347108 h 2792186"/>
                <a:gd name="connsiteX19" fmla="*/ 1338943 w 1763486"/>
                <a:gd name="connsiteY19" fmla="*/ 987879 h 2792186"/>
                <a:gd name="connsiteX20" fmla="*/ 1575708 w 1763486"/>
                <a:gd name="connsiteY20" fmla="*/ 653143 h 2792186"/>
                <a:gd name="connsiteX21" fmla="*/ 1763486 w 1763486"/>
                <a:gd name="connsiteY21" fmla="*/ 424543 h 2792186"/>
                <a:gd name="connsiteX0" fmla="*/ 1763486 w 1763486"/>
                <a:gd name="connsiteY0" fmla="*/ 424543 h 2792186"/>
                <a:gd name="connsiteX1" fmla="*/ 1347108 w 1763486"/>
                <a:gd name="connsiteY1" fmla="*/ 155122 h 2792186"/>
                <a:gd name="connsiteX2" fmla="*/ 1110343 w 1763486"/>
                <a:gd name="connsiteY2" fmla="*/ 0 h 2792186"/>
                <a:gd name="connsiteX3" fmla="*/ 775608 w 1763486"/>
                <a:gd name="connsiteY3" fmla="*/ 195943 h 2792186"/>
                <a:gd name="connsiteX4" fmla="*/ 364959 w 1763486"/>
                <a:gd name="connsiteY4" fmla="*/ 127231 h 2792186"/>
                <a:gd name="connsiteX5" fmla="*/ 408215 w 1763486"/>
                <a:gd name="connsiteY5" fmla="*/ 889908 h 2792186"/>
                <a:gd name="connsiteX6" fmla="*/ 269422 w 1763486"/>
                <a:gd name="connsiteY6" fmla="*/ 1151165 h 2792186"/>
                <a:gd name="connsiteX7" fmla="*/ 253093 w 1763486"/>
                <a:gd name="connsiteY7" fmla="*/ 1232808 h 2792186"/>
                <a:gd name="connsiteX8" fmla="*/ 195943 w 1763486"/>
                <a:gd name="connsiteY8" fmla="*/ 1567543 h 2792186"/>
                <a:gd name="connsiteX9" fmla="*/ 32658 w 1763486"/>
                <a:gd name="connsiteY9" fmla="*/ 1943100 h 2792186"/>
                <a:gd name="connsiteX10" fmla="*/ 8165 w 1763486"/>
                <a:gd name="connsiteY10" fmla="*/ 2008415 h 2792186"/>
                <a:gd name="connsiteX11" fmla="*/ 0 w 1763486"/>
                <a:gd name="connsiteY11" fmla="*/ 2400300 h 2792186"/>
                <a:gd name="connsiteX12" fmla="*/ 146958 w 1763486"/>
                <a:gd name="connsiteY12" fmla="*/ 2759529 h 2792186"/>
                <a:gd name="connsiteX13" fmla="*/ 146958 w 1763486"/>
                <a:gd name="connsiteY13" fmla="*/ 2759529 h 2792186"/>
                <a:gd name="connsiteX14" fmla="*/ 204108 w 1763486"/>
                <a:gd name="connsiteY14" fmla="*/ 2792186 h 2792186"/>
                <a:gd name="connsiteX15" fmla="*/ 293915 w 1763486"/>
                <a:gd name="connsiteY15" fmla="*/ 2612572 h 2792186"/>
                <a:gd name="connsiteX16" fmla="*/ 816429 w 1763486"/>
                <a:gd name="connsiteY16" fmla="*/ 1992086 h 2792186"/>
                <a:gd name="connsiteX17" fmla="*/ 1036865 w 1763486"/>
                <a:gd name="connsiteY17" fmla="*/ 1763486 h 2792186"/>
                <a:gd name="connsiteX18" fmla="*/ 1249136 w 1763486"/>
                <a:gd name="connsiteY18" fmla="*/ 1347108 h 2792186"/>
                <a:gd name="connsiteX19" fmla="*/ 1338943 w 1763486"/>
                <a:gd name="connsiteY19" fmla="*/ 987879 h 2792186"/>
                <a:gd name="connsiteX20" fmla="*/ 1575708 w 1763486"/>
                <a:gd name="connsiteY20" fmla="*/ 653143 h 2792186"/>
                <a:gd name="connsiteX21" fmla="*/ 1763486 w 1763486"/>
                <a:gd name="connsiteY21" fmla="*/ 424543 h 2792186"/>
                <a:gd name="connsiteX0" fmla="*/ 1830575 w 1830575"/>
                <a:gd name="connsiteY0" fmla="*/ 424543 h 2792186"/>
                <a:gd name="connsiteX1" fmla="*/ 1414197 w 1830575"/>
                <a:gd name="connsiteY1" fmla="*/ 155122 h 2792186"/>
                <a:gd name="connsiteX2" fmla="*/ 1177432 w 1830575"/>
                <a:gd name="connsiteY2" fmla="*/ 0 h 2792186"/>
                <a:gd name="connsiteX3" fmla="*/ 842697 w 1830575"/>
                <a:gd name="connsiteY3" fmla="*/ 195943 h 2792186"/>
                <a:gd name="connsiteX4" fmla="*/ 432048 w 1830575"/>
                <a:gd name="connsiteY4" fmla="*/ 127231 h 2792186"/>
                <a:gd name="connsiteX5" fmla="*/ 0 w 1830575"/>
                <a:gd name="connsiteY5" fmla="*/ 55223 h 2792186"/>
                <a:gd name="connsiteX6" fmla="*/ 336511 w 1830575"/>
                <a:gd name="connsiteY6" fmla="*/ 1151165 h 2792186"/>
                <a:gd name="connsiteX7" fmla="*/ 320182 w 1830575"/>
                <a:gd name="connsiteY7" fmla="*/ 1232808 h 2792186"/>
                <a:gd name="connsiteX8" fmla="*/ 263032 w 1830575"/>
                <a:gd name="connsiteY8" fmla="*/ 1567543 h 2792186"/>
                <a:gd name="connsiteX9" fmla="*/ 99747 w 1830575"/>
                <a:gd name="connsiteY9" fmla="*/ 1943100 h 2792186"/>
                <a:gd name="connsiteX10" fmla="*/ 75254 w 1830575"/>
                <a:gd name="connsiteY10" fmla="*/ 2008415 h 2792186"/>
                <a:gd name="connsiteX11" fmla="*/ 67089 w 1830575"/>
                <a:gd name="connsiteY11" fmla="*/ 2400300 h 2792186"/>
                <a:gd name="connsiteX12" fmla="*/ 214047 w 1830575"/>
                <a:gd name="connsiteY12" fmla="*/ 2759529 h 2792186"/>
                <a:gd name="connsiteX13" fmla="*/ 214047 w 1830575"/>
                <a:gd name="connsiteY13" fmla="*/ 2759529 h 2792186"/>
                <a:gd name="connsiteX14" fmla="*/ 271197 w 1830575"/>
                <a:gd name="connsiteY14" fmla="*/ 2792186 h 2792186"/>
                <a:gd name="connsiteX15" fmla="*/ 361004 w 1830575"/>
                <a:gd name="connsiteY15" fmla="*/ 2612572 h 2792186"/>
                <a:gd name="connsiteX16" fmla="*/ 883518 w 1830575"/>
                <a:gd name="connsiteY16" fmla="*/ 1992086 h 2792186"/>
                <a:gd name="connsiteX17" fmla="*/ 1103954 w 1830575"/>
                <a:gd name="connsiteY17" fmla="*/ 1763486 h 2792186"/>
                <a:gd name="connsiteX18" fmla="*/ 1316225 w 1830575"/>
                <a:gd name="connsiteY18" fmla="*/ 1347108 h 2792186"/>
                <a:gd name="connsiteX19" fmla="*/ 1406032 w 1830575"/>
                <a:gd name="connsiteY19" fmla="*/ 987879 h 2792186"/>
                <a:gd name="connsiteX20" fmla="*/ 1642797 w 1830575"/>
                <a:gd name="connsiteY20" fmla="*/ 653143 h 2792186"/>
                <a:gd name="connsiteX21" fmla="*/ 1830575 w 1830575"/>
                <a:gd name="connsiteY21" fmla="*/ 424543 h 2792186"/>
                <a:gd name="connsiteX0" fmla="*/ 1991509 w 1991509"/>
                <a:gd name="connsiteY0" fmla="*/ 424543 h 2792186"/>
                <a:gd name="connsiteX1" fmla="*/ 1575131 w 1991509"/>
                <a:gd name="connsiteY1" fmla="*/ 155122 h 2792186"/>
                <a:gd name="connsiteX2" fmla="*/ 1338366 w 1991509"/>
                <a:gd name="connsiteY2" fmla="*/ 0 h 2792186"/>
                <a:gd name="connsiteX3" fmla="*/ 1003631 w 1991509"/>
                <a:gd name="connsiteY3" fmla="*/ 195943 h 2792186"/>
                <a:gd name="connsiteX4" fmla="*/ 592982 w 1991509"/>
                <a:gd name="connsiteY4" fmla="*/ 127231 h 2792186"/>
                <a:gd name="connsiteX5" fmla="*/ 160934 w 1991509"/>
                <a:gd name="connsiteY5" fmla="*/ 55223 h 2792186"/>
                <a:gd name="connsiteX6" fmla="*/ 16919 w 1991509"/>
                <a:gd name="connsiteY6" fmla="*/ 343255 h 2792186"/>
                <a:gd name="connsiteX7" fmla="*/ 481116 w 1991509"/>
                <a:gd name="connsiteY7" fmla="*/ 1232808 h 2792186"/>
                <a:gd name="connsiteX8" fmla="*/ 423966 w 1991509"/>
                <a:gd name="connsiteY8" fmla="*/ 1567543 h 2792186"/>
                <a:gd name="connsiteX9" fmla="*/ 260681 w 1991509"/>
                <a:gd name="connsiteY9" fmla="*/ 1943100 h 2792186"/>
                <a:gd name="connsiteX10" fmla="*/ 236188 w 1991509"/>
                <a:gd name="connsiteY10" fmla="*/ 2008415 h 2792186"/>
                <a:gd name="connsiteX11" fmla="*/ 228023 w 1991509"/>
                <a:gd name="connsiteY11" fmla="*/ 2400300 h 2792186"/>
                <a:gd name="connsiteX12" fmla="*/ 374981 w 1991509"/>
                <a:gd name="connsiteY12" fmla="*/ 2759529 h 2792186"/>
                <a:gd name="connsiteX13" fmla="*/ 374981 w 1991509"/>
                <a:gd name="connsiteY13" fmla="*/ 2759529 h 2792186"/>
                <a:gd name="connsiteX14" fmla="*/ 432131 w 1991509"/>
                <a:gd name="connsiteY14" fmla="*/ 2792186 h 2792186"/>
                <a:gd name="connsiteX15" fmla="*/ 521938 w 1991509"/>
                <a:gd name="connsiteY15" fmla="*/ 2612572 h 2792186"/>
                <a:gd name="connsiteX16" fmla="*/ 1044452 w 1991509"/>
                <a:gd name="connsiteY16" fmla="*/ 1992086 h 2792186"/>
                <a:gd name="connsiteX17" fmla="*/ 1264888 w 1991509"/>
                <a:gd name="connsiteY17" fmla="*/ 1763486 h 2792186"/>
                <a:gd name="connsiteX18" fmla="*/ 1477159 w 1991509"/>
                <a:gd name="connsiteY18" fmla="*/ 1347108 h 2792186"/>
                <a:gd name="connsiteX19" fmla="*/ 1566966 w 1991509"/>
                <a:gd name="connsiteY19" fmla="*/ 987879 h 2792186"/>
                <a:gd name="connsiteX20" fmla="*/ 1803731 w 1991509"/>
                <a:gd name="connsiteY20" fmla="*/ 653143 h 2792186"/>
                <a:gd name="connsiteX21" fmla="*/ 1991509 w 1991509"/>
                <a:gd name="connsiteY21" fmla="*/ 424543 h 2792186"/>
                <a:gd name="connsiteX0" fmla="*/ 1991509 w 1991509"/>
                <a:gd name="connsiteY0" fmla="*/ 424543 h 2792186"/>
                <a:gd name="connsiteX1" fmla="*/ 1575131 w 1991509"/>
                <a:gd name="connsiteY1" fmla="*/ 155122 h 2792186"/>
                <a:gd name="connsiteX2" fmla="*/ 1338366 w 1991509"/>
                <a:gd name="connsiteY2" fmla="*/ 0 h 2792186"/>
                <a:gd name="connsiteX3" fmla="*/ 1003631 w 1991509"/>
                <a:gd name="connsiteY3" fmla="*/ 195943 h 2792186"/>
                <a:gd name="connsiteX4" fmla="*/ 592982 w 1991509"/>
                <a:gd name="connsiteY4" fmla="*/ 127231 h 2792186"/>
                <a:gd name="connsiteX5" fmla="*/ 160934 w 1991509"/>
                <a:gd name="connsiteY5" fmla="*/ 55223 h 2792186"/>
                <a:gd name="connsiteX6" fmla="*/ 16919 w 1991509"/>
                <a:gd name="connsiteY6" fmla="*/ 343255 h 2792186"/>
                <a:gd name="connsiteX7" fmla="*/ 592983 w 1991509"/>
                <a:gd name="connsiteY7" fmla="*/ 631287 h 2792186"/>
                <a:gd name="connsiteX8" fmla="*/ 423966 w 1991509"/>
                <a:gd name="connsiteY8" fmla="*/ 1567543 h 2792186"/>
                <a:gd name="connsiteX9" fmla="*/ 260681 w 1991509"/>
                <a:gd name="connsiteY9" fmla="*/ 1943100 h 2792186"/>
                <a:gd name="connsiteX10" fmla="*/ 236188 w 1991509"/>
                <a:gd name="connsiteY10" fmla="*/ 2008415 h 2792186"/>
                <a:gd name="connsiteX11" fmla="*/ 228023 w 1991509"/>
                <a:gd name="connsiteY11" fmla="*/ 2400300 h 2792186"/>
                <a:gd name="connsiteX12" fmla="*/ 374981 w 1991509"/>
                <a:gd name="connsiteY12" fmla="*/ 2759529 h 2792186"/>
                <a:gd name="connsiteX13" fmla="*/ 374981 w 1991509"/>
                <a:gd name="connsiteY13" fmla="*/ 2759529 h 2792186"/>
                <a:gd name="connsiteX14" fmla="*/ 432131 w 1991509"/>
                <a:gd name="connsiteY14" fmla="*/ 2792186 h 2792186"/>
                <a:gd name="connsiteX15" fmla="*/ 521938 w 1991509"/>
                <a:gd name="connsiteY15" fmla="*/ 2612572 h 2792186"/>
                <a:gd name="connsiteX16" fmla="*/ 1044452 w 1991509"/>
                <a:gd name="connsiteY16" fmla="*/ 1992086 h 2792186"/>
                <a:gd name="connsiteX17" fmla="*/ 1264888 w 1991509"/>
                <a:gd name="connsiteY17" fmla="*/ 1763486 h 2792186"/>
                <a:gd name="connsiteX18" fmla="*/ 1477159 w 1991509"/>
                <a:gd name="connsiteY18" fmla="*/ 1347108 h 2792186"/>
                <a:gd name="connsiteX19" fmla="*/ 1566966 w 1991509"/>
                <a:gd name="connsiteY19" fmla="*/ 987879 h 2792186"/>
                <a:gd name="connsiteX20" fmla="*/ 1803731 w 1991509"/>
                <a:gd name="connsiteY20" fmla="*/ 653143 h 2792186"/>
                <a:gd name="connsiteX21" fmla="*/ 1991509 w 1991509"/>
                <a:gd name="connsiteY21" fmla="*/ 424543 h 2792186"/>
                <a:gd name="connsiteX0" fmla="*/ 1991509 w 1991509"/>
                <a:gd name="connsiteY0" fmla="*/ 424543 h 2792186"/>
                <a:gd name="connsiteX1" fmla="*/ 1575131 w 1991509"/>
                <a:gd name="connsiteY1" fmla="*/ 155122 h 2792186"/>
                <a:gd name="connsiteX2" fmla="*/ 1338366 w 1991509"/>
                <a:gd name="connsiteY2" fmla="*/ 0 h 2792186"/>
                <a:gd name="connsiteX3" fmla="*/ 1003631 w 1991509"/>
                <a:gd name="connsiteY3" fmla="*/ 195943 h 2792186"/>
                <a:gd name="connsiteX4" fmla="*/ 592982 w 1991509"/>
                <a:gd name="connsiteY4" fmla="*/ 127231 h 2792186"/>
                <a:gd name="connsiteX5" fmla="*/ 160934 w 1991509"/>
                <a:gd name="connsiteY5" fmla="*/ 55223 h 2792186"/>
                <a:gd name="connsiteX6" fmla="*/ 16919 w 1991509"/>
                <a:gd name="connsiteY6" fmla="*/ 343255 h 2792186"/>
                <a:gd name="connsiteX7" fmla="*/ 592983 w 1991509"/>
                <a:gd name="connsiteY7" fmla="*/ 631287 h 2792186"/>
                <a:gd name="connsiteX8" fmla="*/ 423966 w 1991509"/>
                <a:gd name="connsiteY8" fmla="*/ 1567543 h 2792186"/>
                <a:gd name="connsiteX9" fmla="*/ 260681 w 1991509"/>
                <a:gd name="connsiteY9" fmla="*/ 1943100 h 2792186"/>
                <a:gd name="connsiteX10" fmla="*/ 236188 w 1991509"/>
                <a:gd name="connsiteY10" fmla="*/ 2008415 h 2792186"/>
                <a:gd name="connsiteX11" fmla="*/ 228023 w 1991509"/>
                <a:gd name="connsiteY11" fmla="*/ 2400300 h 2792186"/>
                <a:gd name="connsiteX12" fmla="*/ 374981 w 1991509"/>
                <a:gd name="connsiteY12" fmla="*/ 2759529 h 2792186"/>
                <a:gd name="connsiteX13" fmla="*/ 374981 w 1991509"/>
                <a:gd name="connsiteY13" fmla="*/ 2759529 h 2792186"/>
                <a:gd name="connsiteX14" fmla="*/ 432131 w 1991509"/>
                <a:gd name="connsiteY14" fmla="*/ 2792186 h 2792186"/>
                <a:gd name="connsiteX15" fmla="*/ 521938 w 1991509"/>
                <a:gd name="connsiteY15" fmla="*/ 2612572 h 2792186"/>
                <a:gd name="connsiteX16" fmla="*/ 1044452 w 1991509"/>
                <a:gd name="connsiteY16" fmla="*/ 1992086 h 2792186"/>
                <a:gd name="connsiteX17" fmla="*/ 1264888 w 1991509"/>
                <a:gd name="connsiteY17" fmla="*/ 1763486 h 2792186"/>
                <a:gd name="connsiteX18" fmla="*/ 1477159 w 1991509"/>
                <a:gd name="connsiteY18" fmla="*/ 1347108 h 2792186"/>
                <a:gd name="connsiteX19" fmla="*/ 1313702 w 1991509"/>
                <a:gd name="connsiteY19" fmla="*/ 846788 h 2792186"/>
                <a:gd name="connsiteX20" fmla="*/ 1803731 w 1991509"/>
                <a:gd name="connsiteY20" fmla="*/ 653143 h 2792186"/>
                <a:gd name="connsiteX21" fmla="*/ 1991509 w 1991509"/>
                <a:gd name="connsiteY21" fmla="*/ 424543 h 2792186"/>
                <a:gd name="connsiteX0" fmla="*/ 1991509 w 1991509"/>
                <a:gd name="connsiteY0" fmla="*/ 424543 h 2792186"/>
                <a:gd name="connsiteX1" fmla="*/ 1575131 w 1991509"/>
                <a:gd name="connsiteY1" fmla="*/ 155122 h 2792186"/>
                <a:gd name="connsiteX2" fmla="*/ 1338366 w 1991509"/>
                <a:gd name="connsiteY2" fmla="*/ 0 h 2792186"/>
                <a:gd name="connsiteX3" fmla="*/ 1003631 w 1991509"/>
                <a:gd name="connsiteY3" fmla="*/ 195943 h 2792186"/>
                <a:gd name="connsiteX4" fmla="*/ 592982 w 1991509"/>
                <a:gd name="connsiteY4" fmla="*/ 127231 h 2792186"/>
                <a:gd name="connsiteX5" fmla="*/ 160934 w 1991509"/>
                <a:gd name="connsiteY5" fmla="*/ 55223 h 2792186"/>
                <a:gd name="connsiteX6" fmla="*/ 16919 w 1991509"/>
                <a:gd name="connsiteY6" fmla="*/ 343255 h 2792186"/>
                <a:gd name="connsiteX7" fmla="*/ 592983 w 1991509"/>
                <a:gd name="connsiteY7" fmla="*/ 631287 h 2792186"/>
                <a:gd name="connsiteX8" fmla="*/ 423966 w 1991509"/>
                <a:gd name="connsiteY8" fmla="*/ 1567543 h 2792186"/>
                <a:gd name="connsiteX9" fmla="*/ 260681 w 1991509"/>
                <a:gd name="connsiteY9" fmla="*/ 1943100 h 2792186"/>
                <a:gd name="connsiteX10" fmla="*/ 236188 w 1991509"/>
                <a:gd name="connsiteY10" fmla="*/ 2008415 h 2792186"/>
                <a:gd name="connsiteX11" fmla="*/ 228023 w 1991509"/>
                <a:gd name="connsiteY11" fmla="*/ 2400300 h 2792186"/>
                <a:gd name="connsiteX12" fmla="*/ 374981 w 1991509"/>
                <a:gd name="connsiteY12" fmla="*/ 2759529 h 2792186"/>
                <a:gd name="connsiteX13" fmla="*/ 374981 w 1991509"/>
                <a:gd name="connsiteY13" fmla="*/ 2759529 h 2792186"/>
                <a:gd name="connsiteX14" fmla="*/ 432131 w 1991509"/>
                <a:gd name="connsiteY14" fmla="*/ 2792186 h 2792186"/>
                <a:gd name="connsiteX15" fmla="*/ 521938 w 1991509"/>
                <a:gd name="connsiteY15" fmla="*/ 2612572 h 2792186"/>
                <a:gd name="connsiteX16" fmla="*/ 1044452 w 1991509"/>
                <a:gd name="connsiteY16" fmla="*/ 1992086 h 2792186"/>
                <a:gd name="connsiteX17" fmla="*/ 1264888 w 1991509"/>
                <a:gd name="connsiteY17" fmla="*/ 1763486 h 2792186"/>
                <a:gd name="connsiteX18" fmla="*/ 1477159 w 1991509"/>
                <a:gd name="connsiteY18" fmla="*/ 1347108 h 2792186"/>
                <a:gd name="connsiteX19" fmla="*/ 1313702 w 1991509"/>
                <a:gd name="connsiteY19" fmla="*/ 846788 h 2792186"/>
                <a:gd name="connsiteX20" fmla="*/ 1025557 w 1991509"/>
                <a:gd name="connsiteY20" fmla="*/ 486777 h 2792186"/>
                <a:gd name="connsiteX21" fmla="*/ 1991509 w 1991509"/>
                <a:gd name="connsiteY21" fmla="*/ 424543 h 2792186"/>
                <a:gd name="connsiteX0" fmla="*/ 1991509 w 1991509"/>
                <a:gd name="connsiteY0" fmla="*/ 657787 h 3025430"/>
                <a:gd name="connsiteX1" fmla="*/ 1575131 w 1991509"/>
                <a:gd name="connsiteY1" fmla="*/ 388366 h 3025430"/>
                <a:gd name="connsiteX2" fmla="*/ 1338366 w 1991509"/>
                <a:gd name="connsiteY2" fmla="*/ 233244 h 3025430"/>
                <a:gd name="connsiteX3" fmla="*/ 1003631 w 1991509"/>
                <a:gd name="connsiteY3" fmla="*/ 429187 h 3025430"/>
                <a:gd name="connsiteX4" fmla="*/ 449266 w 1991509"/>
                <a:gd name="connsiteY4" fmla="*/ 0 h 3025430"/>
                <a:gd name="connsiteX5" fmla="*/ 160934 w 1991509"/>
                <a:gd name="connsiteY5" fmla="*/ 288467 h 3025430"/>
                <a:gd name="connsiteX6" fmla="*/ 16919 w 1991509"/>
                <a:gd name="connsiteY6" fmla="*/ 576499 h 3025430"/>
                <a:gd name="connsiteX7" fmla="*/ 592983 w 1991509"/>
                <a:gd name="connsiteY7" fmla="*/ 864531 h 3025430"/>
                <a:gd name="connsiteX8" fmla="*/ 423966 w 1991509"/>
                <a:gd name="connsiteY8" fmla="*/ 1800787 h 3025430"/>
                <a:gd name="connsiteX9" fmla="*/ 260681 w 1991509"/>
                <a:gd name="connsiteY9" fmla="*/ 2176344 h 3025430"/>
                <a:gd name="connsiteX10" fmla="*/ 236188 w 1991509"/>
                <a:gd name="connsiteY10" fmla="*/ 2241659 h 3025430"/>
                <a:gd name="connsiteX11" fmla="*/ 228023 w 1991509"/>
                <a:gd name="connsiteY11" fmla="*/ 2633544 h 3025430"/>
                <a:gd name="connsiteX12" fmla="*/ 374981 w 1991509"/>
                <a:gd name="connsiteY12" fmla="*/ 2992773 h 3025430"/>
                <a:gd name="connsiteX13" fmla="*/ 374981 w 1991509"/>
                <a:gd name="connsiteY13" fmla="*/ 2992773 h 3025430"/>
                <a:gd name="connsiteX14" fmla="*/ 432131 w 1991509"/>
                <a:gd name="connsiteY14" fmla="*/ 3025430 h 3025430"/>
                <a:gd name="connsiteX15" fmla="*/ 521938 w 1991509"/>
                <a:gd name="connsiteY15" fmla="*/ 2845816 h 3025430"/>
                <a:gd name="connsiteX16" fmla="*/ 1044452 w 1991509"/>
                <a:gd name="connsiteY16" fmla="*/ 2225330 h 3025430"/>
                <a:gd name="connsiteX17" fmla="*/ 1264888 w 1991509"/>
                <a:gd name="connsiteY17" fmla="*/ 1996730 h 3025430"/>
                <a:gd name="connsiteX18" fmla="*/ 1477159 w 1991509"/>
                <a:gd name="connsiteY18" fmla="*/ 1580352 h 3025430"/>
                <a:gd name="connsiteX19" fmla="*/ 1313702 w 1991509"/>
                <a:gd name="connsiteY19" fmla="*/ 1080032 h 3025430"/>
                <a:gd name="connsiteX20" fmla="*/ 1025557 w 1991509"/>
                <a:gd name="connsiteY20" fmla="*/ 720021 h 3025430"/>
                <a:gd name="connsiteX21" fmla="*/ 1991509 w 1991509"/>
                <a:gd name="connsiteY21" fmla="*/ 657787 h 3025430"/>
                <a:gd name="connsiteX0" fmla="*/ 2046498 w 2046498"/>
                <a:gd name="connsiteY0" fmla="*/ 657787 h 3025430"/>
                <a:gd name="connsiteX1" fmla="*/ 1630120 w 2046498"/>
                <a:gd name="connsiteY1" fmla="*/ 388366 h 3025430"/>
                <a:gd name="connsiteX2" fmla="*/ 1393355 w 2046498"/>
                <a:gd name="connsiteY2" fmla="*/ 233244 h 3025430"/>
                <a:gd name="connsiteX3" fmla="*/ 1058620 w 2046498"/>
                <a:gd name="connsiteY3" fmla="*/ 429187 h 3025430"/>
                <a:gd name="connsiteX4" fmla="*/ 504255 w 2046498"/>
                <a:gd name="connsiteY4" fmla="*/ 0 h 3025430"/>
                <a:gd name="connsiteX5" fmla="*/ 215923 w 2046498"/>
                <a:gd name="connsiteY5" fmla="*/ 288467 h 3025430"/>
                <a:gd name="connsiteX6" fmla="*/ 71908 w 2046498"/>
                <a:gd name="connsiteY6" fmla="*/ 576499 h 3025430"/>
                <a:gd name="connsiteX7" fmla="*/ 0 w 2046498"/>
                <a:gd name="connsiteY7" fmla="*/ 1152034 h 3025430"/>
                <a:gd name="connsiteX8" fmla="*/ 478955 w 2046498"/>
                <a:gd name="connsiteY8" fmla="*/ 1800787 h 3025430"/>
                <a:gd name="connsiteX9" fmla="*/ 315670 w 2046498"/>
                <a:gd name="connsiteY9" fmla="*/ 2176344 h 3025430"/>
                <a:gd name="connsiteX10" fmla="*/ 291177 w 2046498"/>
                <a:gd name="connsiteY10" fmla="*/ 2241659 h 3025430"/>
                <a:gd name="connsiteX11" fmla="*/ 283012 w 2046498"/>
                <a:gd name="connsiteY11" fmla="*/ 2633544 h 3025430"/>
                <a:gd name="connsiteX12" fmla="*/ 429970 w 2046498"/>
                <a:gd name="connsiteY12" fmla="*/ 2992773 h 3025430"/>
                <a:gd name="connsiteX13" fmla="*/ 429970 w 2046498"/>
                <a:gd name="connsiteY13" fmla="*/ 2992773 h 3025430"/>
                <a:gd name="connsiteX14" fmla="*/ 487120 w 2046498"/>
                <a:gd name="connsiteY14" fmla="*/ 3025430 h 3025430"/>
                <a:gd name="connsiteX15" fmla="*/ 576927 w 2046498"/>
                <a:gd name="connsiteY15" fmla="*/ 2845816 h 3025430"/>
                <a:gd name="connsiteX16" fmla="*/ 1099441 w 2046498"/>
                <a:gd name="connsiteY16" fmla="*/ 2225330 h 3025430"/>
                <a:gd name="connsiteX17" fmla="*/ 1319877 w 2046498"/>
                <a:gd name="connsiteY17" fmla="*/ 1996730 h 3025430"/>
                <a:gd name="connsiteX18" fmla="*/ 1532148 w 2046498"/>
                <a:gd name="connsiteY18" fmla="*/ 1580352 h 3025430"/>
                <a:gd name="connsiteX19" fmla="*/ 1368691 w 2046498"/>
                <a:gd name="connsiteY19" fmla="*/ 1080032 h 3025430"/>
                <a:gd name="connsiteX20" fmla="*/ 1080546 w 2046498"/>
                <a:gd name="connsiteY20" fmla="*/ 720021 h 3025430"/>
                <a:gd name="connsiteX21" fmla="*/ 2046498 w 2046498"/>
                <a:gd name="connsiteY21" fmla="*/ 657787 h 3025430"/>
                <a:gd name="connsiteX0" fmla="*/ 2046498 w 2046498"/>
                <a:gd name="connsiteY0" fmla="*/ 657787 h 3025430"/>
                <a:gd name="connsiteX1" fmla="*/ 1630120 w 2046498"/>
                <a:gd name="connsiteY1" fmla="*/ 388366 h 3025430"/>
                <a:gd name="connsiteX2" fmla="*/ 1393355 w 2046498"/>
                <a:gd name="connsiteY2" fmla="*/ 233244 h 3025430"/>
                <a:gd name="connsiteX3" fmla="*/ 1058620 w 2046498"/>
                <a:gd name="connsiteY3" fmla="*/ 429187 h 3025430"/>
                <a:gd name="connsiteX4" fmla="*/ 504255 w 2046498"/>
                <a:gd name="connsiteY4" fmla="*/ 0 h 3025430"/>
                <a:gd name="connsiteX5" fmla="*/ 215923 w 2046498"/>
                <a:gd name="connsiteY5" fmla="*/ 288467 h 3025430"/>
                <a:gd name="connsiteX6" fmla="*/ 71908 w 2046498"/>
                <a:gd name="connsiteY6" fmla="*/ 576499 h 3025430"/>
                <a:gd name="connsiteX7" fmla="*/ 0 w 2046498"/>
                <a:gd name="connsiteY7" fmla="*/ 1152034 h 3025430"/>
                <a:gd name="connsiteX8" fmla="*/ 0 w 2046498"/>
                <a:gd name="connsiteY8" fmla="*/ 1872056 h 3025430"/>
                <a:gd name="connsiteX9" fmla="*/ 315670 w 2046498"/>
                <a:gd name="connsiteY9" fmla="*/ 2176344 h 3025430"/>
                <a:gd name="connsiteX10" fmla="*/ 291177 w 2046498"/>
                <a:gd name="connsiteY10" fmla="*/ 2241659 h 3025430"/>
                <a:gd name="connsiteX11" fmla="*/ 283012 w 2046498"/>
                <a:gd name="connsiteY11" fmla="*/ 2633544 h 3025430"/>
                <a:gd name="connsiteX12" fmla="*/ 429970 w 2046498"/>
                <a:gd name="connsiteY12" fmla="*/ 2992773 h 3025430"/>
                <a:gd name="connsiteX13" fmla="*/ 429970 w 2046498"/>
                <a:gd name="connsiteY13" fmla="*/ 2992773 h 3025430"/>
                <a:gd name="connsiteX14" fmla="*/ 487120 w 2046498"/>
                <a:gd name="connsiteY14" fmla="*/ 3025430 h 3025430"/>
                <a:gd name="connsiteX15" fmla="*/ 576927 w 2046498"/>
                <a:gd name="connsiteY15" fmla="*/ 2845816 h 3025430"/>
                <a:gd name="connsiteX16" fmla="*/ 1099441 w 2046498"/>
                <a:gd name="connsiteY16" fmla="*/ 2225330 h 3025430"/>
                <a:gd name="connsiteX17" fmla="*/ 1319877 w 2046498"/>
                <a:gd name="connsiteY17" fmla="*/ 1996730 h 3025430"/>
                <a:gd name="connsiteX18" fmla="*/ 1532148 w 2046498"/>
                <a:gd name="connsiteY18" fmla="*/ 1580352 h 3025430"/>
                <a:gd name="connsiteX19" fmla="*/ 1368691 w 2046498"/>
                <a:gd name="connsiteY19" fmla="*/ 1080032 h 3025430"/>
                <a:gd name="connsiteX20" fmla="*/ 1080546 w 2046498"/>
                <a:gd name="connsiteY20" fmla="*/ 720021 h 3025430"/>
                <a:gd name="connsiteX21" fmla="*/ 2046498 w 2046498"/>
                <a:gd name="connsiteY21" fmla="*/ 657787 h 3025430"/>
                <a:gd name="connsiteX0" fmla="*/ 2046498 w 2046498"/>
                <a:gd name="connsiteY0" fmla="*/ 657787 h 3025430"/>
                <a:gd name="connsiteX1" fmla="*/ 1630120 w 2046498"/>
                <a:gd name="connsiteY1" fmla="*/ 388366 h 3025430"/>
                <a:gd name="connsiteX2" fmla="*/ 1393355 w 2046498"/>
                <a:gd name="connsiteY2" fmla="*/ 233244 h 3025430"/>
                <a:gd name="connsiteX3" fmla="*/ 1058620 w 2046498"/>
                <a:gd name="connsiteY3" fmla="*/ 429187 h 3025430"/>
                <a:gd name="connsiteX4" fmla="*/ 504255 w 2046498"/>
                <a:gd name="connsiteY4" fmla="*/ 0 h 3025430"/>
                <a:gd name="connsiteX5" fmla="*/ 215923 w 2046498"/>
                <a:gd name="connsiteY5" fmla="*/ 288467 h 3025430"/>
                <a:gd name="connsiteX6" fmla="*/ 71908 w 2046498"/>
                <a:gd name="connsiteY6" fmla="*/ 576499 h 3025430"/>
                <a:gd name="connsiteX7" fmla="*/ 0 w 2046498"/>
                <a:gd name="connsiteY7" fmla="*/ 1152034 h 3025430"/>
                <a:gd name="connsiteX8" fmla="*/ 0 w 2046498"/>
                <a:gd name="connsiteY8" fmla="*/ 1872056 h 3025430"/>
                <a:gd name="connsiteX9" fmla="*/ 72036 w 2046498"/>
                <a:gd name="connsiteY9" fmla="*/ 2376071 h 3025430"/>
                <a:gd name="connsiteX10" fmla="*/ 291177 w 2046498"/>
                <a:gd name="connsiteY10" fmla="*/ 2241659 h 3025430"/>
                <a:gd name="connsiteX11" fmla="*/ 283012 w 2046498"/>
                <a:gd name="connsiteY11" fmla="*/ 2633544 h 3025430"/>
                <a:gd name="connsiteX12" fmla="*/ 429970 w 2046498"/>
                <a:gd name="connsiteY12" fmla="*/ 2992773 h 3025430"/>
                <a:gd name="connsiteX13" fmla="*/ 429970 w 2046498"/>
                <a:gd name="connsiteY13" fmla="*/ 2992773 h 3025430"/>
                <a:gd name="connsiteX14" fmla="*/ 487120 w 2046498"/>
                <a:gd name="connsiteY14" fmla="*/ 3025430 h 3025430"/>
                <a:gd name="connsiteX15" fmla="*/ 576927 w 2046498"/>
                <a:gd name="connsiteY15" fmla="*/ 2845816 h 3025430"/>
                <a:gd name="connsiteX16" fmla="*/ 1099441 w 2046498"/>
                <a:gd name="connsiteY16" fmla="*/ 2225330 h 3025430"/>
                <a:gd name="connsiteX17" fmla="*/ 1319877 w 2046498"/>
                <a:gd name="connsiteY17" fmla="*/ 1996730 h 3025430"/>
                <a:gd name="connsiteX18" fmla="*/ 1532148 w 2046498"/>
                <a:gd name="connsiteY18" fmla="*/ 1580352 h 3025430"/>
                <a:gd name="connsiteX19" fmla="*/ 1368691 w 2046498"/>
                <a:gd name="connsiteY19" fmla="*/ 1080032 h 3025430"/>
                <a:gd name="connsiteX20" fmla="*/ 1080546 w 2046498"/>
                <a:gd name="connsiteY20" fmla="*/ 720021 h 3025430"/>
                <a:gd name="connsiteX21" fmla="*/ 2046498 w 2046498"/>
                <a:gd name="connsiteY21" fmla="*/ 657787 h 3025430"/>
                <a:gd name="connsiteX0" fmla="*/ 2046498 w 2046498"/>
                <a:gd name="connsiteY0" fmla="*/ 657787 h 3025430"/>
                <a:gd name="connsiteX1" fmla="*/ 1630120 w 2046498"/>
                <a:gd name="connsiteY1" fmla="*/ 388366 h 3025430"/>
                <a:gd name="connsiteX2" fmla="*/ 1393355 w 2046498"/>
                <a:gd name="connsiteY2" fmla="*/ 233244 h 3025430"/>
                <a:gd name="connsiteX3" fmla="*/ 1058620 w 2046498"/>
                <a:gd name="connsiteY3" fmla="*/ 429187 h 3025430"/>
                <a:gd name="connsiteX4" fmla="*/ 504255 w 2046498"/>
                <a:gd name="connsiteY4" fmla="*/ 0 h 3025430"/>
                <a:gd name="connsiteX5" fmla="*/ 215923 w 2046498"/>
                <a:gd name="connsiteY5" fmla="*/ 288467 h 3025430"/>
                <a:gd name="connsiteX6" fmla="*/ 71908 w 2046498"/>
                <a:gd name="connsiteY6" fmla="*/ 576499 h 3025430"/>
                <a:gd name="connsiteX7" fmla="*/ 0 w 2046498"/>
                <a:gd name="connsiteY7" fmla="*/ 1152034 h 3025430"/>
                <a:gd name="connsiteX8" fmla="*/ 0 w 2046498"/>
                <a:gd name="connsiteY8" fmla="*/ 1872056 h 3025430"/>
                <a:gd name="connsiteX9" fmla="*/ 72036 w 2046498"/>
                <a:gd name="connsiteY9" fmla="*/ 2376071 h 3025430"/>
                <a:gd name="connsiteX10" fmla="*/ 291177 w 2046498"/>
                <a:gd name="connsiteY10" fmla="*/ 2241659 h 3025430"/>
                <a:gd name="connsiteX11" fmla="*/ 72036 w 2046498"/>
                <a:gd name="connsiteY11" fmla="*/ 2808084 h 3025430"/>
                <a:gd name="connsiteX12" fmla="*/ 429970 w 2046498"/>
                <a:gd name="connsiteY12" fmla="*/ 2992773 h 3025430"/>
                <a:gd name="connsiteX13" fmla="*/ 429970 w 2046498"/>
                <a:gd name="connsiteY13" fmla="*/ 2992773 h 3025430"/>
                <a:gd name="connsiteX14" fmla="*/ 487120 w 2046498"/>
                <a:gd name="connsiteY14" fmla="*/ 3025430 h 3025430"/>
                <a:gd name="connsiteX15" fmla="*/ 576927 w 2046498"/>
                <a:gd name="connsiteY15" fmla="*/ 2845816 h 3025430"/>
                <a:gd name="connsiteX16" fmla="*/ 1099441 w 2046498"/>
                <a:gd name="connsiteY16" fmla="*/ 2225330 h 3025430"/>
                <a:gd name="connsiteX17" fmla="*/ 1319877 w 2046498"/>
                <a:gd name="connsiteY17" fmla="*/ 1996730 h 3025430"/>
                <a:gd name="connsiteX18" fmla="*/ 1532148 w 2046498"/>
                <a:gd name="connsiteY18" fmla="*/ 1580352 h 3025430"/>
                <a:gd name="connsiteX19" fmla="*/ 1368691 w 2046498"/>
                <a:gd name="connsiteY19" fmla="*/ 1080032 h 3025430"/>
                <a:gd name="connsiteX20" fmla="*/ 1080546 w 2046498"/>
                <a:gd name="connsiteY20" fmla="*/ 720021 h 3025430"/>
                <a:gd name="connsiteX21" fmla="*/ 2046498 w 2046498"/>
                <a:gd name="connsiteY21" fmla="*/ 657787 h 3025430"/>
                <a:gd name="connsiteX0" fmla="*/ 2046498 w 2046498"/>
                <a:gd name="connsiteY0" fmla="*/ 657787 h 3025430"/>
                <a:gd name="connsiteX1" fmla="*/ 1630120 w 2046498"/>
                <a:gd name="connsiteY1" fmla="*/ 388366 h 3025430"/>
                <a:gd name="connsiteX2" fmla="*/ 1393355 w 2046498"/>
                <a:gd name="connsiteY2" fmla="*/ 233244 h 3025430"/>
                <a:gd name="connsiteX3" fmla="*/ 1058620 w 2046498"/>
                <a:gd name="connsiteY3" fmla="*/ 429187 h 3025430"/>
                <a:gd name="connsiteX4" fmla="*/ 504255 w 2046498"/>
                <a:gd name="connsiteY4" fmla="*/ 0 h 3025430"/>
                <a:gd name="connsiteX5" fmla="*/ 215923 w 2046498"/>
                <a:gd name="connsiteY5" fmla="*/ 288467 h 3025430"/>
                <a:gd name="connsiteX6" fmla="*/ 71908 w 2046498"/>
                <a:gd name="connsiteY6" fmla="*/ 576499 h 3025430"/>
                <a:gd name="connsiteX7" fmla="*/ 0 w 2046498"/>
                <a:gd name="connsiteY7" fmla="*/ 1152034 h 3025430"/>
                <a:gd name="connsiteX8" fmla="*/ 0 w 2046498"/>
                <a:gd name="connsiteY8" fmla="*/ 1872056 h 3025430"/>
                <a:gd name="connsiteX9" fmla="*/ 72036 w 2046498"/>
                <a:gd name="connsiteY9" fmla="*/ 2376071 h 3025430"/>
                <a:gd name="connsiteX10" fmla="*/ 72036 w 2046498"/>
                <a:gd name="connsiteY10" fmla="*/ 2448073 h 3025430"/>
                <a:gd name="connsiteX11" fmla="*/ 72036 w 2046498"/>
                <a:gd name="connsiteY11" fmla="*/ 2808084 h 3025430"/>
                <a:gd name="connsiteX12" fmla="*/ 429970 w 2046498"/>
                <a:gd name="connsiteY12" fmla="*/ 2992773 h 3025430"/>
                <a:gd name="connsiteX13" fmla="*/ 429970 w 2046498"/>
                <a:gd name="connsiteY13" fmla="*/ 2992773 h 3025430"/>
                <a:gd name="connsiteX14" fmla="*/ 487120 w 2046498"/>
                <a:gd name="connsiteY14" fmla="*/ 3025430 h 3025430"/>
                <a:gd name="connsiteX15" fmla="*/ 576927 w 2046498"/>
                <a:gd name="connsiteY15" fmla="*/ 2845816 h 3025430"/>
                <a:gd name="connsiteX16" fmla="*/ 1099441 w 2046498"/>
                <a:gd name="connsiteY16" fmla="*/ 2225330 h 3025430"/>
                <a:gd name="connsiteX17" fmla="*/ 1319877 w 2046498"/>
                <a:gd name="connsiteY17" fmla="*/ 1996730 h 3025430"/>
                <a:gd name="connsiteX18" fmla="*/ 1532148 w 2046498"/>
                <a:gd name="connsiteY18" fmla="*/ 1580352 h 3025430"/>
                <a:gd name="connsiteX19" fmla="*/ 1368691 w 2046498"/>
                <a:gd name="connsiteY19" fmla="*/ 1080032 h 3025430"/>
                <a:gd name="connsiteX20" fmla="*/ 1080546 w 2046498"/>
                <a:gd name="connsiteY20" fmla="*/ 720021 h 3025430"/>
                <a:gd name="connsiteX21" fmla="*/ 2046498 w 2046498"/>
                <a:gd name="connsiteY21" fmla="*/ 657787 h 3025430"/>
                <a:gd name="connsiteX0" fmla="*/ 2046498 w 2046498"/>
                <a:gd name="connsiteY0" fmla="*/ 657787 h 3025430"/>
                <a:gd name="connsiteX1" fmla="*/ 1630120 w 2046498"/>
                <a:gd name="connsiteY1" fmla="*/ 388366 h 3025430"/>
                <a:gd name="connsiteX2" fmla="*/ 1393355 w 2046498"/>
                <a:gd name="connsiteY2" fmla="*/ 233244 h 3025430"/>
                <a:gd name="connsiteX3" fmla="*/ 1058620 w 2046498"/>
                <a:gd name="connsiteY3" fmla="*/ 429187 h 3025430"/>
                <a:gd name="connsiteX4" fmla="*/ 504255 w 2046498"/>
                <a:gd name="connsiteY4" fmla="*/ 0 h 3025430"/>
                <a:gd name="connsiteX5" fmla="*/ 215923 w 2046498"/>
                <a:gd name="connsiteY5" fmla="*/ 288467 h 3025430"/>
                <a:gd name="connsiteX6" fmla="*/ 71908 w 2046498"/>
                <a:gd name="connsiteY6" fmla="*/ 576499 h 3025430"/>
                <a:gd name="connsiteX7" fmla="*/ 0 w 2046498"/>
                <a:gd name="connsiteY7" fmla="*/ 1152034 h 3025430"/>
                <a:gd name="connsiteX8" fmla="*/ 0 w 2046498"/>
                <a:gd name="connsiteY8" fmla="*/ 1872056 h 3025430"/>
                <a:gd name="connsiteX9" fmla="*/ 72036 w 2046498"/>
                <a:gd name="connsiteY9" fmla="*/ 2376071 h 3025430"/>
                <a:gd name="connsiteX10" fmla="*/ 72036 w 2046498"/>
                <a:gd name="connsiteY10" fmla="*/ 2448073 h 3025430"/>
                <a:gd name="connsiteX11" fmla="*/ 72036 w 2046498"/>
                <a:gd name="connsiteY11" fmla="*/ 2808084 h 3025430"/>
                <a:gd name="connsiteX12" fmla="*/ 429970 w 2046498"/>
                <a:gd name="connsiteY12" fmla="*/ 2992773 h 3025430"/>
                <a:gd name="connsiteX13" fmla="*/ 429970 w 2046498"/>
                <a:gd name="connsiteY13" fmla="*/ 2992773 h 3025430"/>
                <a:gd name="connsiteX14" fmla="*/ 487120 w 2046498"/>
                <a:gd name="connsiteY14" fmla="*/ 3025430 h 3025430"/>
                <a:gd name="connsiteX15" fmla="*/ 576927 w 2046498"/>
                <a:gd name="connsiteY15" fmla="*/ 2845816 h 3025430"/>
                <a:gd name="connsiteX16" fmla="*/ 1152582 w 2046498"/>
                <a:gd name="connsiteY16" fmla="*/ 2448073 h 3025430"/>
                <a:gd name="connsiteX17" fmla="*/ 1319877 w 2046498"/>
                <a:gd name="connsiteY17" fmla="*/ 1996730 h 3025430"/>
                <a:gd name="connsiteX18" fmla="*/ 1532148 w 2046498"/>
                <a:gd name="connsiteY18" fmla="*/ 1580352 h 3025430"/>
                <a:gd name="connsiteX19" fmla="*/ 1368691 w 2046498"/>
                <a:gd name="connsiteY19" fmla="*/ 1080032 h 3025430"/>
                <a:gd name="connsiteX20" fmla="*/ 1080546 w 2046498"/>
                <a:gd name="connsiteY20" fmla="*/ 720021 h 3025430"/>
                <a:gd name="connsiteX21" fmla="*/ 2046498 w 2046498"/>
                <a:gd name="connsiteY21" fmla="*/ 657787 h 3025430"/>
                <a:gd name="connsiteX0" fmla="*/ 2046498 w 2046498"/>
                <a:gd name="connsiteY0" fmla="*/ 657787 h 3025430"/>
                <a:gd name="connsiteX1" fmla="*/ 1630120 w 2046498"/>
                <a:gd name="connsiteY1" fmla="*/ 388366 h 3025430"/>
                <a:gd name="connsiteX2" fmla="*/ 1393355 w 2046498"/>
                <a:gd name="connsiteY2" fmla="*/ 233244 h 3025430"/>
                <a:gd name="connsiteX3" fmla="*/ 1058620 w 2046498"/>
                <a:gd name="connsiteY3" fmla="*/ 429187 h 3025430"/>
                <a:gd name="connsiteX4" fmla="*/ 504255 w 2046498"/>
                <a:gd name="connsiteY4" fmla="*/ 0 h 3025430"/>
                <a:gd name="connsiteX5" fmla="*/ 215923 w 2046498"/>
                <a:gd name="connsiteY5" fmla="*/ 288467 h 3025430"/>
                <a:gd name="connsiteX6" fmla="*/ 71908 w 2046498"/>
                <a:gd name="connsiteY6" fmla="*/ 576499 h 3025430"/>
                <a:gd name="connsiteX7" fmla="*/ 0 w 2046498"/>
                <a:gd name="connsiteY7" fmla="*/ 1152034 h 3025430"/>
                <a:gd name="connsiteX8" fmla="*/ 0 w 2046498"/>
                <a:gd name="connsiteY8" fmla="*/ 1872056 h 3025430"/>
                <a:gd name="connsiteX9" fmla="*/ 72036 w 2046498"/>
                <a:gd name="connsiteY9" fmla="*/ 2376071 h 3025430"/>
                <a:gd name="connsiteX10" fmla="*/ 72036 w 2046498"/>
                <a:gd name="connsiteY10" fmla="*/ 2448073 h 3025430"/>
                <a:gd name="connsiteX11" fmla="*/ 72036 w 2046498"/>
                <a:gd name="connsiteY11" fmla="*/ 2808084 h 3025430"/>
                <a:gd name="connsiteX12" fmla="*/ 429970 w 2046498"/>
                <a:gd name="connsiteY12" fmla="*/ 2992773 h 3025430"/>
                <a:gd name="connsiteX13" fmla="*/ 429970 w 2046498"/>
                <a:gd name="connsiteY13" fmla="*/ 2992773 h 3025430"/>
                <a:gd name="connsiteX14" fmla="*/ 487120 w 2046498"/>
                <a:gd name="connsiteY14" fmla="*/ 3025430 h 3025430"/>
                <a:gd name="connsiteX15" fmla="*/ 1152582 w 2046498"/>
                <a:gd name="connsiteY15" fmla="*/ 2736082 h 3025430"/>
                <a:gd name="connsiteX16" fmla="*/ 1152582 w 2046498"/>
                <a:gd name="connsiteY16" fmla="*/ 2448073 h 3025430"/>
                <a:gd name="connsiteX17" fmla="*/ 1319877 w 2046498"/>
                <a:gd name="connsiteY17" fmla="*/ 1996730 h 3025430"/>
                <a:gd name="connsiteX18" fmla="*/ 1532148 w 2046498"/>
                <a:gd name="connsiteY18" fmla="*/ 1580352 h 3025430"/>
                <a:gd name="connsiteX19" fmla="*/ 1368691 w 2046498"/>
                <a:gd name="connsiteY19" fmla="*/ 1080032 h 3025430"/>
                <a:gd name="connsiteX20" fmla="*/ 1080546 w 2046498"/>
                <a:gd name="connsiteY20" fmla="*/ 720021 h 3025430"/>
                <a:gd name="connsiteX21" fmla="*/ 2046498 w 2046498"/>
                <a:gd name="connsiteY21" fmla="*/ 657787 h 3025430"/>
                <a:gd name="connsiteX0" fmla="*/ 2046498 w 2046498"/>
                <a:gd name="connsiteY0" fmla="*/ 657787 h 3025430"/>
                <a:gd name="connsiteX1" fmla="*/ 1630120 w 2046498"/>
                <a:gd name="connsiteY1" fmla="*/ 388366 h 3025430"/>
                <a:gd name="connsiteX2" fmla="*/ 1393355 w 2046498"/>
                <a:gd name="connsiteY2" fmla="*/ 233244 h 3025430"/>
                <a:gd name="connsiteX3" fmla="*/ 1058620 w 2046498"/>
                <a:gd name="connsiteY3" fmla="*/ 429187 h 3025430"/>
                <a:gd name="connsiteX4" fmla="*/ 504255 w 2046498"/>
                <a:gd name="connsiteY4" fmla="*/ 0 h 3025430"/>
                <a:gd name="connsiteX5" fmla="*/ 215923 w 2046498"/>
                <a:gd name="connsiteY5" fmla="*/ 288467 h 3025430"/>
                <a:gd name="connsiteX6" fmla="*/ 71908 w 2046498"/>
                <a:gd name="connsiteY6" fmla="*/ 576499 h 3025430"/>
                <a:gd name="connsiteX7" fmla="*/ 0 w 2046498"/>
                <a:gd name="connsiteY7" fmla="*/ 1152034 h 3025430"/>
                <a:gd name="connsiteX8" fmla="*/ 0 w 2046498"/>
                <a:gd name="connsiteY8" fmla="*/ 1872056 h 3025430"/>
                <a:gd name="connsiteX9" fmla="*/ 72036 w 2046498"/>
                <a:gd name="connsiteY9" fmla="*/ 2376071 h 3025430"/>
                <a:gd name="connsiteX10" fmla="*/ 72036 w 2046498"/>
                <a:gd name="connsiteY10" fmla="*/ 2448073 h 3025430"/>
                <a:gd name="connsiteX11" fmla="*/ 72036 w 2046498"/>
                <a:gd name="connsiteY11" fmla="*/ 2808084 h 3025430"/>
                <a:gd name="connsiteX12" fmla="*/ 429970 w 2046498"/>
                <a:gd name="connsiteY12" fmla="*/ 2992773 h 3025430"/>
                <a:gd name="connsiteX13" fmla="*/ 429970 w 2046498"/>
                <a:gd name="connsiteY13" fmla="*/ 2992773 h 3025430"/>
                <a:gd name="connsiteX14" fmla="*/ 487120 w 2046498"/>
                <a:gd name="connsiteY14" fmla="*/ 3025430 h 3025430"/>
                <a:gd name="connsiteX15" fmla="*/ 1152582 w 2046498"/>
                <a:gd name="connsiteY15" fmla="*/ 2736082 h 3025430"/>
                <a:gd name="connsiteX16" fmla="*/ 1152582 w 2046498"/>
                <a:gd name="connsiteY16" fmla="*/ 2448073 h 3025430"/>
                <a:gd name="connsiteX17" fmla="*/ 1319877 w 2046498"/>
                <a:gd name="connsiteY17" fmla="*/ 1996730 h 3025430"/>
                <a:gd name="connsiteX18" fmla="*/ 1532148 w 2046498"/>
                <a:gd name="connsiteY18" fmla="*/ 1580352 h 3025430"/>
                <a:gd name="connsiteX19" fmla="*/ 1368691 w 2046498"/>
                <a:gd name="connsiteY19" fmla="*/ 1080032 h 3025430"/>
                <a:gd name="connsiteX20" fmla="*/ 1080546 w 2046498"/>
                <a:gd name="connsiteY20" fmla="*/ 720021 h 3025430"/>
                <a:gd name="connsiteX21" fmla="*/ 2046498 w 2046498"/>
                <a:gd name="connsiteY21" fmla="*/ 657787 h 3025430"/>
                <a:gd name="connsiteX0" fmla="*/ 2046498 w 2046498"/>
                <a:gd name="connsiteY0" fmla="*/ 657787 h 3025430"/>
                <a:gd name="connsiteX1" fmla="*/ 1630120 w 2046498"/>
                <a:gd name="connsiteY1" fmla="*/ 388366 h 3025430"/>
                <a:gd name="connsiteX2" fmla="*/ 1393355 w 2046498"/>
                <a:gd name="connsiteY2" fmla="*/ 233244 h 3025430"/>
                <a:gd name="connsiteX3" fmla="*/ 1058620 w 2046498"/>
                <a:gd name="connsiteY3" fmla="*/ 429187 h 3025430"/>
                <a:gd name="connsiteX4" fmla="*/ 504255 w 2046498"/>
                <a:gd name="connsiteY4" fmla="*/ 0 h 3025430"/>
                <a:gd name="connsiteX5" fmla="*/ 215923 w 2046498"/>
                <a:gd name="connsiteY5" fmla="*/ 288467 h 3025430"/>
                <a:gd name="connsiteX6" fmla="*/ 71908 w 2046498"/>
                <a:gd name="connsiteY6" fmla="*/ 576499 h 3025430"/>
                <a:gd name="connsiteX7" fmla="*/ 0 w 2046498"/>
                <a:gd name="connsiteY7" fmla="*/ 1152034 h 3025430"/>
                <a:gd name="connsiteX8" fmla="*/ 0 w 2046498"/>
                <a:gd name="connsiteY8" fmla="*/ 1872056 h 3025430"/>
                <a:gd name="connsiteX9" fmla="*/ 72036 w 2046498"/>
                <a:gd name="connsiteY9" fmla="*/ 2376071 h 3025430"/>
                <a:gd name="connsiteX10" fmla="*/ 72036 w 2046498"/>
                <a:gd name="connsiteY10" fmla="*/ 2448073 h 3025430"/>
                <a:gd name="connsiteX11" fmla="*/ 72036 w 2046498"/>
                <a:gd name="connsiteY11" fmla="*/ 2808084 h 3025430"/>
                <a:gd name="connsiteX12" fmla="*/ 429970 w 2046498"/>
                <a:gd name="connsiteY12" fmla="*/ 2992773 h 3025430"/>
                <a:gd name="connsiteX13" fmla="*/ 429970 w 2046498"/>
                <a:gd name="connsiteY13" fmla="*/ 2992773 h 3025430"/>
                <a:gd name="connsiteX14" fmla="*/ 487120 w 2046498"/>
                <a:gd name="connsiteY14" fmla="*/ 3025430 h 3025430"/>
                <a:gd name="connsiteX15" fmla="*/ 1152582 w 2046498"/>
                <a:gd name="connsiteY15" fmla="*/ 2736082 h 3025430"/>
                <a:gd name="connsiteX16" fmla="*/ 1224618 w 2046498"/>
                <a:gd name="connsiteY16" fmla="*/ 2448073 h 3025430"/>
                <a:gd name="connsiteX17" fmla="*/ 1319877 w 2046498"/>
                <a:gd name="connsiteY17" fmla="*/ 1996730 h 3025430"/>
                <a:gd name="connsiteX18" fmla="*/ 1532148 w 2046498"/>
                <a:gd name="connsiteY18" fmla="*/ 1580352 h 3025430"/>
                <a:gd name="connsiteX19" fmla="*/ 1368691 w 2046498"/>
                <a:gd name="connsiteY19" fmla="*/ 1080032 h 3025430"/>
                <a:gd name="connsiteX20" fmla="*/ 1080546 w 2046498"/>
                <a:gd name="connsiteY20" fmla="*/ 720021 h 3025430"/>
                <a:gd name="connsiteX21" fmla="*/ 2046498 w 2046498"/>
                <a:gd name="connsiteY21" fmla="*/ 657787 h 3025430"/>
                <a:gd name="connsiteX0" fmla="*/ 2046498 w 2046498"/>
                <a:gd name="connsiteY0" fmla="*/ 657787 h 3025430"/>
                <a:gd name="connsiteX1" fmla="*/ 1630120 w 2046498"/>
                <a:gd name="connsiteY1" fmla="*/ 388366 h 3025430"/>
                <a:gd name="connsiteX2" fmla="*/ 1393355 w 2046498"/>
                <a:gd name="connsiteY2" fmla="*/ 233244 h 3025430"/>
                <a:gd name="connsiteX3" fmla="*/ 1058620 w 2046498"/>
                <a:gd name="connsiteY3" fmla="*/ 429187 h 3025430"/>
                <a:gd name="connsiteX4" fmla="*/ 504255 w 2046498"/>
                <a:gd name="connsiteY4" fmla="*/ 0 h 3025430"/>
                <a:gd name="connsiteX5" fmla="*/ 215923 w 2046498"/>
                <a:gd name="connsiteY5" fmla="*/ 288467 h 3025430"/>
                <a:gd name="connsiteX6" fmla="*/ 71908 w 2046498"/>
                <a:gd name="connsiteY6" fmla="*/ 576499 h 3025430"/>
                <a:gd name="connsiteX7" fmla="*/ 0 w 2046498"/>
                <a:gd name="connsiteY7" fmla="*/ 1152034 h 3025430"/>
                <a:gd name="connsiteX8" fmla="*/ 0 w 2046498"/>
                <a:gd name="connsiteY8" fmla="*/ 1872056 h 3025430"/>
                <a:gd name="connsiteX9" fmla="*/ 72036 w 2046498"/>
                <a:gd name="connsiteY9" fmla="*/ 2376071 h 3025430"/>
                <a:gd name="connsiteX10" fmla="*/ 72036 w 2046498"/>
                <a:gd name="connsiteY10" fmla="*/ 2448073 h 3025430"/>
                <a:gd name="connsiteX11" fmla="*/ 72036 w 2046498"/>
                <a:gd name="connsiteY11" fmla="*/ 2808084 h 3025430"/>
                <a:gd name="connsiteX12" fmla="*/ 429970 w 2046498"/>
                <a:gd name="connsiteY12" fmla="*/ 2992773 h 3025430"/>
                <a:gd name="connsiteX13" fmla="*/ 429970 w 2046498"/>
                <a:gd name="connsiteY13" fmla="*/ 2992773 h 3025430"/>
                <a:gd name="connsiteX14" fmla="*/ 487120 w 2046498"/>
                <a:gd name="connsiteY14" fmla="*/ 3025430 h 3025430"/>
                <a:gd name="connsiteX15" fmla="*/ 1152582 w 2046498"/>
                <a:gd name="connsiteY15" fmla="*/ 2736082 h 3025430"/>
                <a:gd name="connsiteX16" fmla="*/ 1152582 w 2046498"/>
                <a:gd name="connsiteY16" fmla="*/ 2448073 h 3025430"/>
                <a:gd name="connsiteX17" fmla="*/ 1319877 w 2046498"/>
                <a:gd name="connsiteY17" fmla="*/ 1996730 h 3025430"/>
                <a:gd name="connsiteX18" fmla="*/ 1532148 w 2046498"/>
                <a:gd name="connsiteY18" fmla="*/ 1580352 h 3025430"/>
                <a:gd name="connsiteX19" fmla="*/ 1368691 w 2046498"/>
                <a:gd name="connsiteY19" fmla="*/ 1080032 h 3025430"/>
                <a:gd name="connsiteX20" fmla="*/ 1080546 w 2046498"/>
                <a:gd name="connsiteY20" fmla="*/ 720021 h 3025430"/>
                <a:gd name="connsiteX21" fmla="*/ 2046498 w 2046498"/>
                <a:gd name="connsiteY21" fmla="*/ 657787 h 3025430"/>
                <a:gd name="connsiteX0" fmla="*/ 2046498 w 2046498"/>
                <a:gd name="connsiteY0" fmla="*/ 657787 h 2992773"/>
                <a:gd name="connsiteX1" fmla="*/ 1630120 w 2046498"/>
                <a:gd name="connsiteY1" fmla="*/ 388366 h 2992773"/>
                <a:gd name="connsiteX2" fmla="*/ 1393355 w 2046498"/>
                <a:gd name="connsiteY2" fmla="*/ 233244 h 2992773"/>
                <a:gd name="connsiteX3" fmla="*/ 1058620 w 2046498"/>
                <a:gd name="connsiteY3" fmla="*/ 429187 h 2992773"/>
                <a:gd name="connsiteX4" fmla="*/ 504255 w 2046498"/>
                <a:gd name="connsiteY4" fmla="*/ 0 h 2992773"/>
                <a:gd name="connsiteX5" fmla="*/ 215923 w 2046498"/>
                <a:gd name="connsiteY5" fmla="*/ 288467 h 2992773"/>
                <a:gd name="connsiteX6" fmla="*/ 71908 w 2046498"/>
                <a:gd name="connsiteY6" fmla="*/ 576499 h 2992773"/>
                <a:gd name="connsiteX7" fmla="*/ 0 w 2046498"/>
                <a:gd name="connsiteY7" fmla="*/ 1152034 h 2992773"/>
                <a:gd name="connsiteX8" fmla="*/ 0 w 2046498"/>
                <a:gd name="connsiteY8" fmla="*/ 1872056 h 2992773"/>
                <a:gd name="connsiteX9" fmla="*/ 72036 w 2046498"/>
                <a:gd name="connsiteY9" fmla="*/ 2376071 h 2992773"/>
                <a:gd name="connsiteX10" fmla="*/ 72036 w 2046498"/>
                <a:gd name="connsiteY10" fmla="*/ 2448073 h 2992773"/>
                <a:gd name="connsiteX11" fmla="*/ 72036 w 2046498"/>
                <a:gd name="connsiteY11" fmla="*/ 2808084 h 2992773"/>
                <a:gd name="connsiteX12" fmla="*/ 429970 w 2046498"/>
                <a:gd name="connsiteY12" fmla="*/ 2992773 h 2992773"/>
                <a:gd name="connsiteX13" fmla="*/ 429970 w 2046498"/>
                <a:gd name="connsiteY13" fmla="*/ 2992773 h 2992773"/>
                <a:gd name="connsiteX14" fmla="*/ 792400 w 2046498"/>
                <a:gd name="connsiteY14" fmla="*/ 2736082 h 2992773"/>
                <a:gd name="connsiteX15" fmla="*/ 1152582 w 2046498"/>
                <a:gd name="connsiteY15" fmla="*/ 2736082 h 2992773"/>
                <a:gd name="connsiteX16" fmla="*/ 1152582 w 2046498"/>
                <a:gd name="connsiteY16" fmla="*/ 2448073 h 2992773"/>
                <a:gd name="connsiteX17" fmla="*/ 1319877 w 2046498"/>
                <a:gd name="connsiteY17" fmla="*/ 1996730 h 2992773"/>
                <a:gd name="connsiteX18" fmla="*/ 1532148 w 2046498"/>
                <a:gd name="connsiteY18" fmla="*/ 1580352 h 2992773"/>
                <a:gd name="connsiteX19" fmla="*/ 1368691 w 2046498"/>
                <a:gd name="connsiteY19" fmla="*/ 1080032 h 2992773"/>
                <a:gd name="connsiteX20" fmla="*/ 1080546 w 2046498"/>
                <a:gd name="connsiteY20" fmla="*/ 720021 h 2992773"/>
                <a:gd name="connsiteX21" fmla="*/ 2046498 w 2046498"/>
                <a:gd name="connsiteY21" fmla="*/ 657787 h 2992773"/>
                <a:gd name="connsiteX0" fmla="*/ 2046498 w 2046498"/>
                <a:gd name="connsiteY0" fmla="*/ 657787 h 2992773"/>
                <a:gd name="connsiteX1" fmla="*/ 1630120 w 2046498"/>
                <a:gd name="connsiteY1" fmla="*/ 388366 h 2992773"/>
                <a:gd name="connsiteX2" fmla="*/ 1393355 w 2046498"/>
                <a:gd name="connsiteY2" fmla="*/ 233244 h 2992773"/>
                <a:gd name="connsiteX3" fmla="*/ 1058620 w 2046498"/>
                <a:gd name="connsiteY3" fmla="*/ 429187 h 2992773"/>
                <a:gd name="connsiteX4" fmla="*/ 504255 w 2046498"/>
                <a:gd name="connsiteY4" fmla="*/ 0 h 2992773"/>
                <a:gd name="connsiteX5" fmla="*/ 215923 w 2046498"/>
                <a:gd name="connsiteY5" fmla="*/ 288467 h 2992773"/>
                <a:gd name="connsiteX6" fmla="*/ 71908 w 2046498"/>
                <a:gd name="connsiteY6" fmla="*/ 576499 h 2992773"/>
                <a:gd name="connsiteX7" fmla="*/ 0 w 2046498"/>
                <a:gd name="connsiteY7" fmla="*/ 1152034 h 2992773"/>
                <a:gd name="connsiteX8" fmla="*/ 0 w 2046498"/>
                <a:gd name="connsiteY8" fmla="*/ 1872056 h 2992773"/>
                <a:gd name="connsiteX9" fmla="*/ 72036 w 2046498"/>
                <a:gd name="connsiteY9" fmla="*/ 2376071 h 2992773"/>
                <a:gd name="connsiteX10" fmla="*/ 72036 w 2046498"/>
                <a:gd name="connsiteY10" fmla="*/ 2448073 h 2992773"/>
                <a:gd name="connsiteX11" fmla="*/ 72036 w 2046498"/>
                <a:gd name="connsiteY11" fmla="*/ 2808084 h 2992773"/>
                <a:gd name="connsiteX12" fmla="*/ 429970 w 2046498"/>
                <a:gd name="connsiteY12" fmla="*/ 2992773 h 2992773"/>
                <a:gd name="connsiteX13" fmla="*/ 432218 w 2046498"/>
                <a:gd name="connsiteY13" fmla="*/ 2808084 h 2992773"/>
                <a:gd name="connsiteX14" fmla="*/ 792400 w 2046498"/>
                <a:gd name="connsiteY14" fmla="*/ 2736082 h 2992773"/>
                <a:gd name="connsiteX15" fmla="*/ 1152582 w 2046498"/>
                <a:gd name="connsiteY15" fmla="*/ 2736082 h 2992773"/>
                <a:gd name="connsiteX16" fmla="*/ 1152582 w 2046498"/>
                <a:gd name="connsiteY16" fmla="*/ 2448073 h 2992773"/>
                <a:gd name="connsiteX17" fmla="*/ 1319877 w 2046498"/>
                <a:gd name="connsiteY17" fmla="*/ 1996730 h 2992773"/>
                <a:gd name="connsiteX18" fmla="*/ 1532148 w 2046498"/>
                <a:gd name="connsiteY18" fmla="*/ 1580352 h 2992773"/>
                <a:gd name="connsiteX19" fmla="*/ 1368691 w 2046498"/>
                <a:gd name="connsiteY19" fmla="*/ 1080032 h 2992773"/>
                <a:gd name="connsiteX20" fmla="*/ 1080546 w 2046498"/>
                <a:gd name="connsiteY20" fmla="*/ 720021 h 2992773"/>
                <a:gd name="connsiteX21" fmla="*/ 2046498 w 2046498"/>
                <a:gd name="connsiteY21" fmla="*/ 657787 h 2992773"/>
                <a:gd name="connsiteX0" fmla="*/ 2046498 w 2046498"/>
                <a:gd name="connsiteY0" fmla="*/ 657787 h 2869647"/>
                <a:gd name="connsiteX1" fmla="*/ 1630120 w 2046498"/>
                <a:gd name="connsiteY1" fmla="*/ 388366 h 2869647"/>
                <a:gd name="connsiteX2" fmla="*/ 1393355 w 2046498"/>
                <a:gd name="connsiteY2" fmla="*/ 233244 h 2869647"/>
                <a:gd name="connsiteX3" fmla="*/ 1058620 w 2046498"/>
                <a:gd name="connsiteY3" fmla="*/ 429187 h 2869647"/>
                <a:gd name="connsiteX4" fmla="*/ 504255 w 2046498"/>
                <a:gd name="connsiteY4" fmla="*/ 0 h 2869647"/>
                <a:gd name="connsiteX5" fmla="*/ 215923 w 2046498"/>
                <a:gd name="connsiteY5" fmla="*/ 288467 h 2869647"/>
                <a:gd name="connsiteX6" fmla="*/ 71908 w 2046498"/>
                <a:gd name="connsiteY6" fmla="*/ 576499 h 2869647"/>
                <a:gd name="connsiteX7" fmla="*/ 0 w 2046498"/>
                <a:gd name="connsiteY7" fmla="*/ 1152034 h 2869647"/>
                <a:gd name="connsiteX8" fmla="*/ 0 w 2046498"/>
                <a:gd name="connsiteY8" fmla="*/ 1872056 h 2869647"/>
                <a:gd name="connsiteX9" fmla="*/ 72036 w 2046498"/>
                <a:gd name="connsiteY9" fmla="*/ 2376071 h 2869647"/>
                <a:gd name="connsiteX10" fmla="*/ 72036 w 2046498"/>
                <a:gd name="connsiteY10" fmla="*/ 2448073 h 2869647"/>
                <a:gd name="connsiteX11" fmla="*/ 72036 w 2046498"/>
                <a:gd name="connsiteY11" fmla="*/ 2808084 h 2869647"/>
                <a:gd name="connsiteX12" fmla="*/ 288145 w 2046498"/>
                <a:gd name="connsiteY12" fmla="*/ 2808084 h 2869647"/>
                <a:gd name="connsiteX13" fmla="*/ 432218 w 2046498"/>
                <a:gd name="connsiteY13" fmla="*/ 2808084 h 2869647"/>
                <a:gd name="connsiteX14" fmla="*/ 792400 w 2046498"/>
                <a:gd name="connsiteY14" fmla="*/ 2736082 h 2869647"/>
                <a:gd name="connsiteX15" fmla="*/ 1152582 w 2046498"/>
                <a:gd name="connsiteY15" fmla="*/ 2736082 h 2869647"/>
                <a:gd name="connsiteX16" fmla="*/ 1152582 w 2046498"/>
                <a:gd name="connsiteY16" fmla="*/ 2448073 h 2869647"/>
                <a:gd name="connsiteX17" fmla="*/ 1319877 w 2046498"/>
                <a:gd name="connsiteY17" fmla="*/ 1996730 h 2869647"/>
                <a:gd name="connsiteX18" fmla="*/ 1532148 w 2046498"/>
                <a:gd name="connsiteY18" fmla="*/ 1580352 h 2869647"/>
                <a:gd name="connsiteX19" fmla="*/ 1368691 w 2046498"/>
                <a:gd name="connsiteY19" fmla="*/ 1080032 h 2869647"/>
                <a:gd name="connsiteX20" fmla="*/ 1080546 w 2046498"/>
                <a:gd name="connsiteY20" fmla="*/ 720021 h 2869647"/>
                <a:gd name="connsiteX21" fmla="*/ 2046498 w 2046498"/>
                <a:gd name="connsiteY21" fmla="*/ 657787 h 2869647"/>
                <a:gd name="connsiteX0" fmla="*/ 5426130 w 5426130"/>
                <a:gd name="connsiteY0" fmla="*/ 657787 h 2825855"/>
                <a:gd name="connsiteX1" fmla="*/ 5009752 w 5426130"/>
                <a:gd name="connsiteY1" fmla="*/ 388366 h 2825855"/>
                <a:gd name="connsiteX2" fmla="*/ 4772987 w 5426130"/>
                <a:gd name="connsiteY2" fmla="*/ 233244 h 2825855"/>
                <a:gd name="connsiteX3" fmla="*/ 4438252 w 5426130"/>
                <a:gd name="connsiteY3" fmla="*/ 429187 h 2825855"/>
                <a:gd name="connsiteX4" fmla="*/ 3883887 w 5426130"/>
                <a:gd name="connsiteY4" fmla="*/ 0 h 2825855"/>
                <a:gd name="connsiteX5" fmla="*/ 3595555 w 5426130"/>
                <a:gd name="connsiteY5" fmla="*/ 288467 h 2825855"/>
                <a:gd name="connsiteX6" fmla="*/ 62 w 5426130"/>
                <a:gd name="connsiteY6" fmla="*/ 60404 h 2825855"/>
                <a:gd name="connsiteX7" fmla="*/ 3379632 w 5426130"/>
                <a:gd name="connsiteY7" fmla="*/ 1152034 h 2825855"/>
                <a:gd name="connsiteX8" fmla="*/ 3379632 w 5426130"/>
                <a:gd name="connsiteY8" fmla="*/ 1872056 h 2825855"/>
                <a:gd name="connsiteX9" fmla="*/ 3451668 w 5426130"/>
                <a:gd name="connsiteY9" fmla="*/ 2376071 h 2825855"/>
                <a:gd name="connsiteX10" fmla="*/ 3451668 w 5426130"/>
                <a:gd name="connsiteY10" fmla="*/ 2448073 h 2825855"/>
                <a:gd name="connsiteX11" fmla="*/ 3451668 w 5426130"/>
                <a:gd name="connsiteY11" fmla="*/ 2808084 h 2825855"/>
                <a:gd name="connsiteX12" fmla="*/ 3667777 w 5426130"/>
                <a:gd name="connsiteY12" fmla="*/ 2808084 h 2825855"/>
                <a:gd name="connsiteX13" fmla="*/ 3811850 w 5426130"/>
                <a:gd name="connsiteY13" fmla="*/ 2808084 h 2825855"/>
                <a:gd name="connsiteX14" fmla="*/ 4172032 w 5426130"/>
                <a:gd name="connsiteY14" fmla="*/ 2736082 h 2825855"/>
                <a:gd name="connsiteX15" fmla="*/ 4532214 w 5426130"/>
                <a:gd name="connsiteY15" fmla="*/ 2736082 h 2825855"/>
                <a:gd name="connsiteX16" fmla="*/ 4532214 w 5426130"/>
                <a:gd name="connsiteY16" fmla="*/ 2448073 h 2825855"/>
                <a:gd name="connsiteX17" fmla="*/ 4699509 w 5426130"/>
                <a:gd name="connsiteY17" fmla="*/ 1996730 h 2825855"/>
                <a:gd name="connsiteX18" fmla="*/ 4911780 w 5426130"/>
                <a:gd name="connsiteY18" fmla="*/ 1580352 h 2825855"/>
                <a:gd name="connsiteX19" fmla="*/ 4748323 w 5426130"/>
                <a:gd name="connsiteY19" fmla="*/ 1080032 h 2825855"/>
                <a:gd name="connsiteX20" fmla="*/ 4460178 w 5426130"/>
                <a:gd name="connsiteY20" fmla="*/ 720021 h 2825855"/>
                <a:gd name="connsiteX21" fmla="*/ 5426130 w 5426130"/>
                <a:gd name="connsiteY21" fmla="*/ 657787 h 2825855"/>
                <a:gd name="connsiteX0" fmla="*/ 5430839 w 5430839"/>
                <a:gd name="connsiteY0" fmla="*/ 657787 h 2825855"/>
                <a:gd name="connsiteX1" fmla="*/ 5014461 w 5430839"/>
                <a:gd name="connsiteY1" fmla="*/ 388366 h 2825855"/>
                <a:gd name="connsiteX2" fmla="*/ 4777696 w 5430839"/>
                <a:gd name="connsiteY2" fmla="*/ 233244 h 2825855"/>
                <a:gd name="connsiteX3" fmla="*/ 4442961 w 5430839"/>
                <a:gd name="connsiteY3" fmla="*/ 429187 h 2825855"/>
                <a:gd name="connsiteX4" fmla="*/ 3888596 w 5430839"/>
                <a:gd name="connsiteY4" fmla="*/ 0 h 2825855"/>
                <a:gd name="connsiteX5" fmla="*/ 3600264 w 5430839"/>
                <a:gd name="connsiteY5" fmla="*/ 288467 h 2825855"/>
                <a:gd name="connsiteX6" fmla="*/ 4771 w 5430839"/>
                <a:gd name="connsiteY6" fmla="*/ 60404 h 2825855"/>
                <a:gd name="connsiteX7" fmla="*/ 21363 w 5430839"/>
                <a:gd name="connsiteY7" fmla="*/ 1491181 h 2825855"/>
                <a:gd name="connsiteX8" fmla="*/ 3384341 w 5430839"/>
                <a:gd name="connsiteY8" fmla="*/ 1872056 h 2825855"/>
                <a:gd name="connsiteX9" fmla="*/ 3456377 w 5430839"/>
                <a:gd name="connsiteY9" fmla="*/ 2376071 h 2825855"/>
                <a:gd name="connsiteX10" fmla="*/ 3456377 w 5430839"/>
                <a:gd name="connsiteY10" fmla="*/ 2448073 h 2825855"/>
                <a:gd name="connsiteX11" fmla="*/ 3456377 w 5430839"/>
                <a:gd name="connsiteY11" fmla="*/ 2808084 h 2825855"/>
                <a:gd name="connsiteX12" fmla="*/ 3672486 w 5430839"/>
                <a:gd name="connsiteY12" fmla="*/ 2808084 h 2825855"/>
                <a:gd name="connsiteX13" fmla="*/ 3816559 w 5430839"/>
                <a:gd name="connsiteY13" fmla="*/ 2808084 h 2825855"/>
                <a:gd name="connsiteX14" fmla="*/ 4176741 w 5430839"/>
                <a:gd name="connsiteY14" fmla="*/ 2736082 h 2825855"/>
                <a:gd name="connsiteX15" fmla="*/ 4536923 w 5430839"/>
                <a:gd name="connsiteY15" fmla="*/ 2736082 h 2825855"/>
                <a:gd name="connsiteX16" fmla="*/ 4536923 w 5430839"/>
                <a:gd name="connsiteY16" fmla="*/ 2448073 h 2825855"/>
                <a:gd name="connsiteX17" fmla="*/ 4704218 w 5430839"/>
                <a:gd name="connsiteY17" fmla="*/ 1996730 h 2825855"/>
                <a:gd name="connsiteX18" fmla="*/ 4916489 w 5430839"/>
                <a:gd name="connsiteY18" fmla="*/ 1580352 h 2825855"/>
                <a:gd name="connsiteX19" fmla="*/ 4753032 w 5430839"/>
                <a:gd name="connsiteY19" fmla="*/ 1080032 h 2825855"/>
                <a:gd name="connsiteX20" fmla="*/ 4464887 w 5430839"/>
                <a:gd name="connsiteY20" fmla="*/ 720021 h 2825855"/>
                <a:gd name="connsiteX21" fmla="*/ 5430839 w 5430839"/>
                <a:gd name="connsiteY21" fmla="*/ 657787 h 2825855"/>
                <a:gd name="connsiteX0" fmla="*/ 5430839 w 5430839"/>
                <a:gd name="connsiteY0" fmla="*/ 657787 h 2825855"/>
                <a:gd name="connsiteX1" fmla="*/ 5014461 w 5430839"/>
                <a:gd name="connsiteY1" fmla="*/ 388366 h 2825855"/>
                <a:gd name="connsiteX2" fmla="*/ 4777696 w 5430839"/>
                <a:gd name="connsiteY2" fmla="*/ 233244 h 2825855"/>
                <a:gd name="connsiteX3" fmla="*/ 4442961 w 5430839"/>
                <a:gd name="connsiteY3" fmla="*/ 429187 h 2825855"/>
                <a:gd name="connsiteX4" fmla="*/ 3888596 w 5430839"/>
                <a:gd name="connsiteY4" fmla="*/ 0 h 2825855"/>
                <a:gd name="connsiteX5" fmla="*/ 3600264 w 5430839"/>
                <a:gd name="connsiteY5" fmla="*/ 288467 h 2825855"/>
                <a:gd name="connsiteX6" fmla="*/ 4771 w 5430839"/>
                <a:gd name="connsiteY6" fmla="*/ 60404 h 2825855"/>
                <a:gd name="connsiteX7" fmla="*/ 21363 w 5430839"/>
                <a:gd name="connsiteY7" fmla="*/ 1491181 h 2825855"/>
                <a:gd name="connsiteX8" fmla="*/ 390111 w 5430839"/>
                <a:gd name="connsiteY8" fmla="*/ 2329168 h 2825855"/>
                <a:gd name="connsiteX9" fmla="*/ 3456377 w 5430839"/>
                <a:gd name="connsiteY9" fmla="*/ 2376071 h 2825855"/>
                <a:gd name="connsiteX10" fmla="*/ 3456377 w 5430839"/>
                <a:gd name="connsiteY10" fmla="*/ 2448073 h 2825855"/>
                <a:gd name="connsiteX11" fmla="*/ 3456377 w 5430839"/>
                <a:gd name="connsiteY11" fmla="*/ 2808084 h 2825855"/>
                <a:gd name="connsiteX12" fmla="*/ 3672486 w 5430839"/>
                <a:gd name="connsiteY12" fmla="*/ 2808084 h 2825855"/>
                <a:gd name="connsiteX13" fmla="*/ 3816559 w 5430839"/>
                <a:gd name="connsiteY13" fmla="*/ 2808084 h 2825855"/>
                <a:gd name="connsiteX14" fmla="*/ 4176741 w 5430839"/>
                <a:gd name="connsiteY14" fmla="*/ 2736082 h 2825855"/>
                <a:gd name="connsiteX15" fmla="*/ 4536923 w 5430839"/>
                <a:gd name="connsiteY15" fmla="*/ 2736082 h 2825855"/>
                <a:gd name="connsiteX16" fmla="*/ 4536923 w 5430839"/>
                <a:gd name="connsiteY16" fmla="*/ 2448073 h 2825855"/>
                <a:gd name="connsiteX17" fmla="*/ 4704218 w 5430839"/>
                <a:gd name="connsiteY17" fmla="*/ 1996730 h 2825855"/>
                <a:gd name="connsiteX18" fmla="*/ 4916489 w 5430839"/>
                <a:gd name="connsiteY18" fmla="*/ 1580352 h 2825855"/>
                <a:gd name="connsiteX19" fmla="*/ 4753032 w 5430839"/>
                <a:gd name="connsiteY19" fmla="*/ 1080032 h 2825855"/>
                <a:gd name="connsiteX20" fmla="*/ 4464887 w 5430839"/>
                <a:gd name="connsiteY20" fmla="*/ 720021 h 2825855"/>
                <a:gd name="connsiteX21" fmla="*/ 5430839 w 5430839"/>
                <a:gd name="connsiteY21" fmla="*/ 657787 h 2825855"/>
                <a:gd name="connsiteX0" fmla="*/ 5430839 w 5430839"/>
                <a:gd name="connsiteY0" fmla="*/ 657787 h 2825855"/>
                <a:gd name="connsiteX1" fmla="*/ 5014461 w 5430839"/>
                <a:gd name="connsiteY1" fmla="*/ 388366 h 2825855"/>
                <a:gd name="connsiteX2" fmla="*/ 4777696 w 5430839"/>
                <a:gd name="connsiteY2" fmla="*/ 233244 h 2825855"/>
                <a:gd name="connsiteX3" fmla="*/ 4442961 w 5430839"/>
                <a:gd name="connsiteY3" fmla="*/ 429187 h 2825855"/>
                <a:gd name="connsiteX4" fmla="*/ 3888596 w 5430839"/>
                <a:gd name="connsiteY4" fmla="*/ 0 h 2825855"/>
                <a:gd name="connsiteX5" fmla="*/ 3600264 w 5430839"/>
                <a:gd name="connsiteY5" fmla="*/ 288467 h 2825855"/>
                <a:gd name="connsiteX6" fmla="*/ 4771 w 5430839"/>
                <a:gd name="connsiteY6" fmla="*/ 60404 h 2825855"/>
                <a:gd name="connsiteX7" fmla="*/ 21363 w 5430839"/>
                <a:gd name="connsiteY7" fmla="*/ 1491181 h 2825855"/>
                <a:gd name="connsiteX8" fmla="*/ 390111 w 5430839"/>
                <a:gd name="connsiteY8" fmla="*/ 2329168 h 2825855"/>
                <a:gd name="connsiteX9" fmla="*/ 3456377 w 5430839"/>
                <a:gd name="connsiteY9" fmla="*/ 2376071 h 2825855"/>
                <a:gd name="connsiteX10" fmla="*/ 683394 w 5430839"/>
                <a:gd name="connsiteY10" fmla="*/ 1548595 h 2825855"/>
                <a:gd name="connsiteX11" fmla="*/ 3456377 w 5430839"/>
                <a:gd name="connsiteY11" fmla="*/ 2808084 h 2825855"/>
                <a:gd name="connsiteX12" fmla="*/ 3672486 w 5430839"/>
                <a:gd name="connsiteY12" fmla="*/ 2808084 h 2825855"/>
                <a:gd name="connsiteX13" fmla="*/ 3816559 w 5430839"/>
                <a:gd name="connsiteY13" fmla="*/ 2808084 h 2825855"/>
                <a:gd name="connsiteX14" fmla="*/ 4176741 w 5430839"/>
                <a:gd name="connsiteY14" fmla="*/ 2736082 h 2825855"/>
                <a:gd name="connsiteX15" fmla="*/ 4536923 w 5430839"/>
                <a:gd name="connsiteY15" fmla="*/ 2736082 h 2825855"/>
                <a:gd name="connsiteX16" fmla="*/ 4536923 w 5430839"/>
                <a:gd name="connsiteY16" fmla="*/ 2448073 h 2825855"/>
                <a:gd name="connsiteX17" fmla="*/ 4704218 w 5430839"/>
                <a:gd name="connsiteY17" fmla="*/ 1996730 h 2825855"/>
                <a:gd name="connsiteX18" fmla="*/ 4916489 w 5430839"/>
                <a:gd name="connsiteY18" fmla="*/ 1580352 h 2825855"/>
                <a:gd name="connsiteX19" fmla="*/ 4753032 w 5430839"/>
                <a:gd name="connsiteY19" fmla="*/ 1080032 h 2825855"/>
                <a:gd name="connsiteX20" fmla="*/ 4464887 w 5430839"/>
                <a:gd name="connsiteY20" fmla="*/ 720021 h 2825855"/>
                <a:gd name="connsiteX21" fmla="*/ 5430839 w 5430839"/>
                <a:gd name="connsiteY21" fmla="*/ 657787 h 2825855"/>
                <a:gd name="connsiteX0" fmla="*/ 5430839 w 5430839"/>
                <a:gd name="connsiteY0" fmla="*/ 657787 h 2825855"/>
                <a:gd name="connsiteX1" fmla="*/ 5014461 w 5430839"/>
                <a:gd name="connsiteY1" fmla="*/ 388366 h 2825855"/>
                <a:gd name="connsiteX2" fmla="*/ 4777696 w 5430839"/>
                <a:gd name="connsiteY2" fmla="*/ 233244 h 2825855"/>
                <a:gd name="connsiteX3" fmla="*/ 4442961 w 5430839"/>
                <a:gd name="connsiteY3" fmla="*/ 429187 h 2825855"/>
                <a:gd name="connsiteX4" fmla="*/ 3888596 w 5430839"/>
                <a:gd name="connsiteY4" fmla="*/ 0 h 2825855"/>
                <a:gd name="connsiteX5" fmla="*/ 3600264 w 5430839"/>
                <a:gd name="connsiteY5" fmla="*/ 288467 h 2825855"/>
                <a:gd name="connsiteX6" fmla="*/ 4771 w 5430839"/>
                <a:gd name="connsiteY6" fmla="*/ 60404 h 2825855"/>
                <a:gd name="connsiteX7" fmla="*/ 21363 w 5430839"/>
                <a:gd name="connsiteY7" fmla="*/ 1491181 h 2825855"/>
                <a:gd name="connsiteX8" fmla="*/ 390111 w 5430839"/>
                <a:gd name="connsiteY8" fmla="*/ 2329168 h 2825855"/>
                <a:gd name="connsiteX9" fmla="*/ 683394 w 5430839"/>
                <a:gd name="connsiteY9" fmla="*/ 1548595 h 2825855"/>
                <a:gd name="connsiteX10" fmla="*/ 3456377 w 5430839"/>
                <a:gd name="connsiteY10" fmla="*/ 2808084 h 2825855"/>
                <a:gd name="connsiteX11" fmla="*/ 3672486 w 5430839"/>
                <a:gd name="connsiteY11" fmla="*/ 2808084 h 2825855"/>
                <a:gd name="connsiteX12" fmla="*/ 3816559 w 5430839"/>
                <a:gd name="connsiteY12" fmla="*/ 2808084 h 2825855"/>
                <a:gd name="connsiteX13" fmla="*/ 4176741 w 5430839"/>
                <a:gd name="connsiteY13" fmla="*/ 2736082 h 2825855"/>
                <a:gd name="connsiteX14" fmla="*/ 4536923 w 5430839"/>
                <a:gd name="connsiteY14" fmla="*/ 2736082 h 2825855"/>
                <a:gd name="connsiteX15" fmla="*/ 4536923 w 5430839"/>
                <a:gd name="connsiteY15" fmla="*/ 2448073 h 2825855"/>
                <a:gd name="connsiteX16" fmla="*/ 4704218 w 5430839"/>
                <a:gd name="connsiteY16" fmla="*/ 1996730 h 2825855"/>
                <a:gd name="connsiteX17" fmla="*/ 4916489 w 5430839"/>
                <a:gd name="connsiteY17" fmla="*/ 1580352 h 2825855"/>
                <a:gd name="connsiteX18" fmla="*/ 4753032 w 5430839"/>
                <a:gd name="connsiteY18" fmla="*/ 1080032 h 2825855"/>
                <a:gd name="connsiteX19" fmla="*/ 4464887 w 5430839"/>
                <a:gd name="connsiteY19" fmla="*/ 720021 h 2825855"/>
                <a:gd name="connsiteX20" fmla="*/ 5430839 w 5430839"/>
                <a:gd name="connsiteY20" fmla="*/ 657787 h 2825855"/>
                <a:gd name="connsiteX0" fmla="*/ 5430839 w 5430839"/>
                <a:gd name="connsiteY0" fmla="*/ 657787 h 2825855"/>
                <a:gd name="connsiteX1" fmla="*/ 5014461 w 5430839"/>
                <a:gd name="connsiteY1" fmla="*/ 388366 h 2825855"/>
                <a:gd name="connsiteX2" fmla="*/ 4777696 w 5430839"/>
                <a:gd name="connsiteY2" fmla="*/ 233244 h 2825855"/>
                <a:gd name="connsiteX3" fmla="*/ 4442961 w 5430839"/>
                <a:gd name="connsiteY3" fmla="*/ 429187 h 2825855"/>
                <a:gd name="connsiteX4" fmla="*/ 3888596 w 5430839"/>
                <a:gd name="connsiteY4" fmla="*/ 0 h 2825855"/>
                <a:gd name="connsiteX5" fmla="*/ 3600264 w 5430839"/>
                <a:gd name="connsiteY5" fmla="*/ 288467 h 2825855"/>
                <a:gd name="connsiteX6" fmla="*/ 4771 w 5430839"/>
                <a:gd name="connsiteY6" fmla="*/ 60404 h 2825855"/>
                <a:gd name="connsiteX7" fmla="*/ 21363 w 5430839"/>
                <a:gd name="connsiteY7" fmla="*/ 1491181 h 2825855"/>
                <a:gd name="connsiteX8" fmla="*/ 390111 w 5430839"/>
                <a:gd name="connsiteY8" fmla="*/ 2329168 h 2825855"/>
                <a:gd name="connsiteX9" fmla="*/ 683394 w 5430839"/>
                <a:gd name="connsiteY9" fmla="*/ 1548595 h 2825855"/>
                <a:gd name="connsiteX10" fmla="*/ 1125892 w 5430839"/>
                <a:gd name="connsiteY10" fmla="*/ 2350973 h 2825855"/>
                <a:gd name="connsiteX11" fmla="*/ 3672486 w 5430839"/>
                <a:gd name="connsiteY11" fmla="*/ 2808084 h 2825855"/>
                <a:gd name="connsiteX12" fmla="*/ 3816559 w 5430839"/>
                <a:gd name="connsiteY12" fmla="*/ 2808084 h 2825855"/>
                <a:gd name="connsiteX13" fmla="*/ 4176741 w 5430839"/>
                <a:gd name="connsiteY13" fmla="*/ 2736082 h 2825855"/>
                <a:gd name="connsiteX14" fmla="*/ 4536923 w 5430839"/>
                <a:gd name="connsiteY14" fmla="*/ 2736082 h 2825855"/>
                <a:gd name="connsiteX15" fmla="*/ 4536923 w 5430839"/>
                <a:gd name="connsiteY15" fmla="*/ 2448073 h 2825855"/>
                <a:gd name="connsiteX16" fmla="*/ 4704218 w 5430839"/>
                <a:gd name="connsiteY16" fmla="*/ 1996730 h 2825855"/>
                <a:gd name="connsiteX17" fmla="*/ 4916489 w 5430839"/>
                <a:gd name="connsiteY17" fmla="*/ 1580352 h 2825855"/>
                <a:gd name="connsiteX18" fmla="*/ 4753032 w 5430839"/>
                <a:gd name="connsiteY18" fmla="*/ 1080032 h 2825855"/>
                <a:gd name="connsiteX19" fmla="*/ 4464887 w 5430839"/>
                <a:gd name="connsiteY19" fmla="*/ 720021 h 2825855"/>
                <a:gd name="connsiteX20" fmla="*/ 5430839 w 5430839"/>
                <a:gd name="connsiteY20" fmla="*/ 657787 h 2825855"/>
                <a:gd name="connsiteX0" fmla="*/ 5430839 w 5430839"/>
                <a:gd name="connsiteY0" fmla="*/ 657787 h 2809702"/>
                <a:gd name="connsiteX1" fmla="*/ 5014461 w 5430839"/>
                <a:gd name="connsiteY1" fmla="*/ 388366 h 2809702"/>
                <a:gd name="connsiteX2" fmla="*/ 4777696 w 5430839"/>
                <a:gd name="connsiteY2" fmla="*/ 233244 h 2809702"/>
                <a:gd name="connsiteX3" fmla="*/ 4442961 w 5430839"/>
                <a:gd name="connsiteY3" fmla="*/ 429187 h 2809702"/>
                <a:gd name="connsiteX4" fmla="*/ 3888596 w 5430839"/>
                <a:gd name="connsiteY4" fmla="*/ 0 h 2809702"/>
                <a:gd name="connsiteX5" fmla="*/ 3600264 w 5430839"/>
                <a:gd name="connsiteY5" fmla="*/ 288467 h 2809702"/>
                <a:gd name="connsiteX6" fmla="*/ 4771 w 5430839"/>
                <a:gd name="connsiteY6" fmla="*/ 60404 h 2809702"/>
                <a:gd name="connsiteX7" fmla="*/ 21363 w 5430839"/>
                <a:gd name="connsiteY7" fmla="*/ 1491181 h 2809702"/>
                <a:gd name="connsiteX8" fmla="*/ 390111 w 5430839"/>
                <a:gd name="connsiteY8" fmla="*/ 2329168 h 2809702"/>
                <a:gd name="connsiteX9" fmla="*/ 683394 w 5430839"/>
                <a:gd name="connsiteY9" fmla="*/ 1548595 h 2809702"/>
                <a:gd name="connsiteX10" fmla="*/ 1125892 w 5430839"/>
                <a:gd name="connsiteY10" fmla="*/ 2350973 h 2809702"/>
                <a:gd name="connsiteX11" fmla="*/ 1445250 w 5430839"/>
                <a:gd name="connsiteY11" fmla="*/ 1215566 h 2809702"/>
                <a:gd name="connsiteX12" fmla="*/ 3816559 w 5430839"/>
                <a:gd name="connsiteY12" fmla="*/ 2808084 h 2809702"/>
                <a:gd name="connsiteX13" fmla="*/ 4176741 w 5430839"/>
                <a:gd name="connsiteY13" fmla="*/ 2736082 h 2809702"/>
                <a:gd name="connsiteX14" fmla="*/ 4536923 w 5430839"/>
                <a:gd name="connsiteY14" fmla="*/ 2736082 h 2809702"/>
                <a:gd name="connsiteX15" fmla="*/ 4536923 w 5430839"/>
                <a:gd name="connsiteY15" fmla="*/ 2448073 h 2809702"/>
                <a:gd name="connsiteX16" fmla="*/ 4704218 w 5430839"/>
                <a:gd name="connsiteY16" fmla="*/ 1996730 h 2809702"/>
                <a:gd name="connsiteX17" fmla="*/ 4916489 w 5430839"/>
                <a:gd name="connsiteY17" fmla="*/ 1580352 h 2809702"/>
                <a:gd name="connsiteX18" fmla="*/ 4753032 w 5430839"/>
                <a:gd name="connsiteY18" fmla="*/ 1080032 h 2809702"/>
                <a:gd name="connsiteX19" fmla="*/ 4464887 w 5430839"/>
                <a:gd name="connsiteY19" fmla="*/ 720021 h 2809702"/>
                <a:gd name="connsiteX20" fmla="*/ 5430839 w 5430839"/>
                <a:gd name="connsiteY20" fmla="*/ 657787 h 2809702"/>
                <a:gd name="connsiteX0" fmla="*/ 5430839 w 5430839"/>
                <a:gd name="connsiteY0" fmla="*/ 657787 h 2809702"/>
                <a:gd name="connsiteX1" fmla="*/ 5014461 w 5430839"/>
                <a:gd name="connsiteY1" fmla="*/ 388366 h 2809702"/>
                <a:gd name="connsiteX2" fmla="*/ 4777696 w 5430839"/>
                <a:gd name="connsiteY2" fmla="*/ 233244 h 2809702"/>
                <a:gd name="connsiteX3" fmla="*/ 3888596 w 5430839"/>
                <a:gd name="connsiteY3" fmla="*/ 0 h 2809702"/>
                <a:gd name="connsiteX4" fmla="*/ 3600264 w 5430839"/>
                <a:gd name="connsiteY4" fmla="*/ 288467 h 2809702"/>
                <a:gd name="connsiteX5" fmla="*/ 4771 w 5430839"/>
                <a:gd name="connsiteY5" fmla="*/ 60404 h 2809702"/>
                <a:gd name="connsiteX6" fmla="*/ 21363 w 5430839"/>
                <a:gd name="connsiteY6" fmla="*/ 1491181 h 2809702"/>
                <a:gd name="connsiteX7" fmla="*/ 390111 w 5430839"/>
                <a:gd name="connsiteY7" fmla="*/ 2329168 h 2809702"/>
                <a:gd name="connsiteX8" fmla="*/ 683394 w 5430839"/>
                <a:gd name="connsiteY8" fmla="*/ 1548595 h 2809702"/>
                <a:gd name="connsiteX9" fmla="*/ 1125892 w 5430839"/>
                <a:gd name="connsiteY9" fmla="*/ 2350973 h 2809702"/>
                <a:gd name="connsiteX10" fmla="*/ 1445250 w 5430839"/>
                <a:gd name="connsiteY10" fmla="*/ 1215566 h 2809702"/>
                <a:gd name="connsiteX11" fmla="*/ 3816559 w 5430839"/>
                <a:gd name="connsiteY11" fmla="*/ 2808084 h 2809702"/>
                <a:gd name="connsiteX12" fmla="*/ 4176741 w 5430839"/>
                <a:gd name="connsiteY12" fmla="*/ 2736082 h 2809702"/>
                <a:gd name="connsiteX13" fmla="*/ 4536923 w 5430839"/>
                <a:gd name="connsiteY13" fmla="*/ 2736082 h 2809702"/>
                <a:gd name="connsiteX14" fmla="*/ 4536923 w 5430839"/>
                <a:gd name="connsiteY14" fmla="*/ 2448073 h 2809702"/>
                <a:gd name="connsiteX15" fmla="*/ 4704218 w 5430839"/>
                <a:gd name="connsiteY15" fmla="*/ 1996730 h 2809702"/>
                <a:gd name="connsiteX16" fmla="*/ 4916489 w 5430839"/>
                <a:gd name="connsiteY16" fmla="*/ 1580352 h 2809702"/>
                <a:gd name="connsiteX17" fmla="*/ 4753032 w 5430839"/>
                <a:gd name="connsiteY17" fmla="*/ 1080032 h 2809702"/>
                <a:gd name="connsiteX18" fmla="*/ 4464887 w 5430839"/>
                <a:gd name="connsiteY18" fmla="*/ 720021 h 2809702"/>
                <a:gd name="connsiteX19" fmla="*/ 5430839 w 5430839"/>
                <a:gd name="connsiteY19" fmla="*/ 657787 h 2809702"/>
                <a:gd name="connsiteX0" fmla="*/ 5430839 w 5430839"/>
                <a:gd name="connsiteY0" fmla="*/ 657787 h 2809702"/>
                <a:gd name="connsiteX1" fmla="*/ 5014461 w 5430839"/>
                <a:gd name="connsiteY1" fmla="*/ 388366 h 2809702"/>
                <a:gd name="connsiteX2" fmla="*/ 3888596 w 5430839"/>
                <a:gd name="connsiteY2" fmla="*/ 0 h 2809702"/>
                <a:gd name="connsiteX3" fmla="*/ 3600264 w 5430839"/>
                <a:gd name="connsiteY3" fmla="*/ 288467 h 2809702"/>
                <a:gd name="connsiteX4" fmla="*/ 4771 w 5430839"/>
                <a:gd name="connsiteY4" fmla="*/ 60404 h 2809702"/>
                <a:gd name="connsiteX5" fmla="*/ 21363 w 5430839"/>
                <a:gd name="connsiteY5" fmla="*/ 1491181 h 2809702"/>
                <a:gd name="connsiteX6" fmla="*/ 390111 w 5430839"/>
                <a:gd name="connsiteY6" fmla="*/ 2329168 h 2809702"/>
                <a:gd name="connsiteX7" fmla="*/ 683394 w 5430839"/>
                <a:gd name="connsiteY7" fmla="*/ 1548595 h 2809702"/>
                <a:gd name="connsiteX8" fmla="*/ 1125892 w 5430839"/>
                <a:gd name="connsiteY8" fmla="*/ 2350973 h 2809702"/>
                <a:gd name="connsiteX9" fmla="*/ 1445250 w 5430839"/>
                <a:gd name="connsiteY9" fmla="*/ 1215566 h 2809702"/>
                <a:gd name="connsiteX10" fmla="*/ 3816559 w 5430839"/>
                <a:gd name="connsiteY10" fmla="*/ 2808084 h 2809702"/>
                <a:gd name="connsiteX11" fmla="*/ 4176741 w 5430839"/>
                <a:gd name="connsiteY11" fmla="*/ 2736082 h 2809702"/>
                <a:gd name="connsiteX12" fmla="*/ 4536923 w 5430839"/>
                <a:gd name="connsiteY12" fmla="*/ 2736082 h 2809702"/>
                <a:gd name="connsiteX13" fmla="*/ 4536923 w 5430839"/>
                <a:gd name="connsiteY13" fmla="*/ 2448073 h 2809702"/>
                <a:gd name="connsiteX14" fmla="*/ 4704218 w 5430839"/>
                <a:gd name="connsiteY14" fmla="*/ 1996730 h 2809702"/>
                <a:gd name="connsiteX15" fmla="*/ 4916489 w 5430839"/>
                <a:gd name="connsiteY15" fmla="*/ 1580352 h 2809702"/>
                <a:gd name="connsiteX16" fmla="*/ 4753032 w 5430839"/>
                <a:gd name="connsiteY16" fmla="*/ 1080032 h 2809702"/>
                <a:gd name="connsiteX17" fmla="*/ 4464887 w 5430839"/>
                <a:gd name="connsiteY17" fmla="*/ 720021 h 2809702"/>
                <a:gd name="connsiteX18" fmla="*/ 5430839 w 5430839"/>
                <a:gd name="connsiteY18" fmla="*/ 657787 h 2809702"/>
                <a:gd name="connsiteX0" fmla="*/ 5430839 w 5430839"/>
                <a:gd name="connsiteY0" fmla="*/ 657787 h 2809702"/>
                <a:gd name="connsiteX1" fmla="*/ 3888596 w 5430839"/>
                <a:gd name="connsiteY1" fmla="*/ 0 h 2809702"/>
                <a:gd name="connsiteX2" fmla="*/ 3600264 w 5430839"/>
                <a:gd name="connsiteY2" fmla="*/ 288467 h 2809702"/>
                <a:gd name="connsiteX3" fmla="*/ 4771 w 5430839"/>
                <a:gd name="connsiteY3" fmla="*/ 60404 h 2809702"/>
                <a:gd name="connsiteX4" fmla="*/ 21363 w 5430839"/>
                <a:gd name="connsiteY4" fmla="*/ 1491181 h 2809702"/>
                <a:gd name="connsiteX5" fmla="*/ 390111 w 5430839"/>
                <a:gd name="connsiteY5" fmla="*/ 2329168 h 2809702"/>
                <a:gd name="connsiteX6" fmla="*/ 683394 w 5430839"/>
                <a:gd name="connsiteY6" fmla="*/ 1548595 h 2809702"/>
                <a:gd name="connsiteX7" fmla="*/ 1125892 w 5430839"/>
                <a:gd name="connsiteY7" fmla="*/ 2350973 h 2809702"/>
                <a:gd name="connsiteX8" fmla="*/ 1445250 w 5430839"/>
                <a:gd name="connsiteY8" fmla="*/ 1215566 h 2809702"/>
                <a:gd name="connsiteX9" fmla="*/ 3816559 w 5430839"/>
                <a:gd name="connsiteY9" fmla="*/ 2808084 h 2809702"/>
                <a:gd name="connsiteX10" fmla="*/ 4176741 w 5430839"/>
                <a:gd name="connsiteY10" fmla="*/ 2736082 h 2809702"/>
                <a:gd name="connsiteX11" fmla="*/ 4536923 w 5430839"/>
                <a:gd name="connsiteY11" fmla="*/ 2736082 h 2809702"/>
                <a:gd name="connsiteX12" fmla="*/ 4536923 w 5430839"/>
                <a:gd name="connsiteY12" fmla="*/ 2448073 h 2809702"/>
                <a:gd name="connsiteX13" fmla="*/ 4704218 w 5430839"/>
                <a:gd name="connsiteY13" fmla="*/ 1996730 h 2809702"/>
                <a:gd name="connsiteX14" fmla="*/ 4916489 w 5430839"/>
                <a:gd name="connsiteY14" fmla="*/ 1580352 h 2809702"/>
                <a:gd name="connsiteX15" fmla="*/ 4753032 w 5430839"/>
                <a:gd name="connsiteY15" fmla="*/ 1080032 h 2809702"/>
                <a:gd name="connsiteX16" fmla="*/ 4464887 w 5430839"/>
                <a:gd name="connsiteY16" fmla="*/ 720021 h 2809702"/>
                <a:gd name="connsiteX17" fmla="*/ 5430839 w 5430839"/>
                <a:gd name="connsiteY17" fmla="*/ 657787 h 2809702"/>
                <a:gd name="connsiteX0" fmla="*/ 4464887 w 4916489"/>
                <a:gd name="connsiteY0" fmla="*/ 720021 h 2809702"/>
                <a:gd name="connsiteX1" fmla="*/ 3888596 w 4916489"/>
                <a:gd name="connsiteY1" fmla="*/ 0 h 2809702"/>
                <a:gd name="connsiteX2" fmla="*/ 3600264 w 4916489"/>
                <a:gd name="connsiteY2" fmla="*/ 288467 h 2809702"/>
                <a:gd name="connsiteX3" fmla="*/ 4771 w 4916489"/>
                <a:gd name="connsiteY3" fmla="*/ 60404 h 2809702"/>
                <a:gd name="connsiteX4" fmla="*/ 21363 w 4916489"/>
                <a:gd name="connsiteY4" fmla="*/ 1491181 h 2809702"/>
                <a:gd name="connsiteX5" fmla="*/ 390111 w 4916489"/>
                <a:gd name="connsiteY5" fmla="*/ 2329168 h 2809702"/>
                <a:gd name="connsiteX6" fmla="*/ 683394 w 4916489"/>
                <a:gd name="connsiteY6" fmla="*/ 1548595 h 2809702"/>
                <a:gd name="connsiteX7" fmla="*/ 1125892 w 4916489"/>
                <a:gd name="connsiteY7" fmla="*/ 2350973 h 2809702"/>
                <a:gd name="connsiteX8" fmla="*/ 1445250 w 4916489"/>
                <a:gd name="connsiteY8" fmla="*/ 1215566 h 2809702"/>
                <a:gd name="connsiteX9" fmla="*/ 3816559 w 4916489"/>
                <a:gd name="connsiteY9" fmla="*/ 2808084 h 2809702"/>
                <a:gd name="connsiteX10" fmla="*/ 4176741 w 4916489"/>
                <a:gd name="connsiteY10" fmla="*/ 2736082 h 2809702"/>
                <a:gd name="connsiteX11" fmla="*/ 4536923 w 4916489"/>
                <a:gd name="connsiteY11" fmla="*/ 2736082 h 2809702"/>
                <a:gd name="connsiteX12" fmla="*/ 4536923 w 4916489"/>
                <a:gd name="connsiteY12" fmla="*/ 2448073 h 2809702"/>
                <a:gd name="connsiteX13" fmla="*/ 4704218 w 4916489"/>
                <a:gd name="connsiteY13" fmla="*/ 1996730 h 2809702"/>
                <a:gd name="connsiteX14" fmla="*/ 4916489 w 4916489"/>
                <a:gd name="connsiteY14" fmla="*/ 1580352 h 2809702"/>
                <a:gd name="connsiteX15" fmla="*/ 4753032 w 4916489"/>
                <a:gd name="connsiteY15" fmla="*/ 1080032 h 2809702"/>
                <a:gd name="connsiteX16" fmla="*/ 4464887 w 4916489"/>
                <a:gd name="connsiteY16" fmla="*/ 720021 h 2809702"/>
                <a:gd name="connsiteX0" fmla="*/ 4753032 w 4916489"/>
                <a:gd name="connsiteY0" fmla="*/ 1080032 h 2809702"/>
                <a:gd name="connsiteX1" fmla="*/ 3888596 w 4916489"/>
                <a:gd name="connsiteY1" fmla="*/ 0 h 2809702"/>
                <a:gd name="connsiteX2" fmla="*/ 3600264 w 4916489"/>
                <a:gd name="connsiteY2" fmla="*/ 288467 h 2809702"/>
                <a:gd name="connsiteX3" fmla="*/ 4771 w 4916489"/>
                <a:gd name="connsiteY3" fmla="*/ 60404 h 2809702"/>
                <a:gd name="connsiteX4" fmla="*/ 21363 w 4916489"/>
                <a:gd name="connsiteY4" fmla="*/ 1491181 h 2809702"/>
                <a:gd name="connsiteX5" fmla="*/ 390111 w 4916489"/>
                <a:gd name="connsiteY5" fmla="*/ 2329168 h 2809702"/>
                <a:gd name="connsiteX6" fmla="*/ 683394 w 4916489"/>
                <a:gd name="connsiteY6" fmla="*/ 1548595 h 2809702"/>
                <a:gd name="connsiteX7" fmla="*/ 1125892 w 4916489"/>
                <a:gd name="connsiteY7" fmla="*/ 2350973 h 2809702"/>
                <a:gd name="connsiteX8" fmla="*/ 1445250 w 4916489"/>
                <a:gd name="connsiteY8" fmla="*/ 1215566 h 2809702"/>
                <a:gd name="connsiteX9" fmla="*/ 3816559 w 4916489"/>
                <a:gd name="connsiteY9" fmla="*/ 2808084 h 2809702"/>
                <a:gd name="connsiteX10" fmla="*/ 4176741 w 4916489"/>
                <a:gd name="connsiteY10" fmla="*/ 2736082 h 2809702"/>
                <a:gd name="connsiteX11" fmla="*/ 4536923 w 4916489"/>
                <a:gd name="connsiteY11" fmla="*/ 2736082 h 2809702"/>
                <a:gd name="connsiteX12" fmla="*/ 4536923 w 4916489"/>
                <a:gd name="connsiteY12" fmla="*/ 2448073 h 2809702"/>
                <a:gd name="connsiteX13" fmla="*/ 4704218 w 4916489"/>
                <a:gd name="connsiteY13" fmla="*/ 1996730 h 2809702"/>
                <a:gd name="connsiteX14" fmla="*/ 4916489 w 4916489"/>
                <a:gd name="connsiteY14" fmla="*/ 1580352 h 2809702"/>
                <a:gd name="connsiteX15" fmla="*/ 4753032 w 4916489"/>
                <a:gd name="connsiteY15" fmla="*/ 1080032 h 2809702"/>
                <a:gd name="connsiteX0" fmla="*/ 4916489 w 4916489"/>
                <a:gd name="connsiteY0" fmla="*/ 1580352 h 2809702"/>
                <a:gd name="connsiteX1" fmla="*/ 3888596 w 4916489"/>
                <a:gd name="connsiteY1" fmla="*/ 0 h 2809702"/>
                <a:gd name="connsiteX2" fmla="*/ 3600264 w 4916489"/>
                <a:gd name="connsiteY2" fmla="*/ 288467 h 2809702"/>
                <a:gd name="connsiteX3" fmla="*/ 4771 w 4916489"/>
                <a:gd name="connsiteY3" fmla="*/ 60404 h 2809702"/>
                <a:gd name="connsiteX4" fmla="*/ 21363 w 4916489"/>
                <a:gd name="connsiteY4" fmla="*/ 1491181 h 2809702"/>
                <a:gd name="connsiteX5" fmla="*/ 390111 w 4916489"/>
                <a:gd name="connsiteY5" fmla="*/ 2329168 h 2809702"/>
                <a:gd name="connsiteX6" fmla="*/ 683394 w 4916489"/>
                <a:gd name="connsiteY6" fmla="*/ 1548595 h 2809702"/>
                <a:gd name="connsiteX7" fmla="*/ 1125892 w 4916489"/>
                <a:gd name="connsiteY7" fmla="*/ 2350973 h 2809702"/>
                <a:gd name="connsiteX8" fmla="*/ 1445250 w 4916489"/>
                <a:gd name="connsiteY8" fmla="*/ 1215566 h 2809702"/>
                <a:gd name="connsiteX9" fmla="*/ 3816559 w 4916489"/>
                <a:gd name="connsiteY9" fmla="*/ 2808084 h 2809702"/>
                <a:gd name="connsiteX10" fmla="*/ 4176741 w 4916489"/>
                <a:gd name="connsiteY10" fmla="*/ 2736082 h 2809702"/>
                <a:gd name="connsiteX11" fmla="*/ 4536923 w 4916489"/>
                <a:gd name="connsiteY11" fmla="*/ 2736082 h 2809702"/>
                <a:gd name="connsiteX12" fmla="*/ 4536923 w 4916489"/>
                <a:gd name="connsiteY12" fmla="*/ 2448073 h 2809702"/>
                <a:gd name="connsiteX13" fmla="*/ 4704218 w 4916489"/>
                <a:gd name="connsiteY13" fmla="*/ 1996730 h 2809702"/>
                <a:gd name="connsiteX14" fmla="*/ 4916489 w 4916489"/>
                <a:gd name="connsiteY14" fmla="*/ 1580352 h 2809702"/>
                <a:gd name="connsiteX0" fmla="*/ 4704218 w 4704218"/>
                <a:gd name="connsiteY0" fmla="*/ 1996730 h 2809702"/>
                <a:gd name="connsiteX1" fmla="*/ 3888596 w 4704218"/>
                <a:gd name="connsiteY1" fmla="*/ 0 h 2809702"/>
                <a:gd name="connsiteX2" fmla="*/ 3600264 w 4704218"/>
                <a:gd name="connsiteY2" fmla="*/ 288467 h 2809702"/>
                <a:gd name="connsiteX3" fmla="*/ 4771 w 4704218"/>
                <a:gd name="connsiteY3" fmla="*/ 60404 h 2809702"/>
                <a:gd name="connsiteX4" fmla="*/ 21363 w 4704218"/>
                <a:gd name="connsiteY4" fmla="*/ 1491181 h 2809702"/>
                <a:gd name="connsiteX5" fmla="*/ 390111 w 4704218"/>
                <a:gd name="connsiteY5" fmla="*/ 2329168 h 2809702"/>
                <a:gd name="connsiteX6" fmla="*/ 683394 w 4704218"/>
                <a:gd name="connsiteY6" fmla="*/ 1548595 h 2809702"/>
                <a:gd name="connsiteX7" fmla="*/ 1125892 w 4704218"/>
                <a:gd name="connsiteY7" fmla="*/ 2350973 h 2809702"/>
                <a:gd name="connsiteX8" fmla="*/ 1445250 w 4704218"/>
                <a:gd name="connsiteY8" fmla="*/ 1215566 h 2809702"/>
                <a:gd name="connsiteX9" fmla="*/ 3816559 w 4704218"/>
                <a:gd name="connsiteY9" fmla="*/ 2808084 h 2809702"/>
                <a:gd name="connsiteX10" fmla="*/ 4176741 w 4704218"/>
                <a:gd name="connsiteY10" fmla="*/ 2736082 h 2809702"/>
                <a:gd name="connsiteX11" fmla="*/ 4536923 w 4704218"/>
                <a:gd name="connsiteY11" fmla="*/ 2736082 h 2809702"/>
                <a:gd name="connsiteX12" fmla="*/ 4536923 w 4704218"/>
                <a:gd name="connsiteY12" fmla="*/ 2448073 h 2809702"/>
                <a:gd name="connsiteX13" fmla="*/ 4704218 w 4704218"/>
                <a:gd name="connsiteY13" fmla="*/ 1996730 h 2809702"/>
                <a:gd name="connsiteX0" fmla="*/ 4536923 w 4536923"/>
                <a:gd name="connsiteY0" fmla="*/ 2448073 h 2809702"/>
                <a:gd name="connsiteX1" fmla="*/ 3888596 w 4536923"/>
                <a:gd name="connsiteY1" fmla="*/ 0 h 2809702"/>
                <a:gd name="connsiteX2" fmla="*/ 3600264 w 4536923"/>
                <a:gd name="connsiteY2" fmla="*/ 288467 h 2809702"/>
                <a:gd name="connsiteX3" fmla="*/ 4771 w 4536923"/>
                <a:gd name="connsiteY3" fmla="*/ 60404 h 2809702"/>
                <a:gd name="connsiteX4" fmla="*/ 21363 w 4536923"/>
                <a:gd name="connsiteY4" fmla="*/ 1491181 h 2809702"/>
                <a:gd name="connsiteX5" fmla="*/ 390111 w 4536923"/>
                <a:gd name="connsiteY5" fmla="*/ 2329168 h 2809702"/>
                <a:gd name="connsiteX6" fmla="*/ 683394 w 4536923"/>
                <a:gd name="connsiteY6" fmla="*/ 1548595 h 2809702"/>
                <a:gd name="connsiteX7" fmla="*/ 1125892 w 4536923"/>
                <a:gd name="connsiteY7" fmla="*/ 2350973 h 2809702"/>
                <a:gd name="connsiteX8" fmla="*/ 1445250 w 4536923"/>
                <a:gd name="connsiteY8" fmla="*/ 1215566 h 2809702"/>
                <a:gd name="connsiteX9" fmla="*/ 3816559 w 4536923"/>
                <a:gd name="connsiteY9" fmla="*/ 2808084 h 2809702"/>
                <a:gd name="connsiteX10" fmla="*/ 4176741 w 4536923"/>
                <a:gd name="connsiteY10" fmla="*/ 2736082 h 2809702"/>
                <a:gd name="connsiteX11" fmla="*/ 4536923 w 4536923"/>
                <a:gd name="connsiteY11" fmla="*/ 2736082 h 2809702"/>
                <a:gd name="connsiteX12" fmla="*/ 4536923 w 4536923"/>
                <a:gd name="connsiteY12" fmla="*/ 2448073 h 2809702"/>
                <a:gd name="connsiteX0" fmla="*/ 4536923 w 4536923"/>
                <a:gd name="connsiteY0" fmla="*/ 2736082 h 2809702"/>
                <a:gd name="connsiteX1" fmla="*/ 3888596 w 4536923"/>
                <a:gd name="connsiteY1" fmla="*/ 0 h 2809702"/>
                <a:gd name="connsiteX2" fmla="*/ 3600264 w 4536923"/>
                <a:gd name="connsiteY2" fmla="*/ 288467 h 2809702"/>
                <a:gd name="connsiteX3" fmla="*/ 4771 w 4536923"/>
                <a:gd name="connsiteY3" fmla="*/ 60404 h 2809702"/>
                <a:gd name="connsiteX4" fmla="*/ 21363 w 4536923"/>
                <a:gd name="connsiteY4" fmla="*/ 1491181 h 2809702"/>
                <a:gd name="connsiteX5" fmla="*/ 390111 w 4536923"/>
                <a:gd name="connsiteY5" fmla="*/ 2329168 h 2809702"/>
                <a:gd name="connsiteX6" fmla="*/ 683394 w 4536923"/>
                <a:gd name="connsiteY6" fmla="*/ 1548595 h 2809702"/>
                <a:gd name="connsiteX7" fmla="*/ 1125892 w 4536923"/>
                <a:gd name="connsiteY7" fmla="*/ 2350973 h 2809702"/>
                <a:gd name="connsiteX8" fmla="*/ 1445250 w 4536923"/>
                <a:gd name="connsiteY8" fmla="*/ 1215566 h 2809702"/>
                <a:gd name="connsiteX9" fmla="*/ 3816559 w 4536923"/>
                <a:gd name="connsiteY9" fmla="*/ 2808084 h 2809702"/>
                <a:gd name="connsiteX10" fmla="*/ 4176741 w 4536923"/>
                <a:gd name="connsiteY10" fmla="*/ 2736082 h 2809702"/>
                <a:gd name="connsiteX11" fmla="*/ 4536923 w 4536923"/>
                <a:gd name="connsiteY11" fmla="*/ 2736082 h 2809702"/>
                <a:gd name="connsiteX0" fmla="*/ 4176741 w 4176741"/>
                <a:gd name="connsiteY0" fmla="*/ 2736082 h 2809702"/>
                <a:gd name="connsiteX1" fmla="*/ 3888596 w 4176741"/>
                <a:gd name="connsiteY1" fmla="*/ 0 h 2809702"/>
                <a:gd name="connsiteX2" fmla="*/ 3600264 w 4176741"/>
                <a:gd name="connsiteY2" fmla="*/ 288467 h 2809702"/>
                <a:gd name="connsiteX3" fmla="*/ 4771 w 4176741"/>
                <a:gd name="connsiteY3" fmla="*/ 60404 h 2809702"/>
                <a:gd name="connsiteX4" fmla="*/ 21363 w 4176741"/>
                <a:gd name="connsiteY4" fmla="*/ 1491181 h 2809702"/>
                <a:gd name="connsiteX5" fmla="*/ 390111 w 4176741"/>
                <a:gd name="connsiteY5" fmla="*/ 2329168 h 2809702"/>
                <a:gd name="connsiteX6" fmla="*/ 683394 w 4176741"/>
                <a:gd name="connsiteY6" fmla="*/ 1548595 h 2809702"/>
                <a:gd name="connsiteX7" fmla="*/ 1125892 w 4176741"/>
                <a:gd name="connsiteY7" fmla="*/ 2350973 h 2809702"/>
                <a:gd name="connsiteX8" fmla="*/ 1445250 w 4176741"/>
                <a:gd name="connsiteY8" fmla="*/ 1215566 h 2809702"/>
                <a:gd name="connsiteX9" fmla="*/ 3816559 w 4176741"/>
                <a:gd name="connsiteY9" fmla="*/ 2808084 h 2809702"/>
                <a:gd name="connsiteX10" fmla="*/ 4176741 w 4176741"/>
                <a:gd name="connsiteY10" fmla="*/ 2736082 h 2809702"/>
                <a:gd name="connsiteX0" fmla="*/ 3816559 w 3888596"/>
                <a:gd name="connsiteY0" fmla="*/ 2808084 h 2809702"/>
                <a:gd name="connsiteX1" fmla="*/ 3888596 w 3888596"/>
                <a:gd name="connsiteY1" fmla="*/ 0 h 2809702"/>
                <a:gd name="connsiteX2" fmla="*/ 3600264 w 3888596"/>
                <a:gd name="connsiteY2" fmla="*/ 288467 h 2809702"/>
                <a:gd name="connsiteX3" fmla="*/ 4771 w 3888596"/>
                <a:gd name="connsiteY3" fmla="*/ 60404 h 2809702"/>
                <a:gd name="connsiteX4" fmla="*/ 21363 w 3888596"/>
                <a:gd name="connsiteY4" fmla="*/ 1491181 h 2809702"/>
                <a:gd name="connsiteX5" fmla="*/ 390111 w 3888596"/>
                <a:gd name="connsiteY5" fmla="*/ 2329168 h 2809702"/>
                <a:gd name="connsiteX6" fmla="*/ 683394 w 3888596"/>
                <a:gd name="connsiteY6" fmla="*/ 1548595 h 2809702"/>
                <a:gd name="connsiteX7" fmla="*/ 1125892 w 3888596"/>
                <a:gd name="connsiteY7" fmla="*/ 2350973 h 2809702"/>
                <a:gd name="connsiteX8" fmla="*/ 1445250 w 3888596"/>
                <a:gd name="connsiteY8" fmla="*/ 1215566 h 2809702"/>
                <a:gd name="connsiteX9" fmla="*/ 3816559 w 3888596"/>
                <a:gd name="connsiteY9" fmla="*/ 2808084 h 2809702"/>
                <a:gd name="connsiteX0" fmla="*/ 3816559 w 3888596"/>
                <a:gd name="connsiteY0" fmla="*/ 2808084 h 2809702"/>
                <a:gd name="connsiteX1" fmla="*/ 3827788 w 3888596"/>
                <a:gd name="connsiteY1" fmla="*/ 2790858 h 2809702"/>
                <a:gd name="connsiteX2" fmla="*/ 3888596 w 3888596"/>
                <a:gd name="connsiteY2" fmla="*/ 0 h 2809702"/>
                <a:gd name="connsiteX3" fmla="*/ 3600264 w 3888596"/>
                <a:gd name="connsiteY3" fmla="*/ 288467 h 2809702"/>
                <a:gd name="connsiteX4" fmla="*/ 4771 w 3888596"/>
                <a:gd name="connsiteY4" fmla="*/ 60404 h 2809702"/>
                <a:gd name="connsiteX5" fmla="*/ 21363 w 3888596"/>
                <a:gd name="connsiteY5" fmla="*/ 1491181 h 2809702"/>
                <a:gd name="connsiteX6" fmla="*/ 390111 w 3888596"/>
                <a:gd name="connsiteY6" fmla="*/ 2329168 h 2809702"/>
                <a:gd name="connsiteX7" fmla="*/ 683394 w 3888596"/>
                <a:gd name="connsiteY7" fmla="*/ 1548595 h 2809702"/>
                <a:gd name="connsiteX8" fmla="*/ 1125892 w 3888596"/>
                <a:gd name="connsiteY8" fmla="*/ 2350973 h 2809702"/>
                <a:gd name="connsiteX9" fmla="*/ 1445250 w 3888596"/>
                <a:gd name="connsiteY9" fmla="*/ 1215566 h 2809702"/>
                <a:gd name="connsiteX10" fmla="*/ 3816559 w 3888596"/>
                <a:gd name="connsiteY10" fmla="*/ 2808084 h 2809702"/>
                <a:gd name="connsiteX0" fmla="*/ 1445250 w 3888596"/>
                <a:gd name="connsiteY0" fmla="*/ 1215566 h 2807572"/>
                <a:gd name="connsiteX1" fmla="*/ 3827788 w 3888596"/>
                <a:gd name="connsiteY1" fmla="*/ 2790858 h 2807572"/>
                <a:gd name="connsiteX2" fmla="*/ 3888596 w 3888596"/>
                <a:gd name="connsiteY2" fmla="*/ 0 h 2807572"/>
                <a:gd name="connsiteX3" fmla="*/ 3600264 w 3888596"/>
                <a:gd name="connsiteY3" fmla="*/ 288467 h 2807572"/>
                <a:gd name="connsiteX4" fmla="*/ 4771 w 3888596"/>
                <a:gd name="connsiteY4" fmla="*/ 60404 h 2807572"/>
                <a:gd name="connsiteX5" fmla="*/ 21363 w 3888596"/>
                <a:gd name="connsiteY5" fmla="*/ 1491181 h 2807572"/>
                <a:gd name="connsiteX6" fmla="*/ 390111 w 3888596"/>
                <a:gd name="connsiteY6" fmla="*/ 2329168 h 2807572"/>
                <a:gd name="connsiteX7" fmla="*/ 683394 w 3888596"/>
                <a:gd name="connsiteY7" fmla="*/ 1548595 h 2807572"/>
                <a:gd name="connsiteX8" fmla="*/ 1125892 w 3888596"/>
                <a:gd name="connsiteY8" fmla="*/ 2350973 h 2807572"/>
                <a:gd name="connsiteX9" fmla="*/ 1445250 w 3888596"/>
                <a:gd name="connsiteY9" fmla="*/ 1215566 h 2807572"/>
                <a:gd name="connsiteX0" fmla="*/ 1445250 w 3888596"/>
                <a:gd name="connsiteY0" fmla="*/ 1215566 h 2350973"/>
                <a:gd name="connsiteX1" fmla="*/ 3888596 w 3888596"/>
                <a:gd name="connsiteY1" fmla="*/ 0 h 2350973"/>
                <a:gd name="connsiteX2" fmla="*/ 3600264 w 3888596"/>
                <a:gd name="connsiteY2" fmla="*/ 288467 h 2350973"/>
                <a:gd name="connsiteX3" fmla="*/ 4771 w 3888596"/>
                <a:gd name="connsiteY3" fmla="*/ 60404 h 2350973"/>
                <a:gd name="connsiteX4" fmla="*/ 21363 w 3888596"/>
                <a:gd name="connsiteY4" fmla="*/ 1491181 h 2350973"/>
                <a:gd name="connsiteX5" fmla="*/ 390111 w 3888596"/>
                <a:gd name="connsiteY5" fmla="*/ 2329168 h 2350973"/>
                <a:gd name="connsiteX6" fmla="*/ 683394 w 3888596"/>
                <a:gd name="connsiteY6" fmla="*/ 1548595 h 2350973"/>
                <a:gd name="connsiteX7" fmla="*/ 1125892 w 3888596"/>
                <a:gd name="connsiteY7" fmla="*/ 2350973 h 2350973"/>
                <a:gd name="connsiteX8" fmla="*/ 1445250 w 3888596"/>
                <a:gd name="connsiteY8" fmla="*/ 1215566 h 2350973"/>
                <a:gd name="connsiteX0" fmla="*/ 1445250 w 3600264"/>
                <a:gd name="connsiteY0" fmla="*/ 1169533 h 2304940"/>
                <a:gd name="connsiteX1" fmla="*/ 1971109 w 3600264"/>
                <a:gd name="connsiteY1" fmla="*/ 307860 h 2304940"/>
                <a:gd name="connsiteX2" fmla="*/ 3600264 w 3600264"/>
                <a:gd name="connsiteY2" fmla="*/ 242434 h 2304940"/>
                <a:gd name="connsiteX3" fmla="*/ 4771 w 3600264"/>
                <a:gd name="connsiteY3" fmla="*/ 14371 h 2304940"/>
                <a:gd name="connsiteX4" fmla="*/ 21363 w 3600264"/>
                <a:gd name="connsiteY4" fmla="*/ 1445148 h 2304940"/>
                <a:gd name="connsiteX5" fmla="*/ 390111 w 3600264"/>
                <a:gd name="connsiteY5" fmla="*/ 2283135 h 2304940"/>
                <a:gd name="connsiteX6" fmla="*/ 683394 w 3600264"/>
                <a:gd name="connsiteY6" fmla="*/ 1502562 h 2304940"/>
                <a:gd name="connsiteX7" fmla="*/ 1125892 w 3600264"/>
                <a:gd name="connsiteY7" fmla="*/ 2304940 h 2304940"/>
                <a:gd name="connsiteX8" fmla="*/ 1445250 w 3600264"/>
                <a:gd name="connsiteY8" fmla="*/ 1169533 h 2304940"/>
                <a:gd name="connsiteX0" fmla="*/ 1445250 w 1971109"/>
                <a:gd name="connsiteY0" fmla="*/ 1155162 h 2290569"/>
                <a:gd name="connsiteX1" fmla="*/ 1971109 w 1971109"/>
                <a:gd name="connsiteY1" fmla="*/ 293489 h 2290569"/>
                <a:gd name="connsiteX2" fmla="*/ 4771 w 1971109"/>
                <a:gd name="connsiteY2" fmla="*/ 0 h 2290569"/>
                <a:gd name="connsiteX3" fmla="*/ 21363 w 1971109"/>
                <a:gd name="connsiteY3" fmla="*/ 1430777 h 2290569"/>
                <a:gd name="connsiteX4" fmla="*/ 390111 w 1971109"/>
                <a:gd name="connsiteY4" fmla="*/ 2268764 h 2290569"/>
                <a:gd name="connsiteX5" fmla="*/ 683394 w 1971109"/>
                <a:gd name="connsiteY5" fmla="*/ 1488191 h 2290569"/>
                <a:gd name="connsiteX6" fmla="*/ 1125892 w 1971109"/>
                <a:gd name="connsiteY6" fmla="*/ 2290569 h 2290569"/>
                <a:gd name="connsiteX7" fmla="*/ 1445250 w 1971109"/>
                <a:gd name="connsiteY7" fmla="*/ 1155162 h 2290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71109" h="2290569">
                  <a:moveTo>
                    <a:pt x="1445250" y="1155162"/>
                  </a:moveTo>
                  <a:cubicBezTo>
                    <a:pt x="1905701" y="763333"/>
                    <a:pt x="1611940" y="448005"/>
                    <a:pt x="1971109" y="293489"/>
                  </a:cubicBezTo>
                  <a:lnTo>
                    <a:pt x="4771" y="0"/>
                  </a:lnTo>
                  <a:cubicBezTo>
                    <a:pt x="-12148" y="76135"/>
                    <a:pt x="21363" y="1397522"/>
                    <a:pt x="21363" y="1430777"/>
                  </a:cubicBezTo>
                  <a:lnTo>
                    <a:pt x="390111" y="2268764"/>
                  </a:lnTo>
                  <a:lnTo>
                    <a:pt x="683394" y="1488191"/>
                  </a:lnTo>
                  <a:lnTo>
                    <a:pt x="1125892" y="2290569"/>
                  </a:lnTo>
                  <a:lnTo>
                    <a:pt x="1445250" y="1155162"/>
                  </a:lnTo>
                  <a:close/>
                </a:path>
              </a:pathLst>
            </a:custGeom>
            <a:solidFill>
              <a:srgbClr val="66FF3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55" name="Freeform 40">
              <a:extLst>
                <a:ext uri="{FF2B5EF4-FFF2-40B4-BE49-F238E27FC236}">
                  <a16:creationId xmlns:a16="http://schemas.microsoft.com/office/drawing/2014/main" id="{41616B5E-BCC7-8023-B15B-198677F71BDA}"/>
                </a:ext>
              </a:extLst>
            </p:cNvPr>
            <p:cNvSpPr/>
            <p:nvPr/>
          </p:nvSpPr>
          <p:spPr bwMode="auto">
            <a:xfrm>
              <a:off x="2940050" y="1131403"/>
              <a:ext cx="1254125" cy="523972"/>
            </a:xfrm>
            <a:custGeom>
              <a:avLst/>
              <a:gdLst>
                <a:gd name="connsiteX0" fmla="*/ 1828800 w 2359479"/>
                <a:gd name="connsiteY0" fmla="*/ 1077685 h 1077685"/>
                <a:gd name="connsiteX1" fmla="*/ 2359479 w 2359479"/>
                <a:gd name="connsiteY1" fmla="*/ 465364 h 1077685"/>
                <a:gd name="connsiteX2" fmla="*/ 2024743 w 2359479"/>
                <a:gd name="connsiteY2" fmla="*/ 277585 h 1077685"/>
                <a:gd name="connsiteX3" fmla="*/ 1755322 w 2359479"/>
                <a:gd name="connsiteY3" fmla="*/ 228600 h 1077685"/>
                <a:gd name="connsiteX4" fmla="*/ 1518558 w 2359479"/>
                <a:gd name="connsiteY4" fmla="*/ 155121 h 1077685"/>
                <a:gd name="connsiteX5" fmla="*/ 1249136 w 2359479"/>
                <a:gd name="connsiteY5" fmla="*/ 0 h 1077685"/>
                <a:gd name="connsiteX6" fmla="*/ 889908 w 2359479"/>
                <a:gd name="connsiteY6" fmla="*/ 48985 h 1077685"/>
                <a:gd name="connsiteX7" fmla="*/ 604158 w 2359479"/>
                <a:gd name="connsiteY7" fmla="*/ 89807 h 1077685"/>
                <a:gd name="connsiteX8" fmla="*/ 236765 w 2359479"/>
                <a:gd name="connsiteY8" fmla="*/ 465364 h 1077685"/>
                <a:gd name="connsiteX9" fmla="*/ 0 w 2359479"/>
                <a:gd name="connsiteY9" fmla="*/ 710292 h 1077685"/>
                <a:gd name="connsiteX10" fmla="*/ 424543 w 2359479"/>
                <a:gd name="connsiteY10" fmla="*/ 808264 h 1077685"/>
                <a:gd name="connsiteX11" fmla="*/ 824593 w 2359479"/>
                <a:gd name="connsiteY11" fmla="*/ 849085 h 1077685"/>
                <a:gd name="connsiteX12" fmla="*/ 1159329 w 2359479"/>
                <a:gd name="connsiteY12" fmla="*/ 661307 h 1077685"/>
                <a:gd name="connsiteX13" fmla="*/ 1828800 w 2359479"/>
                <a:gd name="connsiteY13" fmla="*/ 1077685 h 1077685"/>
                <a:gd name="connsiteX0" fmla="*/ 1828800 w 2359479"/>
                <a:gd name="connsiteY0" fmla="*/ 1077685 h 1644575"/>
                <a:gd name="connsiteX1" fmla="*/ 2359479 w 2359479"/>
                <a:gd name="connsiteY1" fmla="*/ 465364 h 1644575"/>
                <a:gd name="connsiteX2" fmla="*/ 2024743 w 2359479"/>
                <a:gd name="connsiteY2" fmla="*/ 277585 h 1644575"/>
                <a:gd name="connsiteX3" fmla="*/ 1755322 w 2359479"/>
                <a:gd name="connsiteY3" fmla="*/ 228600 h 1644575"/>
                <a:gd name="connsiteX4" fmla="*/ 1518558 w 2359479"/>
                <a:gd name="connsiteY4" fmla="*/ 155121 h 1644575"/>
                <a:gd name="connsiteX5" fmla="*/ 1249136 w 2359479"/>
                <a:gd name="connsiteY5" fmla="*/ 0 h 1644575"/>
                <a:gd name="connsiteX6" fmla="*/ 889908 w 2359479"/>
                <a:gd name="connsiteY6" fmla="*/ 48985 h 1644575"/>
                <a:gd name="connsiteX7" fmla="*/ 604158 w 2359479"/>
                <a:gd name="connsiteY7" fmla="*/ 89807 h 1644575"/>
                <a:gd name="connsiteX8" fmla="*/ 236765 w 2359479"/>
                <a:gd name="connsiteY8" fmla="*/ 465364 h 1644575"/>
                <a:gd name="connsiteX9" fmla="*/ 0 w 2359479"/>
                <a:gd name="connsiteY9" fmla="*/ 710292 h 1644575"/>
                <a:gd name="connsiteX10" fmla="*/ 424543 w 2359479"/>
                <a:gd name="connsiteY10" fmla="*/ 808264 h 1644575"/>
                <a:gd name="connsiteX11" fmla="*/ 824593 w 2359479"/>
                <a:gd name="connsiteY11" fmla="*/ 849085 h 1644575"/>
                <a:gd name="connsiteX12" fmla="*/ 1430667 w 2359479"/>
                <a:gd name="connsiteY12" fmla="*/ 1644575 h 1644575"/>
                <a:gd name="connsiteX13" fmla="*/ 1828800 w 2359479"/>
                <a:gd name="connsiteY13" fmla="*/ 1077685 h 1644575"/>
                <a:gd name="connsiteX0" fmla="*/ 1828800 w 2359479"/>
                <a:gd name="connsiteY0" fmla="*/ 1077685 h 2004539"/>
                <a:gd name="connsiteX1" fmla="*/ 2359479 w 2359479"/>
                <a:gd name="connsiteY1" fmla="*/ 465364 h 2004539"/>
                <a:gd name="connsiteX2" fmla="*/ 2024743 w 2359479"/>
                <a:gd name="connsiteY2" fmla="*/ 277585 h 2004539"/>
                <a:gd name="connsiteX3" fmla="*/ 1755322 w 2359479"/>
                <a:gd name="connsiteY3" fmla="*/ 228600 h 2004539"/>
                <a:gd name="connsiteX4" fmla="*/ 1518558 w 2359479"/>
                <a:gd name="connsiteY4" fmla="*/ 155121 h 2004539"/>
                <a:gd name="connsiteX5" fmla="*/ 1249136 w 2359479"/>
                <a:gd name="connsiteY5" fmla="*/ 0 h 2004539"/>
                <a:gd name="connsiteX6" fmla="*/ 889908 w 2359479"/>
                <a:gd name="connsiteY6" fmla="*/ 48985 h 2004539"/>
                <a:gd name="connsiteX7" fmla="*/ 604158 w 2359479"/>
                <a:gd name="connsiteY7" fmla="*/ 89807 h 2004539"/>
                <a:gd name="connsiteX8" fmla="*/ 236765 w 2359479"/>
                <a:gd name="connsiteY8" fmla="*/ 465364 h 2004539"/>
                <a:gd name="connsiteX9" fmla="*/ 0 w 2359479"/>
                <a:gd name="connsiteY9" fmla="*/ 710292 h 2004539"/>
                <a:gd name="connsiteX10" fmla="*/ 424543 w 2359479"/>
                <a:gd name="connsiteY10" fmla="*/ 808264 h 2004539"/>
                <a:gd name="connsiteX11" fmla="*/ 1286720 w 2359479"/>
                <a:gd name="connsiteY11" fmla="*/ 2004539 h 2004539"/>
                <a:gd name="connsiteX12" fmla="*/ 1430667 w 2359479"/>
                <a:gd name="connsiteY12" fmla="*/ 1644575 h 2004539"/>
                <a:gd name="connsiteX13" fmla="*/ 1828800 w 2359479"/>
                <a:gd name="connsiteY13" fmla="*/ 1077685 h 2004539"/>
                <a:gd name="connsiteX0" fmla="*/ 1828800 w 2359479"/>
                <a:gd name="connsiteY0" fmla="*/ 1077685 h 2724467"/>
                <a:gd name="connsiteX1" fmla="*/ 2359479 w 2359479"/>
                <a:gd name="connsiteY1" fmla="*/ 465364 h 2724467"/>
                <a:gd name="connsiteX2" fmla="*/ 2024743 w 2359479"/>
                <a:gd name="connsiteY2" fmla="*/ 277585 h 2724467"/>
                <a:gd name="connsiteX3" fmla="*/ 1755322 w 2359479"/>
                <a:gd name="connsiteY3" fmla="*/ 228600 h 2724467"/>
                <a:gd name="connsiteX4" fmla="*/ 1518558 w 2359479"/>
                <a:gd name="connsiteY4" fmla="*/ 155121 h 2724467"/>
                <a:gd name="connsiteX5" fmla="*/ 1249136 w 2359479"/>
                <a:gd name="connsiteY5" fmla="*/ 0 h 2724467"/>
                <a:gd name="connsiteX6" fmla="*/ 889908 w 2359479"/>
                <a:gd name="connsiteY6" fmla="*/ 48985 h 2724467"/>
                <a:gd name="connsiteX7" fmla="*/ 604158 w 2359479"/>
                <a:gd name="connsiteY7" fmla="*/ 89807 h 2724467"/>
                <a:gd name="connsiteX8" fmla="*/ 236765 w 2359479"/>
                <a:gd name="connsiteY8" fmla="*/ 465364 h 2724467"/>
                <a:gd name="connsiteX9" fmla="*/ 0 w 2359479"/>
                <a:gd name="connsiteY9" fmla="*/ 710292 h 2724467"/>
                <a:gd name="connsiteX10" fmla="*/ 566986 w 2359479"/>
                <a:gd name="connsiteY10" fmla="*/ 2724467 h 2724467"/>
                <a:gd name="connsiteX11" fmla="*/ 1286720 w 2359479"/>
                <a:gd name="connsiteY11" fmla="*/ 2004539 h 2724467"/>
                <a:gd name="connsiteX12" fmla="*/ 1430667 w 2359479"/>
                <a:gd name="connsiteY12" fmla="*/ 1644575 h 2724467"/>
                <a:gd name="connsiteX13" fmla="*/ 1828800 w 2359479"/>
                <a:gd name="connsiteY13" fmla="*/ 1077685 h 2724467"/>
                <a:gd name="connsiteX0" fmla="*/ 1765628 w 2296307"/>
                <a:gd name="connsiteY0" fmla="*/ 1077685 h 2724467"/>
                <a:gd name="connsiteX1" fmla="*/ 2296307 w 2296307"/>
                <a:gd name="connsiteY1" fmla="*/ 465364 h 2724467"/>
                <a:gd name="connsiteX2" fmla="*/ 1961571 w 2296307"/>
                <a:gd name="connsiteY2" fmla="*/ 277585 h 2724467"/>
                <a:gd name="connsiteX3" fmla="*/ 1692150 w 2296307"/>
                <a:gd name="connsiteY3" fmla="*/ 228600 h 2724467"/>
                <a:gd name="connsiteX4" fmla="*/ 1455386 w 2296307"/>
                <a:gd name="connsiteY4" fmla="*/ 155121 h 2724467"/>
                <a:gd name="connsiteX5" fmla="*/ 1185964 w 2296307"/>
                <a:gd name="connsiteY5" fmla="*/ 0 h 2724467"/>
                <a:gd name="connsiteX6" fmla="*/ 826736 w 2296307"/>
                <a:gd name="connsiteY6" fmla="*/ 48985 h 2724467"/>
                <a:gd name="connsiteX7" fmla="*/ 540986 w 2296307"/>
                <a:gd name="connsiteY7" fmla="*/ 89807 h 2724467"/>
                <a:gd name="connsiteX8" fmla="*/ 173593 w 2296307"/>
                <a:gd name="connsiteY8" fmla="*/ 465364 h 2724467"/>
                <a:gd name="connsiteX9" fmla="*/ 0 w 2296307"/>
                <a:gd name="connsiteY9" fmla="*/ 2580481 h 2724467"/>
                <a:gd name="connsiteX10" fmla="*/ 503814 w 2296307"/>
                <a:gd name="connsiteY10" fmla="*/ 2724467 h 2724467"/>
                <a:gd name="connsiteX11" fmla="*/ 1223548 w 2296307"/>
                <a:gd name="connsiteY11" fmla="*/ 2004539 h 2724467"/>
                <a:gd name="connsiteX12" fmla="*/ 1367495 w 2296307"/>
                <a:gd name="connsiteY12" fmla="*/ 1644575 h 2724467"/>
                <a:gd name="connsiteX13" fmla="*/ 1765628 w 2296307"/>
                <a:gd name="connsiteY13" fmla="*/ 1077685 h 2724467"/>
                <a:gd name="connsiteX0" fmla="*/ 1765628 w 2296307"/>
                <a:gd name="connsiteY0" fmla="*/ 1077685 h 2724467"/>
                <a:gd name="connsiteX1" fmla="*/ 2296307 w 2296307"/>
                <a:gd name="connsiteY1" fmla="*/ 465364 h 2724467"/>
                <a:gd name="connsiteX2" fmla="*/ 1961571 w 2296307"/>
                <a:gd name="connsiteY2" fmla="*/ 277585 h 2724467"/>
                <a:gd name="connsiteX3" fmla="*/ 1692150 w 2296307"/>
                <a:gd name="connsiteY3" fmla="*/ 228600 h 2724467"/>
                <a:gd name="connsiteX4" fmla="*/ 1455386 w 2296307"/>
                <a:gd name="connsiteY4" fmla="*/ 155121 h 2724467"/>
                <a:gd name="connsiteX5" fmla="*/ 1185964 w 2296307"/>
                <a:gd name="connsiteY5" fmla="*/ 0 h 2724467"/>
                <a:gd name="connsiteX6" fmla="*/ 826736 w 2296307"/>
                <a:gd name="connsiteY6" fmla="*/ 48985 h 2724467"/>
                <a:gd name="connsiteX7" fmla="*/ 540986 w 2296307"/>
                <a:gd name="connsiteY7" fmla="*/ 89807 h 2724467"/>
                <a:gd name="connsiteX8" fmla="*/ 71973 w 2296307"/>
                <a:gd name="connsiteY8" fmla="*/ 1716568 h 2724467"/>
                <a:gd name="connsiteX9" fmla="*/ 0 w 2296307"/>
                <a:gd name="connsiteY9" fmla="*/ 2580481 h 2724467"/>
                <a:gd name="connsiteX10" fmla="*/ 503814 w 2296307"/>
                <a:gd name="connsiteY10" fmla="*/ 2724467 h 2724467"/>
                <a:gd name="connsiteX11" fmla="*/ 1223548 w 2296307"/>
                <a:gd name="connsiteY11" fmla="*/ 2004539 h 2724467"/>
                <a:gd name="connsiteX12" fmla="*/ 1367495 w 2296307"/>
                <a:gd name="connsiteY12" fmla="*/ 1644575 h 2724467"/>
                <a:gd name="connsiteX13" fmla="*/ 1765628 w 2296307"/>
                <a:gd name="connsiteY13" fmla="*/ 1077685 h 2724467"/>
                <a:gd name="connsiteX0" fmla="*/ 1765628 w 2296307"/>
                <a:gd name="connsiteY0" fmla="*/ 1077685 h 2724467"/>
                <a:gd name="connsiteX1" fmla="*/ 2296307 w 2296307"/>
                <a:gd name="connsiteY1" fmla="*/ 465364 h 2724467"/>
                <a:gd name="connsiteX2" fmla="*/ 1961571 w 2296307"/>
                <a:gd name="connsiteY2" fmla="*/ 277585 h 2724467"/>
                <a:gd name="connsiteX3" fmla="*/ 1692150 w 2296307"/>
                <a:gd name="connsiteY3" fmla="*/ 228600 h 2724467"/>
                <a:gd name="connsiteX4" fmla="*/ 1455386 w 2296307"/>
                <a:gd name="connsiteY4" fmla="*/ 155121 h 2724467"/>
                <a:gd name="connsiteX5" fmla="*/ 1185964 w 2296307"/>
                <a:gd name="connsiteY5" fmla="*/ 0 h 2724467"/>
                <a:gd name="connsiteX6" fmla="*/ 826736 w 2296307"/>
                <a:gd name="connsiteY6" fmla="*/ 48985 h 2724467"/>
                <a:gd name="connsiteX7" fmla="*/ 1007628 w 2296307"/>
                <a:gd name="connsiteY7" fmla="*/ 1500590 h 2724467"/>
                <a:gd name="connsiteX8" fmla="*/ 71973 w 2296307"/>
                <a:gd name="connsiteY8" fmla="*/ 1716568 h 2724467"/>
                <a:gd name="connsiteX9" fmla="*/ 0 w 2296307"/>
                <a:gd name="connsiteY9" fmla="*/ 2580481 h 2724467"/>
                <a:gd name="connsiteX10" fmla="*/ 503814 w 2296307"/>
                <a:gd name="connsiteY10" fmla="*/ 2724467 h 2724467"/>
                <a:gd name="connsiteX11" fmla="*/ 1223548 w 2296307"/>
                <a:gd name="connsiteY11" fmla="*/ 2004539 h 2724467"/>
                <a:gd name="connsiteX12" fmla="*/ 1367495 w 2296307"/>
                <a:gd name="connsiteY12" fmla="*/ 1644575 h 2724467"/>
                <a:gd name="connsiteX13" fmla="*/ 1765628 w 2296307"/>
                <a:gd name="connsiteY13" fmla="*/ 1077685 h 2724467"/>
                <a:gd name="connsiteX0" fmla="*/ 1765628 w 2296307"/>
                <a:gd name="connsiteY0" fmla="*/ 1077685 h 2724467"/>
                <a:gd name="connsiteX1" fmla="*/ 2296307 w 2296307"/>
                <a:gd name="connsiteY1" fmla="*/ 465364 h 2724467"/>
                <a:gd name="connsiteX2" fmla="*/ 1961571 w 2296307"/>
                <a:gd name="connsiteY2" fmla="*/ 277585 h 2724467"/>
                <a:gd name="connsiteX3" fmla="*/ 1692150 w 2296307"/>
                <a:gd name="connsiteY3" fmla="*/ 228600 h 2724467"/>
                <a:gd name="connsiteX4" fmla="*/ 1455386 w 2296307"/>
                <a:gd name="connsiteY4" fmla="*/ 155121 h 2724467"/>
                <a:gd name="connsiteX5" fmla="*/ 1185964 w 2296307"/>
                <a:gd name="connsiteY5" fmla="*/ 0 h 2724467"/>
                <a:gd name="connsiteX6" fmla="*/ 563998 w 2296307"/>
                <a:gd name="connsiteY6" fmla="*/ 878532 h 2724467"/>
                <a:gd name="connsiteX7" fmla="*/ 1007628 w 2296307"/>
                <a:gd name="connsiteY7" fmla="*/ 1500590 h 2724467"/>
                <a:gd name="connsiteX8" fmla="*/ 71973 w 2296307"/>
                <a:gd name="connsiteY8" fmla="*/ 1716568 h 2724467"/>
                <a:gd name="connsiteX9" fmla="*/ 0 w 2296307"/>
                <a:gd name="connsiteY9" fmla="*/ 2580481 h 2724467"/>
                <a:gd name="connsiteX10" fmla="*/ 503814 w 2296307"/>
                <a:gd name="connsiteY10" fmla="*/ 2724467 h 2724467"/>
                <a:gd name="connsiteX11" fmla="*/ 1223548 w 2296307"/>
                <a:gd name="connsiteY11" fmla="*/ 2004539 h 2724467"/>
                <a:gd name="connsiteX12" fmla="*/ 1367495 w 2296307"/>
                <a:gd name="connsiteY12" fmla="*/ 1644575 h 2724467"/>
                <a:gd name="connsiteX13" fmla="*/ 1765628 w 2296307"/>
                <a:gd name="connsiteY13" fmla="*/ 1077685 h 2724467"/>
                <a:gd name="connsiteX0" fmla="*/ 1765628 w 2296307"/>
                <a:gd name="connsiteY0" fmla="*/ 922564 h 2569346"/>
                <a:gd name="connsiteX1" fmla="*/ 2296307 w 2296307"/>
                <a:gd name="connsiteY1" fmla="*/ 310243 h 2569346"/>
                <a:gd name="connsiteX2" fmla="*/ 1961571 w 2296307"/>
                <a:gd name="connsiteY2" fmla="*/ 122464 h 2569346"/>
                <a:gd name="connsiteX3" fmla="*/ 1692150 w 2296307"/>
                <a:gd name="connsiteY3" fmla="*/ 73479 h 2569346"/>
                <a:gd name="connsiteX4" fmla="*/ 1455386 w 2296307"/>
                <a:gd name="connsiteY4" fmla="*/ 0 h 2569346"/>
                <a:gd name="connsiteX5" fmla="*/ 215920 w 2296307"/>
                <a:gd name="connsiteY5" fmla="*/ 265577 h 2569346"/>
                <a:gd name="connsiteX6" fmla="*/ 563998 w 2296307"/>
                <a:gd name="connsiteY6" fmla="*/ 723411 h 2569346"/>
                <a:gd name="connsiteX7" fmla="*/ 1007628 w 2296307"/>
                <a:gd name="connsiteY7" fmla="*/ 1345469 h 2569346"/>
                <a:gd name="connsiteX8" fmla="*/ 71973 w 2296307"/>
                <a:gd name="connsiteY8" fmla="*/ 1561447 h 2569346"/>
                <a:gd name="connsiteX9" fmla="*/ 0 w 2296307"/>
                <a:gd name="connsiteY9" fmla="*/ 2425360 h 2569346"/>
                <a:gd name="connsiteX10" fmla="*/ 503814 w 2296307"/>
                <a:gd name="connsiteY10" fmla="*/ 2569346 h 2569346"/>
                <a:gd name="connsiteX11" fmla="*/ 1223548 w 2296307"/>
                <a:gd name="connsiteY11" fmla="*/ 1849418 h 2569346"/>
                <a:gd name="connsiteX12" fmla="*/ 1367495 w 2296307"/>
                <a:gd name="connsiteY12" fmla="*/ 1489454 h 2569346"/>
                <a:gd name="connsiteX13" fmla="*/ 1765628 w 2296307"/>
                <a:gd name="connsiteY13" fmla="*/ 922564 h 2569346"/>
                <a:gd name="connsiteX0" fmla="*/ 1765628 w 2296307"/>
                <a:gd name="connsiteY0" fmla="*/ 1016951 h 2663733"/>
                <a:gd name="connsiteX1" fmla="*/ 2296307 w 2296307"/>
                <a:gd name="connsiteY1" fmla="*/ 404630 h 2663733"/>
                <a:gd name="connsiteX2" fmla="*/ 1961571 w 2296307"/>
                <a:gd name="connsiteY2" fmla="*/ 216851 h 2663733"/>
                <a:gd name="connsiteX3" fmla="*/ 1692150 w 2296307"/>
                <a:gd name="connsiteY3" fmla="*/ 167866 h 2663733"/>
                <a:gd name="connsiteX4" fmla="*/ 647761 w 2296307"/>
                <a:gd name="connsiteY4" fmla="*/ 0 h 2663733"/>
                <a:gd name="connsiteX5" fmla="*/ 215920 w 2296307"/>
                <a:gd name="connsiteY5" fmla="*/ 359964 h 2663733"/>
                <a:gd name="connsiteX6" fmla="*/ 563998 w 2296307"/>
                <a:gd name="connsiteY6" fmla="*/ 817798 h 2663733"/>
                <a:gd name="connsiteX7" fmla="*/ 1007628 w 2296307"/>
                <a:gd name="connsiteY7" fmla="*/ 1439856 h 2663733"/>
                <a:gd name="connsiteX8" fmla="*/ 71973 w 2296307"/>
                <a:gd name="connsiteY8" fmla="*/ 1655834 h 2663733"/>
                <a:gd name="connsiteX9" fmla="*/ 0 w 2296307"/>
                <a:gd name="connsiteY9" fmla="*/ 2519747 h 2663733"/>
                <a:gd name="connsiteX10" fmla="*/ 503814 w 2296307"/>
                <a:gd name="connsiteY10" fmla="*/ 2663733 h 2663733"/>
                <a:gd name="connsiteX11" fmla="*/ 1223548 w 2296307"/>
                <a:gd name="connsiteY11" fmla="*/ 1943805 h 2663733"/>
                <a:gd name="connsiteX12" fmla="*/ 1367495 w 2296307"/>
                <a:gd name="connsiteY12" fmla="*/ 1583841 h 2663733"/>
                <a:gd name="connsiteX13" fmla="*/ 1765628 w 2296307"/>
                <a:gd name="connsiteY13" fmla="*/ 1016951 h 2663733"/>
                <a:gd name="connsiteX0" fmla="*/ 1765628 w 2296307"/>
                <a:gd name="connsiteY0" fmla="*/ 1016951 h 2663733"/>
                <a:gd name="connsiteX1" fmla="*/ 2296307 w 2296307"/>
                <a:gd name="connsiteY1" fmla="*/ 404630 h 2663733"/>
                <a:gd name="connsiteX2" fmla="*/ 1961571 w 2296307"/>
                <a:gd name="connsiteY2" fmla="*/ 216851 h 2663733"/>
                <a:gd name="connsiteX3" fmla="*/ 1223548 w 2296307"/>
                <a:gd name="connsiteY3" fmla="*/ 0 h 2663733"/>
                <a:gd name="connsiteX4" fmla="*/ 647761 w 2296307"/>
                <a:gd name="connsiteY4" fmla="*/ 0 h 2663733"/>
                <a:gd name="connsiteX5" fmla="*/ 215920 w 2296307"/>
                <a:gd name="connsiteY5" fmla="*/ 359964 h 2663733"/>
                <a:gd name="connsiteX6" fmla="*/ 563998 w 2296307"/>
                <a:gd name="connsiteY6" fmla="*/ 817798 h 2663733"/>
                <a:gd name="connsiteX7" fmla="*/ 1007628 w 2296307"/>
                <a:gd name="connsiteY7" fmla="*/ 1439856 h 2663733"/>
                <a:gd name="connsiteX8" fmla="*/ 71973 w 2296307"/>
                <a:gd name="connsiteY8" fmla="*/ 1655834 h 2663733"/>
                <a:gd name="connsiteX9" fmla="*/ 0 w 2296307"/>
                <a:gd name="connsiteY9" fmla="*/ 2519747 h 2663733"/>
                <a:gd name="connsiteX10" fmla="*/ 503814 w 2296307"/>
                <a:gd name="connsiteY10" fmla="*/ 2663733 h 2663733"/>
                <a:gd name="connsiteX11" fmla="*/ 1223548 w 2296307"/>
                <a:gd name="connsiteY11" fmla="*/ 1943805 h 2663733"/>
                <a:gd name="connsiteX12" fmla="*/ 1367495 w 2296307"/>
                <a:gd name="connsiteY12" fmla="*/ 1583841 h 2663733"/>
                <a:gd name="connsiteX13" fmla="*/ 1765628 w 2296307"/>
                <a:gd name="connsiteY13" fmla="*/ 1016951 h 2663733"/>
                <a:gd name="connsiteX0" fmla="*/ 1765628 w 2296307"/>
                <a:gd name="connsiteY0" fmla="*/ 1016951 h 2663733"/>
                <a:gd name="connsiteX1" fmla="*/ 2296307 w 2296307"/>
                <a:gd name="connsiteY1" fmla="*/ 404630 h 2663733"/>
                <a:gd name="connsiteX2" fmla="*/ 1961571 w 2296307"/>
                <a:gd name="connsiteY2" fmla="*/ 216851 h 2663733"/>
                <a:gd name="connsiteX3" fmla="*/ 1223548 w 2296307"/>
                <a:gd name="connsiteY3" fmla="*/ 0 h 2663733"/>
                <a:gd name="connsiteX4" fmla="*/ 647761 w 2296307"/>
                <a:gd name="connsiteY4" fmla="*/ 0 h 2663733"/>
                <a:gd name="connsiteX5" fmla="*/ 215920 w 2296307"/>
                <a:gd name="connsiteY5" fmla="*/ 359964 h 2663733"/>
                <a:gd name="connsiteX6" fmla="*/ 563998 w 2296307"/>
                <a:gd name="connsiteY6" fmla="*/ 817798 h 2663733"/>
                <a:gd name="connsiteX7" fmla="*/ 1007628 w 2296307"/>
                <a:gd name="connsiteY7" fmla="*/ 1439856 h 2663733"/>
                <a:gd name="connsiteX8" fmla="*/ 287894 w 2296307"/>
                <a:gd name="connsiteY8" fmla="*/ 1799820 h 2663733"/>
                <a:gd name="connsiteX9" fmla="*/ 0 w 2296307"/>
                <a:gd name="connsiteY9" fmla="*/ 2519747 h 2663733"/>
                <a:gd name="connsiteX10" fmla="*/ 503814 w 2296307"/>
                <a:gd name="connsiteY10" fmla="*/ 2663733 h 2663733"/>
                <a:gd name="connsiteX11" fmla="*/ 1223548 w 2296307"/>
                <a:gd name="connsiteY11" fmla="*/ 1943805 h 2663733"/>
                <a:gd name="connsiteX12" fmla="*/ 1367495 w 2296307"/>
                <a:gd name="connsiteY12" fmla="*/ 1583841 h 2663733"/>
                <a:gd name="connsiteX13" fmla="*/ 1765628 w 2296307"/>
                <a:gd name="connsiteY13" fmla="*/ 1016951 h 2663733"/>
                <a:gd name="connsiteX0" fmla="*/ 1957290 w 2487969"/>
                <a:gd name="connsiteY0" fmla="*/ 1016951 h 2663733"/>
                <a:gd name="connsiteX1" fmla="*/ 2487969 w 2487969"/>
                <a:gd name="connsiteY1" fmla="*/ 404630 h 2663733"/>
                <a:gd name="connsiteX2" fmla="*/ 2153233 w 2487969"/>
                <a:gd name="connsiteY2" fmla="*/ 216851 h 2663733"/>
                <a:gd name="connsiteX3" fmla="*/ 1415210 w 2487969"/>
                <a:gd name="connsiteY3" fmla="*/ 0 h 2663733"/>
                <a:gd name="connsiteX4" fmla="*/ 839423 w 2487969"/>
                <a:gd name="connsiteY4" fmla="*/ 0 h 2663733"/>
                <a:gd name="connsiteX5" fmla="*/ 407582 w 2487969"/>
                <a:gd name="connsiteY5" fmla="*/ 359964 h 2663733"/>
                <a:gd name="connsiteX6" fmla="*/ 755660 w 2487969"/>
                <a:gd name="connsiteY6" fmla="*/ 817798 h 2663733"/>
                <a:gd name="connsiteX7" fmla="*/ 1199290 w 2487969"/>
                <a:gd name="connsiteY7" fmla="*/ 1439856 h 2663733"/>
                <a:gd name="connsiteX8" fmla="*/ 479556 w 2487969"/>
                <a:gd name="connsiteY8" fmla="*/ 1799820 h 2663733"/>
                <a:gd name="connsiteX9" fmla="*/ 0 w 2487969"/>
                <a:gd name="connsiteY9" fmla="*/ 1060577 h 2663733"/>
                <a:gd name="connsiteX10" fmla="*/ 695476 w 2487969"/>
                <a:gd name="connsiteY10" fmla="*/ 2663733 h 2663733"/>
                <a:gd name="connsiteX11" fmla="*/ 1415210 w 2487969"/>
                <a:gd name="connsiteY11" fmla="*/ 1943805 h 2663733"/>
                <a:gd name="connsiteX12" fmla="*/ 1559157 w 2487969"/>
                <a:gd name="connsiteY12" fmla="*/ 1583841 h 2663733"/>
                <a:gd name="connsiteX13" fmla="*/ 1957290 w 2487969"/>
                <a:gd name="connsiteY13" fmla="*/ 1016951 h 2663733"/>
                <a:gd name="connsiteX0" fmla="*/ 1957290 w 2487969"/>
                <a:gd name="connsiteY0" fmla="*/ 1016951 h 2663733"/>
                <a:gd name="connsiteX1" fmla="*/ 2487969 w 2487969"/>
                <a:gd name="connsiteY1" fmla="*/ 404630 h 2663733"/>
                <a:gd name="connsiteX2" fmla="*/ 2153233 w 2487969"/>
                <a:gd name="connsiteY2" fmla="*/ 216851 h 2663733"/>
                <a:gd name="connsiteX3" fmla="*/ 1415210 w 2487969"/>
                <a:gd name="connsiteY3" fmla="*/ 0 h 2663733"/>
                <a:gd name="connsiteX4" fmla="*/ 839423 w 2487969"/>
                <a:gd name="connsiteY4" fmla="*/ 0 h 2663733"/>
                <a:gd name="connsiteX5" fmla="*/ 407582 w 2487969"/>
                <a:gd name="connsiteY5" fmla="*/ 359964 h 2663733"/>
                <a:gd name="connsiteX6" fmla="*/ 1199290 w 2487969"/>
                <a:gd name="connsiteY6" fmla="*/ 1439856 h 2663733"/>
                <a:gd name="connsiteX7" fmla="*/ 479556 w 2487969"/>
                <a:gd name="connsiteY7" fmla="*/ 1799820 h 2663733"/>
                <a:gd name="connsiteX8" fmla="*/ 0 w 2487969"/>
                <a:gd name="connsiteY8" fmla="*/ 1060577 h 2663733"/>
                <a:gd name="connsiteX9" fmla="*/ 695476 w 2487969"/>
                <a:gd name="connsiteY9" fmla="*/ 2663733 h 2663733"/>
                <a:gd name="connsiteX10" fmla="*/ 1415210 w 2487969"/>
                <a:gd name="connsiteY10" fmla="*/ 1943805 h 2663733"/>
                <a:gd name="connsiteX11" fmla="*/ 1559157 w 2487969"/>
                <a:gd name="connsiteY11" fmla="*/ 1583841 h 2663733"/>
                <a:gd name="connsiteX12" fmla="*/ 1957290 w 2487969"/>
                <a:gd name="connsiteY12" fmla="*/ 1016951 h 2663733"/>
                <a:gd name="connsiteX0" fmla="*/ 1957290 w 2487969"/>
                <a:gd name="connsiteY0" fmla="*/ 1016951 h 2663733"/>
                <a:gd name="connsiteX1" fmla="*/ 2487969 w 2487969"/>
                <a:gd name="connsiteY1" fmla="*/ 404630 h 2663733"/>
                <a:gd name="connsiteX2" fmla="*/ 2153233 w 2487969"/>
                <a:gd name="connsiteY2" fmla="*/ 216851 h 2663733"/>
                <a:gd name="connsiteX3" fmla="*/ 1415210 w 2487969"/>
                <a:gd name="connsiteY3" fmla="*/ 0 h 2663733"/>
                <a:gd name="connsiteX4" fmla="*/ 839423 w 2487969"/>
                <a:gd name="connsiteY4" fmla="*/ 0 h 2663733"/>
                <a:gd name="connsiteX5" fmla="*/ 407582 w 2487969"/>
                <a:gd name="connsiteY5" fmla="*/ 359964 h 2663733"/>
                <a:gd name="connsiteX6" fmla="*/ 479556 w 2487969"/>
                <a:gd name="connsiteY6" fmla="*/ 1799820 h 2663733"/>
                <a:gd name="connsiteX7" fmla="*/ 0 w 2487969"/>
                <a:gd name="connsiteY7" fmla="*/ 1060577 h 2663733"/>
                <a:gd name="connsiteX8" fmla="*/ 695476 w 2487969"/>
                <a:gd name="connsiteY8" fmla="*/ 2663733 h 2663733"/>
                <a:gd name="connsiteX9" fmla="*/ 1415210 w 2487969"/>
                <a:gd name="connsiteY9" fmla="*/ 1943805 h 2663733"/>
                <a:gd name="connsiteX10" fmla="*/ 1559157 w 2487969"/>
                <a:gd name="connsiteY10" fmla="*/ 1583841 h 2663733"/>
                <a:gd name="connsiteX11" fmla="*/ 1957290 w 2487969"/>
                <a:gd name="connsiteY11" fmla="*/ 1016951 h 2663733"/>
                <a:gd name="connsiteX0" fmla="*/ 1957290 w 2487969"/>
                <a:gd name="connsiteY0" fmla="*/ 1016951 h 2663733"/>
                <a:gd name="connsiteX1" fmla="*/ 2487969 w 2487969"/>
                <a:gd name="connsiteY1" fmla="*/ 404630 h 2663733"/>
                <a:gd name="connsiteX2" fmla="*/ 2153233 w 2487969"/>
                <a:gd name="connsiteY2" fmla="*/ 216851 h 2663733"/>
                <a:gd name="connsiteX3" fmla="*/ 1415210 w 2487969"/>
                <a:gd name="connsiteY3" fmla="*/ 0 h 2663733"/>
                <a:gd name="connsiteX4" fmla="*/ 839423 w 2487969"/>
                <a:gd name="connsiteY4" fmla="*/ 0 h 2663733"/>
                <a:gd name="connsiteX5" fmla="*/ 407582 w 2487969"/>
                <a:gd name="connsiteY5" fmla="*/ 359964 h 2663733"/>
                <a:gd name="connsiteX6" fmla="*/ 0 w 2487969"/>
                <a:gd name="connsiteY6" fmla="*/ 1060577 h 2663733"/>
                <a:gd name="connsiteX7" fmla="*/ 695476 w 2487969"/>
                <a:gd name="connsiteY7" fmla="*/ 2663733 h 2663733"/>
                <a:gd name="connsiteX8" fmla="*/ 1415210 w 2487969"/>
                <a:gd name="connsiteY8" fmla="*/ 1943805 h 2663733"/>
                <a:gd name="connsiteX9" fmla="*/ 1559157 w 2487969"/>
                <a:gd name="connsiteY9" fmla="*/ 1583841 h 2663733"/>
                <a:gd name="connsiteX10" fmla="*/ 1957290 w 2487969"/>
                <a:gd name="connsiteY10" fmla="*/ 1016951 h 2663733"/>
                <a:gd name="connsiteX0" fmla="*/ 1957290 w 2487969"/>
                <a:gd name="connsiteY0" fmla="*/ 1016951 h 2663733"/>
                <a:gd name="connsiteX1" fmla="*/ 2487969 w 2487969"/>
                <a:gd name="connsiteY1" fmla="*/ 404630 h 2663733"/>
                <a:gd name="connsiteX2" fmla="*/ 2153233 w 2487969"/>
                <a:gd name="connsiteY2" fmla="*/ 216851 h 2663733"/>
                <a:gd name="connsiteX3" fmla="*/ 1415210 w 2487969"/>
                <a:gd name="connsiteY3" fmla="*/ 0 h 2663733"/>
                <a:gd name="connsiteX4" fmla="*/ 839423 w 2487969"/>
                <a:gd name="connsiteY4" fmla="*/ 0 h 2663733"/>
                <a:gd name="connsiteX5" fmla="*/ 112717 w 2487969"/>
                <a:gd name="connsiteY5" fmla="*/ 654746 h 2663733"/>
                <a:gd name="connsiteX6" fmla="*/ 0 w 2487969"/>
                <a:gd name="connsiteY6" fmla="*/ 1060577 h 2663733"/>
                <a:gd name="connsiteX7" fmla="*/ 695476 w 2487969"/>
                <a:gd name="connsiteY7" fmla="*/ 2663733 h 2663733"/>
                <a:gd name="connsiteX8" fmla="*/ 1415210 w 2487969"/>
                <a:gd name="connsiteY8" fmla="*/ 1943805 h 2663733"/>
                <a:gd name="connsiteX9" fmla="*/ 1559157 w 2487969"/>
                <a:gd name="connsiteY9" fmla="*/ 1583841 h 2663733"/>
                <a:gd name="connsiteX10" fmla="*/ 1957290 w 2487969"/>
                <a:gd name="connsiteY10" fmla="*/ 1016951 h 2663733"/>
                <a:gd name="connsiteX0" fmla="*/ 1957290 w 2487969"/>
                <a:gd name="connsiteY0" fmla="*/ 1016951 h 2663733"/>
                <a:gd name="connsiteX1" fmla="*/ 2487969 w 2487969"/>
                <a:gd name="connsiteY1" fmla="*/ 404630 h 2663733"/>
                <a:gd name="connsiteX2" fmla="*/ 2153233 w 2487969"/>
                <a:gd name="connsiteY2" fmla="*/ 216851 h 2663733"/>
                <a:gd name="connsiteX3" fmla="*/ 1415210 w 2487969"/>
                <a:gd name="connsiteY3" fmla="*/ 0 h 2663733"/>
                <a:gd name="connsiteX4" fmla="*/ 972111 w 2487969"/>
                <a:gd name="connsiteY4" fmla="*/ 825388 h 2663733"/>
                <a:gd name="connsiteX5" fmla="*/ 112717 w 2487969"/>
                <a:gd name="connsiteY5" fmla="*/ 654746 h 2663733"/>
                <a:gd name="connsiteX6" fmla="*/ 0 w 2487969"/>
                <a:gd name="connsiteY6" fmla="*/ 1060577 h 2663733"/>
                <a:gd name="connsiteX7" fmla="*/ 695476 w 2487969"/>
                <a:gd name="connsiteY7" fmla="*/ 2663733 h 2663733"/>
                <a:gd name="connsiteX8" fmla="*/ 1415210 w 2487969"/>
                <a:gd name="connsiteY8" fmla="*/ 1943805 h 2663733"/>
                <a:gd name="connsiteX9" fmla="*/ 1559157 w 2487969"/>
                <a:gd name="connsiteY9" fmla="*/ 1583841 h 2663733"/>
                <a:gd name="connsiteX10" fmla="*/ 1957290 w 2487969"/>
                <a:gd name="connsiteY10" fmla="*/ 1016951 h 2663733"/>
                <a:gd name="connsiteX0" fmla="*/ 1957290 w 2487969"/>
                <a:gd name="connsiteY0" fmla="*/ 800100 h 2446882"/>
                <a:gd name="connsiteX1" fmla="*/ 2487969 w 2487969"/>
                <a:gd name="connsiteY1" fmla="*/ 187779 h 2446882"/>
                <a:gd name="connsiteX2" fmla="*/ 2153233 w 2487969"/>
                <a:gd name="connsiteY2" fmla="*/ 0 h 2446882"/>
                <a:gd name="connsiteX3" fmla="*/ 1444697 w 2487969"/>
                <a:gd name="connsiteY3" fmla="*/ 638017 h 2446882"/>
                <a:gd name="connsiteX4" fmla="*/ 972111 w 2487969"/>
                <a:gd name="connsiteY4" fmla="*/ 608537 h 2446882"/>
                <a:gd name="connsiteX5" fmla="*/ 112717 w 2487969"/>
                <a:gd name="connsiteY5" fmla="*/ 437895 h 2446882"/>
                <a:gd name="connsiteX6" fmla="*/ 0 w 2487969"/>
                <a:gd name="connsiteY6" fmla="*/ 843726 h 2446882"/>
                <a:gd name="connsiteX7" fmla="*/ 695476 w 2487969"/>
                <a:gd name="connsiteY7" fmla="*/ 2446882 h 2446882"/>
                <a:gd name="connsiteX8" fmla="*/ 1415210 w 2487969"/>
                <a:gd name="connsiteY8" fmla="*/ 1726954 h 2446882"/>
                <a:gd name="connsiteX9" fmla="*/ 1559157 w 2487969"/>
                <a:gd name="connsiteY9" fmla="*/ 1366990 h 2446882"/>
                <a:gd name="connsiteX10" fmla="*/ 1957290 w 2487969"/>
                <a:gd name="connsiteY10" fmla="*/ 800100 h 2446882"/>
                <a:gd name="connsiteX0" fmla="*/ 1957290 w 2487969"/>
                <a:gd name="connsiteY0" fmla="*/ 612321 h 2259103"/>
                <a:gd name="connsiteX1" fmla="*/ 2487969 w 2487969"/>
                <a:gd name="connsiteY1" fmla="*/ 0 h 2259103"/>
                <a:gd name="connsiteX2" fmla="*/ 1444697 w 2487969"/>
                <a:gd name="connsiteY2" fmla="*/ 450238 h 2259103"/>
                <a:gd name="connsiteX3" fmla="*/ 972111 w 2487969"/>
                <a:gd name="connsiteY3" fmla="*/ 420758 h 2259103"/>
                <a:gd name="connsiteX4" fmla="*/ 112717 w 2487969"/>
                <a:gd name="connsiteY4" fmla="*/ 250116 h 2259103"/>
                <a:gd name="connsiteX5" fmla="*/ 0 w 2487969"/>
                <a:gd name="connsiteY5" fmla="*/ 655947 h 2259103"/>
                <a:gd name="connsiteX6" fmla="*/ 695476 w 2487969"/>
                <a:gd name="connsiteY6" fmla="*/ 2259103 h 2259103"/>
                <a:gd name="connsiteX7" fmla="*/ 1415210 w 2487969"/>
                <a:gd name="connsiteY7" fmla="*/ 1539175 h 2259103"/>
                <a:gd name="connsiteX8" fmla="*/ 1559157 w 2487969"/>
                <a:gd name="connsiteY8" fmla="*/ 1179211 h 2259103"/>
                <a:gd name="connsiteX9" fmla="*/ 1957290 w 2487969"/>
                <a:gd name="connsiteY9" fmla="*/ 612321 h 2259103"/>
                <a:gd name="connsiteX0" fmla="*/ 1957290 w 1957290"/>
                <a:gd name="connsiteY0" fmla="*/ 362205 h 2008987"/>
                <a:gd name="connsiteX1" fmla="*/ 1444697 w 1957290"/>
                <a:gd name="connsiteY1" fmla="*/ 200122 h 2008987"/>
                <a:gd name="connsiteX2" fmla="*/ 972111 w 1957290"/>
                <a:gd name="connsiteY2" fmla="*/ 170642 h 2008987"/>
                <a:gd name="connsiteX3" fmla="*/ 112717 w 1957290"/>
                <a:gd name="connsiteY3" fmla="*/ 0 h 2008987"/>
                <a:gd name="connsiteX4" fmla="*/ 0 w 1957290"/>
                <a:gd name="connsiteY4" fmla="*/ 405831 h 2008987"/>
                <a:gd name="connsiteX5" fmla="*/ 695476 w 1957290"/>
                <a:gd name="connsiteY5" fmla="*/ 2008987 h 2008987"/>
                <a:gd name="connsiteX6" fmla="*/ 1415210 w 1957290"/>
                <a:gd name="connsiteY6" fmla="*/ 1289059 h 2008987"/>
                <a:gd name="connsiteX7" fmla="*/ 1559157 w 1957290"/>
                <a:gd name="connsiteY7" fmla="*/ 929095 h 2008987"/>
                <a:gd name="connsiteX8" fmla="*/ 1957290 w 1957290"/>
                <a:gd name="connsiteY8" fmla="*/ 362205 h 2008987"/>
                <a:gd name="connsiteX0" fmla="*/ 1883574 w 1883574"/>
                <a:gd name="connsiteY0" fmla="*/ 406422 h 2008987"/>
                <a:gd name="connsiteX1" fmla="*/ 1444697 w 1883574"/>
                <a:gd name="connsiteY1" fmla="*/ 200122 h 2008987"/>
                <a:gd name="connsiteX2" fmla="*/ 972111 w 1883574"/>
                <a:gd name="connsiteY2" fmla="*/ 170642 h 2008987"/>
                <a:gd name="connsiteX3" fmla="*/ 112717 w 1883574"/>
                <a:gd name="connsiteY3" fmla="*/ 0 h 2008987"/>
                <a:gd name="connsiteX4" fmla="*/ 0 w 1883574"/>
                <a:gd name="connsiteY4" fmla="*/ 405831 h 2008987"/>
                <a:gd name="connsiteX5" fmla="*/ 695476 w 1883574"/>
                <a:gd name="connsiteY5" fmla="*/ 2008987 h 2008987"/>
                <a:gd name="connsiteX6" fmla="*/ 1415210 w 1883574"/>
                <a:gd name="connsiteY6" fmla="*/ 1289059 h 2008987"/>
                <a:gd name="connsiteX7" fmla="*/ 1559157 w 1883574"/>
                <a:gd name="connsiteY7" fmla="*/ 929095 h 2008987"/>
                <a:gd name="connsiteX8" fmla="*/ 1883574 w 1883574"/>
                <a:gd name="connsiteY8" fmla="*/ 406422 h 2008987"/>
                <a:gd name="connsiteX0" fmla="*/ 1220128 w 1559157"/>
                <a:gd name="connsiteY0" fmla="*/ 524334 h 2008987"/>
                <a:gd name="connsiteX1" fmla="*/ 1444697 w 1559157"/>
                <a:gd name="connsiteY1" fmla="*/ 200122 h 2008987"/>
                <a:gd name="connsiteX2" fmla="*/ 972111 w 1559157"/>
                <a:gd name="connsiteY2" fmla="*/ 170642 h 2008987"/>
                <a:gd name="connsiteX3" fmla="*/ 112717 w 1559157"/>
                <a:gd name="connsiteY3" fmla="*/ 0 h 2008987"/>
                <a:gd name="connsiteX4" fmla="*/ 0 w 1559157"/>
                <a:gd name="connsiteY4" fmla="*/ 405831 h 2008987"/>
                <a:gd name="connsiteX5" fmla="*/ 695476 w 1559157"/>
                <a:gd name="connsiteY5" fmla="*/ 2008987 h 2008987"/>
                <a:gd name="connsiteX6" fmla="*/ 1415210 w 1559157"/>
                <a:gd name="connsiteY6" fmla="*/ 1289059 h 2008987"/>
                <a:gd name="connsiteX7" fmla="*/ 1559157 w 1559157"/>
                <a:gd name="connsiteY7" fmla="*/ 929095 h 2008987"/>
                <a:gd name="connsiteX8" fmla="*/ 1220128 w 1559157"/>
                <a:gd name="connsiteY8" fmla="*/ 524334 h 2008987"/>
                <a:gd name="connsiteX0" fmla="*/ 1220128 w 1444697"/>
                <a:gd name="connsiteY0" fmla="*/ 524334 h 2008987"/>
                <a:gd name="connsiteX1" fmla="*/ 1444697 w 1444697"/>
                <a:gd name="connsiteY1" fmla="*/ 200122 h 2008987"/>
                <a:gd name="connsiteX2" fmla="*/ 972111 w 1444697"/>
                <a:gd name="connsiteY2" fmla="*/ 170642 h 2008987"/>
                <a:gd name="connsiteX3" fmla="*/ 112717 w 1444697"/>
                <a:gd name="connsiteY3" fmla="*/ 0 h 2008987"/>
                <a:gd name="connsiteX4" fmla="*/ 0 w 1444697"/>
                <a:gd name="connsiteY4" fmla="*/ 405831 h 2008987"/>
                <a:gd name="connsiteX5" fmla="*/ 695476 w 1444697"/>
                <a:gd name="connsiteY5" fmla="*/ 2008987 h 2008987"/>
                <a:gd name="connsiteX6" fmla="*/ 1415210 w 1444697"/>
                <a:gd name="connsiteY6" fmla="*/ 1289059 h 2008987"/>
                <a:gd name="connsiteX7" fmla="*/ 586105 w 1444697"/>
                <a:gd name="connsiteY7" fmla="*/ 590097 h 2008987"/>
                <a:gd name="connsiteX8" fmla="*/ 1220128 w 1444697"/>
                <a:gd name="connsiteY8" fmla="*/ 524334 h 2008987"/>
                <a:gd name="connsiteX0" fmla="*/ 1220128 w 1444697"/>
                <a:gd name="connsiteY0" fmla="*/ 524334 h 2008987"/>
                <a:gd name="connsiteX1" fmla="*/ 1444697 w 1444697"/>
                <a:gd name="connsiteY1" fmla="*/ 200122 h 2008987"/>
                <a:gd name="connsiteX2" fmla="*/ 972111 w 1444697"/>
                <a:gd name="connsiteY2" fmla="*/ 170642 h 2008987"/>
                <a:gd name="connsiteX3" fmla="*/ 112717 w 1444697"/>
                <a:gd name="connsiteY3" fmla="*/ 0 h 2008987"/>
                <a:gd name="connsiteX4" fmla="*/ 0 w 1444697"/>
                <a:gd name="connsiteY4" fmla="*/ 405831 h 2008987"/>
                <a:gd name="connsiteX5" fmla="*/ 695476 w 1444697"/>
                <a:gd name="connsiteY5" fmla="*/ 2008987 h 2008987"/>
                <a:gd name="connsiteX6" fmla="*/ 586105 w 1444697"/>
                <a:gd name="connsiteY6" fmla="*/ 590097 h 2008987"/>
                <a:gd name="connsiteX7" fmla="*/ 1220128 w 1444697"/>
                <a:gd name="connsiteY7" fmla="*/ 524334 h 2008987"/>
                <a:gd name="connsiteX0" fmla="*/ 1220128 w 1444697"/>
                <a:gd name="connsiteY0" fmla="*/ 524334 h 590097"/>
                <a:gd name="connsiteX1" fmla="*/ 1444697 w 1444697"/>
                <a:gd name="connsiteY1" fmla="*/ 200122 h 590097"/>
                <a:gd name="connsiteX2" fmla="*/ 972111 w 1444697"/>
                <a:gd name="connsiteY2" fmla="*/ 170642 h 590097"/>
                <a:gd name="connsiteX3" fmla="*/ 112717 w 1444697"/>
                <a:gd name="connsiteY3" fmla="*/ 0 h 590097"/>
                <a:gd name="connsiteX4" fmla="*/ 0 w 1444697"/>
                <a:gd name="connsiteY4" fmla="*/ 405831 h 590097"/>
                <a:gd name="connsiteX5" fmla="*/ 586105 w 1444697"/>
                <a:gd name="connsiteY5" fmla="*/ 590097 h 590097"/>
                <a:gd name="connsiteX6" fmla="*/ 1220128 w 1444697"/>
                <a:gd name="connsiteY6" fmla="*/ 524334 h 590097"/>
                <a:gd name="connsiteX0" fmla="*/ 1220128 w 1444697"/>
                <a:gd name="connsiteY0" fmla="*/ 633735 h 699498"/>
                <a:gd name="connsiteX1" fmla="*/ 1444697 w 1444697"/>
                <a:gd name="connsiteY1" fmla="*/ 309523 h 699498"/>
                <a:gd name="connsiteX2" fmla="*/ 1060571 w 1444697"/>
                <a:gd name="connsiteY2" fmla="*/ 0 h 699498"/>
                <a:gd name="connsiteX3" fmla="*/ 112717 w 1444697"/>
                <a:gd name="connsiteY3" fmla="*/ 109401 h 699498"/>
                <a:gd name="connsiteX4" fmla="*/ 0 w 1444697"/>
                <a:gd name="connsiteY4" fmla="*/ 515232 h 699498"/>
                <a:gd name="connsiteX5" fmla="*/ 586105 w 1444697"/>
                <a:gd name="connsiteY5" fmla="*/ 699498 h 699498"/>
                <a:gd name="connsiteX6" fmla="*/ 1220128 w 1444697"/>
                <a:gd name="connsiteY6" fmla="*/ 633735 h 699498"/>
                <a:gd name="connsiteX0" fmla="*/ 1220128 w 1503670"/>
                <a:gd name="connsiteY0" fmla="*/ 633735 h 699498"/>
                <a:gd name="connsiteX1" fmla="*/ 1503670 w 1503670"/>
                <a:gd name="connsiteY1" fmla="*/ 29479 h 699498"/>
                <a:gd name="connsiteX2" fmla="*/ 1060571 w 1503670"/>
                <a:gd name="connsiteY2" fmla="*/ 0 h 699498"/>
                <a:gd name="connsiteX3" fmla="*/ 112717 w 1503670"/>
                <a:gd name="connsiteY3" fmla="*/ 109401 h 699498"/>
                <a:gd name="connsiteX4" fmla="*/ 0 w 1503670"/>
                <a:gd name="connsiteY4" fmla="*/ 515232 h 699498"/>
                <a:gd name="connsiteX5" fmla="*/ 586105 w 1503670"/>
                <a:gd name="connsiteY5" fmla="*/ 699498 h 699498"/>
                <a:gd name="connsiteX6" fmla="*/ 1220128 w 1503670"/>
                <a:gd name="connsiteY6" fmla="*/ 633735 h 699498"/>
                <a:gd name="connsiteX0" fmla="*/ 1205385 w 1503670"/>
                <a:gd name="connsiteY0" fmla="*/ 338953 h 699498"/>
                <a:gd name="connsiteX1" fmla="*/ 1503670 w 1503670"/>
                <a:gd name="connsiteY1" fmla="*/ 29479 h 699498"/>
                <a:gd name="connsiteX2" fmla="*/ 1060571 w 1503670"/>
                <a:gd name="connsiteY2" fmla="*/ 0 h 699498"/>
                <a:gd name="connsiteX3" fmla="*/ 112717 w 1503670"/>
                <a:gd name="connsiteY3" fmla="*/ 109401 h 699498"/>
                <a:gd name="connsiteX4" fmla="*/ 0 w 1503670"/>
                <a:gd name="connsiteY4" fmla="*/ 515232 h 699498"/>
                <a:gd name="connsiteX5" fmla="*/ 586105 w 1503670"/>
                <a:gd name="connsiteY5" fmla="*/ 699498 h 699498"/>
                <a:gd name="connsiteX6" fmla="*/ 1205385 w 1503670"/>
                <a:gd name="connsiteY6" fmla="*/ 338953 h 699498"/>
                <a:gd name="connsiteX0" fmla="*/ 1205385 w 1503670"/>
                <a:gd name="connsiteY0" fmla="*/ 338953 h 515232"/>
                <a:gd name="connsiteX1" fmla="*/ 1503670 w 1503670"/>
                <a:gd name="connsiteY1" fmla="*/ 29479 h 515232"/>
                <a:gd name="connsiteX2" fmla="*/ 1060571 w 1503670"/>
                <a:gd name="connsiteY2" fmla="*/ 0 h 515232"/>
                <a:gd name="connsiteX3" fmla="*/ 112717 w 1503670"/>
                <a:gd name="connsiteY3" fmla="*/ 109401 h 515232"/>
                <a:gd name="connsiteX4" fmla="*/ 0 w 1503670"/>
                <a:gd name="connsiteY4" fmla="*/ 515232 h 515232"/>
                <a:gd name="connsiteX5" fmla="*/ 704050 w 1503670"/>
                <a:gd name="connsiteY5" fmla="*/ 404716 h 515232"/>
                <a:gd name="connsiteX6" fmla="*/ 1205385 w 1503670"/>
                <a:gd name="connsiteY6" fmla="*/ 338953 h 515232"/>
                <a:gd name="connsiteX0" fmla="*/ 1205385 w 1503670"/>
                <a:gd name="connsiteY0" fmla="*/ 338953 h 596324"/>
                <a:gd name="connsiteX1" fmla="*/ 1503670 w 1503670"/>
                <a:gd name="connsiteY1" fmla="*/ 29479 h 596324"/>
                <a:gd name="connsiteX2" fmla="*/ 1060571 w 1503670"/>
                <a:gd name="connsiteY2" fmla="*/ 0 h 596324"/>
                <a:gd name="connsiteX3" fmla="*/ 112717 w 1503670"/>
                <a:gd name="connsiteY3" fmla="*/ 109401 h 596324"/>
                <a:gd name="connsiteX4" fmla="*/ 0 w 1503670"/>
                <a:gd name="connsiteY4" fmla="*/ 515232 h 596324"/>
                <a:gd name="connsiteX5" fmla="*/ 571361 w 1503670"/>
                <a:gd name="connsiteY5" fmla="*/ 596324 h 596324"/>
                <a:gd name="connsiteX6" fmla="*/ 1205385 w 1503670"/>
                <a:gd name="connsiteY6" fmla="*/ 338953 h 596324"/>
                <a:gd name="connsiteX0" fmla="*/ 1087440 w 1503670"/>
                <a:gd name="connsiteY0" fmla="*/ 633735 h 633735"/>
                <a:gd name="connsiteX1" fmla="*/ 1503670 w 1503670"/>
                <a:gd name="connsiteY1" fmla="*/ 29479 h 633735"/>
                <a:gd name="connsiteX2" fmla="*/ 1060571 w 1503670"/>
                <a:gd name="connsiteY2" fmla="*/ 0 h 633735"/>
                <a:gd name="connsiteX3" fmla="*/ 112717 w 1503670"/>
                <a:gd name="connsiteY3" fmla="*/ 109401 h 633735"/>
                <a:gd name="connsiteX4" fmla="*/ 0 w 1503670"/>
                <a:gd name="connsiteY4" fmla="*/ 515232 h 633735"/>
                <a:gd name="connsiteX5" fmla="*/ 571361 w 1503670"/>
                <a:gd name="connsiteY5" fmla="*/ 596324 h 633735"/>
                <a:gd name="connsiteX6" fmla="*/ 1087440 w 1503670"/>
                <a:gd name="connsiteY6" fmla="*/ 633735 h 633735"/>
                <a:gd name="connsiteX0" fmla="*/ 1087440 w 1087440"/>
                <a:gd name="connsiteY0" fmla="*/ 633735 h 633735"/>
                <a:gd name="connsiteX1" fmla="*/ 1017145 w 1087440"/>
                <a:gd name="connsiteY1" fmla="*/ 324261 h 633735"/>
                <a:gd name="connsiteX2" fmla="*/ 1060571 w 1087440"/>
                <a:gd name="connsiteY2" fmla="*/ 0 h 633735"/>
                <a:gd name="connsiteX3" fmla="*/ 112717 w 1087440"/>
                <a:gd name="connsiteY3" fmla="*/ 109401 h 633735"/>
                <a:gd name="connsiteX4" fmla="*/ 0 w 1087440"/>
                <a:gd name="connsiteY4" fmla="*/ 515232 h 633735"/>
                <a:gd name="connsiteX5" fmla="*/ 571361 w 1087440"/>
                <a:gd name="connsiteY5" fmla="*/ 596324 h 633735"/>
                <a:gd name="connsiteX6" fmla="*/ 1087440 w 1087440"/>
                <a:gd name="connsiteY6" fmla="*/ 633735 h 633735"/>
                <a:gd name="connsiteX0" fmla="*/ 1087440 w 1253036"/>
                <a:gd name="connsiteY0" fmla="*/ 633735 h 633735"/>
                <a:gd name="connsiteX1" fmla="*/ 1253036 w 1253036"/>
                <a:gd name="connsiteY1" fmla="*/ 309522 h 633735"/>
                <a:gd name="connsiteX2" fmla="*/ 1060571 w 1253036"/>
                <a:gd name="connsiteY2" fmla="*/ 0 h 633735"/>
                <a:gd name="connsiteX3" fmla="*/ 112717 w 1253036"/>
                <a:gd name="connsiteY3" fmla="*/ 109401 h 633735"/>
                <a:gd name="connsiteX4" fmla="*/ 0 w 1253036"/>
                <a:gd name="connsiteY4" fmla="*/ 515232 h 633735"/>
                <a:gd name="connsiteX5" fmla="*/ 571361 w 1253036"/>
                <a:gd name="connsiteY5" fmla="*/ 596324 h 633735"/>
                <a:gd name="connsiteX6" fmla="*/ 1087440 w 1253036"/>
                <a:gd name="connsiteY6" fmla="*/ 633735 h 633735"/>
                <a:gd name="connsiteX0" fmla="*/ 1087440 w 1253036"/>
                <a:gd name="connsiteY0" fmla="*/ 524334 h 524334"/>
                <a:gd name="connsiteX1" fmla="*/ 1253036 w 1253036"/>
                <a:gd name="connsiteY1" fmla="*/ 200121 h 524334"/>
                <a:gd name="connsiteX2" fmla="*/ 957369 w 1253036"/>
                <a:gd name="connsiteY2" fmla="*/ 185381 h 524334"/>
                <a:gd name="connsiteX3" fmla="*/ 112717 w 1253036"/>
                <a:gd name="connsiteY3" fmla="*/ 0 h 524334"/>
                <a:gd name="connsiteX4" fmla="*/ 0 w 1253036"/>
                <a:gd name="connsiteY4" fmla="*/ 405831 h 524334"/>
                <a:gd name="connsiteX5" fmla="*/ 571361 w 1253036"/>
                <a:gd name="connsiteY5" fmla="*/ 486923 h 524334"/>
                <a:gd name="connsiteX6" fmla="*/ 1087440 w 1253036"/>
                <a:gd name="connsiteY6" fmla="*/ 524334 h 524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3036" h="524334">
                  <a:moveTo>
                    <a:pt x="1087440" y="524334"/>
                  </a:moveTo>
                  <a:lnTo>
                    <a:pt x="1253036" y="200121"/>
                  </a:lnTo>
                  <a:lnTo>
                    <a:pt x="957369" y="185381"/>
                  </a:lnTo>
                  <a:lnTo>
                    <a:pt x="112717" y="0"/>
                  </a:lnTo>
                  <a:lnTo>
                    <a:pt x="0" y="405831"/>
                  </a:lnTo>
                  <a:lnTo>
                    <a:pt x="571361" y="486923"/>
                  </a:lnTo>
                  <a:lnTo>
                    <a:pt x="1087440" y="524334"/>
                  </a:lnTo>
                  <a:close/>
                </a:path>
              </a:pathLst>
            </a:custGeom>
            <a:solidFill>
              <a:srgbClr val="33CC3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2E99F1-C912-7457-2785-602843E96E9B}"/>
                </a:ext>
              </a:extLst>
            </p:cNvPr>
            <p:cNvSpPr/>
            <p:nvPr/>
          </p:nvSpPr>
          <p:spPr>
            <a:xfrm>
              <a:off x="3230563" y="1563283"/>
              <a:ext cx="942975" cy="1918055"/>
            </a:xfrm>
            <a:custGeom>
              <a:avLst/>
              <a:gdLst>
                <a:gd name="connsiteX0" fmla="*/ 176981 w 899651"/>
                <a:gd name="connsiteY0" fmla="*/ 103239 h 1976284"/>
                <a:gd name="connsiteX1" fmla="*/ 176981 w 899651"/>
                <a:gd name="connsiteY1" fmla="*/ 176981 h 1976284"/>
                <a:gd name="connsiteX2" fmla="*/ 693174 w 899651"/>
                <a:gd name="connsiteY2" fmla="*/ 0 h 1976284"/>
                <a:gd name="connsiteX3" fmla="*/ 884903 w 899651"/>
                <a:gd name="connsiteY3" fmla="*/ 132736 h 1976284"/>
                <a:gd name="connsiteX4" fmla="*/ 899651 w 899651"/>
                <a:gd name="connsiteY4" fmla="*/ 530942 h 1976284"/>
                <a:gd name="connsiteX5" fmla="*/ 678426 w 899651"/>
                <a:gd name="connsiteY5" fmla="*/ 1135626 h 1976284"/>
                <a:gd name="connsiteX6" fmla="*/ 752168 w 899651"/>
                <a:gd name="connsiteY6" fmla="*/ 1224117 h 1976284"/>
                <a:gd name="connsiteX7" fmla="*/ 309716 w 899651"/>
                <a:gd name="connsiteY7" fmla="*/ 1976284 h 1976284"/>
                <a:gd name="connsiteX8" fmla="*/ 117987 w 899651"/>
                <a:gd name="connsiteY8" fmla="*/ 1843549 h 1976284"/>
                <a:gd name="connsiteX9" fmla="*/ 0 w 899651"/>
                <a:gd name="connsiteY9" fmla="*/ 1076633 h 1976284"/>
                <a:gd name="connsiteX10" fmla="*/ 0 w 899651"/>
                <a:gd name="connsiteY10" fmla="*/ 398207 h 1976284"/>
                <a:gd name="connsiteX0" fmla="*/ 280220 w 1002890"/>
                <a:gd name="connsiteY0" fmla="*/ 103239 h 1976284"/>
                <a:gd name="connsiteX1" fmla="*/ 280220 w 1002890"/>
                <a:gd name="connsiteY1" fmla="*/ 176981 h 1976284"/>
                <a:gd name="connsiteX2" fmla="*/ 796413 w 1002890"/>
                <a:gd name="connsiteY2" fmla="*/ 0 h 1976284"/>
                <a:gd name="connsiteX3" fmla="*/ 988142 w 1002890"/>
                <a:gd name="connsiteY3" fmla="*/ 132736 h 1976284"/>
                <a:gd name="connsiteX4" fmla="*/ 1002890 w 1002890"/>
                <a:gd name="connsiteY4" fmla="*/ 530942 h 1976284"/>
                <a:gd name="connsiteX5" fmla="*/ 781665 w 1002890"/>
                <a:gd name="connsiteY5" fmla="*/ 1135626 h 1976284"/>
                <a:gd name="connsiteX6" fmla="*/ 855407 w 1002890"/>
                <a:gd name="connsiteY6" fmla="*/ 1224117 h 1976284"/>
                <a:gd name="connsiteX7" fmla="*/ 412955 w 1002890"/>
                <a:gd name="connsiteY7" fmla="*/ 1976284 h 1976284"/>
                <a:gd name="connsiteX8" fmla="*/ 221226 w 1002890"/>
                <a:gd name="connsiteY8" fmla="*/ 1843549 h 1976284"/>
                <a:gd name="connsiteX9" fmla="*/ 0 w 1002890"/>
                <a:gd name="connsiteY9" fmla="*/ 1120879 h 1976284"/>
                <a:gd name="connsiteX10" fmla="*/ 103239 w 1002890"/>
                <a:gd name="connsiteY10" fmla="*/ 398207 h 1976284"/>
                <a:gd name="connsiteX0" fmla="*/ 294968 w 1017638"/>
                <a:gd name="connsiteY0" fmla="*/ 103239 h 1976284"/>
                <a:gd name="connsiteX1" fmla="*/ 294968 w 1017638"/>
                <a:gd name="connsiteY1" fmla="*/ 176981 h 1976284"/>
                <a:gd name="connsiteX2" fmla="*/ 811161 w 1017638"/>
                <a:gd name="connsiteY2" fmla="*/ 0 h 1976284"/>
                <a:gd name="connsiteX3" fmla="*/ 1002890 w 1017638"/>
                <a:gd name="connsiteY3" fmla="*/ 132736 h 1976284"/>
                <a:gd name="connsiteX4" fmla="*/ 1017638 w 1017638"/>
                <a:gd name="connsiteY4" fmla="*/ 530942 h 1976284"/>
                <a:gd name="connsiteX5" fmla="*/ 796413 w 1017638"/>
                <a:gd name="connsiteY5" fmla="*/ 1135626 h 1976284"/>
                <a:gd name="connsiteX6" fmla="*/ 870155 w 1017638"/>
                <a:gd name="connsiteY6" fmla="*/ 1224117 h 1976284"/>
                <a:gd name="connsiteX7" fmla="*/ 427703 w 1017638"/>
                <a:gd name="connsiteY7" fmla="*/ 1976284 h 1976284"/>
                <a:gd name="connsiteX8" fmla="*/ 235974 w 1017638"/>
                <a:gd name="connsiteY8" fmla="*/ 1843549 h 1976284"/>
                <a:gd name="connsiteX9" fmla="*/ 14748 w 1017638"/>
                <a:gd name="connsiteY9" fmla="*/ 1120879 h 1976284"/>
                <a:gd name="connsiteX10" fmla="*/ 0 w 1017638"/>
                <a:gd name="connsiteY10" fmla="*/ 486697 h 1976284"/>
                <a:gd name="connsiteX0" fmla="*/ 294968 w 1017638"/>
                <a:gd name="connsiteY0" fmla="*/ 103239 h 1976284"/>
                <a:gd name="connsiteX1" fmla="*/ 457200 w 1017638"/>
                <a:gd name="connsiteY1" fmla="*/ 58994 h 1976284"/>
                <a:gd name="connsiteX2" fmla="*/ 811161 w 1017638"/>
                <a:gd name="connsiteY2" fmla="*/ 0 h 1976284"/>
                <a:gd name="connsiteX3" fmla="*/ 1002890 w 1017638"/>
                <a:gd name="connsiteY3" fmla="*/ 132736 h 1976284"/>
                <a:gd name="connsiteX4" fmla="*/ 1017638 w 1017638"/>
                <a:gd name="connsiteY4" fmla="*/ 530942 h 1976284"/>
                <a:gd name="connsiteX5" fmla="*/ 796413 w 1017638"/>
                <a:gd name="connsiteY5" fmla="*/ 1135626 h 1976284"/>
                <a:gd name="connsiteX6" fmla="*/ 870155 w 1017638"/>
                <a:gd name="connsiteY6" fmla="*/ 1224117 h 1976284"/>
                <a:gd name="connsiteX7" fmla="*/ 427703 w 1017638"/>
                <a:gd name="connsiteY7" fmla="*/ 1976284 h 1976284"/>
                <a:gd name="connsiteX8" fmla="*/ 235974 w 1017638"/>
                <a:gd name="connsiteY8" fmla="*/ 1843549 h 1976284"/>
                <a:gd name="connsiteX9" fmla="*/ 14748 w 1017638"/>
                <a:gd name="connsiteY9" fmla="*/ 1120879 h 1976284"/>
                <a:gd name="connsiteX10" fmla="*/ 0 w 1017638"/>
                <a:gd name="connsiteY10" fmla="*/ 486697 h 1976284"/>
                <a:gd name="connsiteX0" fmla="*/ 294968 w 1017638"/>
                <a:gd name="connsiteY0" fmla="*/ 221226 h 2094271"/>
                <a:gd name="connsiteX1" fmla="*/ 457200 w 1017638"/>
                <a:gd name="connsiteY1" fmla="*/ 176981 h 2094271"/>
                <a:gd name="connsiteX2" fmla="*/ 722671 w 1017638"/>
                <a:gd name="connsiteY2" fmla="*/ 0 h 2094271"/>
                <a:gd name="connsiteX3" fmla="*/ 1002890 w 1017638"/>
                <a:gd name="connsiteY3" fmla="*/ 250723 h 2094271"/>
                <a:gd name="connsiteX4" fmla="*/ 1017638 w 1017638"/>
                <a:gd name="connsiteY4" fmla="*/ 648929 h 2094271"/>
                <a:gd name="connsiteX5" fmla="*/ 796413 w 1017638"/>
                <a:gd name="connsiteY5" fmla="*/ 1253613 h 2094271"/>
                <a:gd name="connsiteX6" fmla="*/ 870155 w 1017638"/>
                <a:gd name="connsiteY6" fmla="*/ 1342104 h 2094271"/>
                <a:gd name="connsiteX7" fmla="*/ 427703 w 1017638"/>
                <a:gd name="connsiteY7" fmla="*/ 2094271 h 2094271"/>
                <a:gd name="connsiteX8" fmla="*/ 235974 w 1017638"/>
                <a:gd name="connsiteY8" fmla="*/ 1961536 h 2094271"/>
                <a:gd name="connsiteX9" fmla="*/ 14748 w 1017638"/>
                <a:gd name="connsiteY9" fmla="*/ 1238866 h 2094271"/>
                <a:gd name="connsiteX10" fmla="*/ 0 w 1017638"/>
                <a:gd name="connsiteY10" fmla="*/ 604684 h 2094271"/>
                <a:gd name="connsiteX0" fmla="*/ 294968 w 1017638"/>
                <a:gd name="connsiteY0" fmla="*/ 221226 h 2094271"/>
                <a:gd name="connsiteX1" fmla="*/ 457200 w 1017638"/>
                <a:gd name="connsiteY1" fmla="*/ 176981 h 2094271"/>
                <a:gd name="connsiteX2" fmla="*/ 722671 w 1017638"/>
                <a:gd name="connsiteY2" fmla="*/ 0 h 2094271"/>
                <a:gd name="connsiteX3" fmla="*/ 943896 w 1017638"/>
                <a:gd name="connsiteY3" fmla="*/ 339213 h 2094271"/>
                <a:gd name="connsiteX4" fmla="*/ 1017638 w 1017638"/>
                <a:gd name="connsiteY4" fmla="*/ 648929 h 2094271"/>
                <a:gd name="connsiteX5" fmla="*/ 796413 w 1017638"/>
                <a:gd name="connsiteY5" fmla="*/ 1253613 h 2094271"/>
                <a:gd name="connsiteX6" fmla="*/ 870155 w 1017638"/>
                <a:gd name="connsiteY6" fmla="*/ 1342104 h 2094271"/>
                <a:gd name="connsiteX7" fmla="*/ 427703 w 1017638"/>
                <a:gd name="connsiteY7" fmla="*/ 2094271 h 2094271"/>
                <a:gd name="connsiteX8" fmla="*/ 235974 w 1017638"/>
                <a:gd name="connsiteY8" fmla="*/ 1961536 h 2094271"/>
                <a:gd name="connsiteX9" fmla="*/ 14748 w 1017638"/>
                <a:gd name="connsiteY9" fmla="*/ 1238866 h 2094271"/>
                <a:gd name="connsiteX10" fmla="*/ 0 w 1017638"/>
                <a:gd name="connsiteY10" fmla="*/ 604684 h 2094271"/>
                <a:gd name="connsiteX0" fmla="*/ 294968 w 943896"/>
                <a:gd name="connsiteY0" fmla="*/ 221226 h 2094271"/>
                <a:gd name="connsiteX1" fmla="*/ 457200 w 943896"/>
                <a:gd name="connsiteY1" fmla="*/ 176981 h 2094271"/>
                <a:gd name="connsiteX2" fmla="*/ 722671 w 943896"/>
                <a:gd name="connsiteY2" fmla="*/ 0 h 2094271"/>
                <a:gd name="connsiteX3" fmla="*/ 943896 w 943896"/>
                <a:gd name="connsiteY3" fmla="*/ 339213 h 2094271"/>
                <a:gd name="connsiteX4" fmla="*/ 766915 w 943896"/>
                <a:gd name="connsiteY4" fmla="*/ 693174 h 2094271"/>
                <a:gd name="connsiteX5" fmla="*/ 796413 w 943896"/>
                <a:gd name="connsiteY5" fmla="*/ 1253613 h 2094271"/>
                <a:gd name="connsiteX6" fmla="*/ 870155 w 943896"/>
                <a:gd name="connsiteY6" fmla="*/ 1342104 h 2094271"/>
                <a:gd name="connsiteX7" fmla="*/ 427703 w 943896"/>
                <a:gd name="connsiteY7" fmla="*/ 2094271 h 2094271"/>
                <a:gd name="connsiteX8" fmla="*/ 235974 w 943896"/>
                <a:gd name="connsiteY8" fmla="*/ 1961536 h 2094271"/>
                <a:gd name="connsiteX9" fmla="*/ 14748 w 943896"/>
                <a:gd name="connsiteY9" fmla="*/ 1238866 h 2094271"/>
                <a:gd name="connsiteX10" fmla="*/ 0 w 943896"/>
                <a:gd name="connsiteY10" fmla="*/ 604684 h 2094271"/>
                <a:gd name="connsiteX0" fmla="*/ 294968 w 943896"/>
                <a:gd name="connsiteY0" fmla="*/ 221226 h 2094271"/>
                <a:gd name="connsiteX1" fmla="*/ 457200 w 943896"/>
                <a:gd name="connsiteY1" fmla="*/ 176981 h 2094271"/>
                <a:gd name="connsiteX2" fmla="*/ 722671 w 943896"/>
                <a:gd name="connsiteY2" fmla="*/ 0 h 2094271"/>
                <a:gd name="connsiteX3" fmla="*/ 943896 w 943896"/>
                <a:gd name="connsiteY3" fmla="*/ 339213 h 2094271"/>
                <a:gd name="connsiteX4" fmla="*/ 766915 w 943896"/>
                <a:gd name="connsiteY4" fmla="*/ 693174 h 2094271"/>
                <a:gd name="connsiteX5" fmla="*/ 796413 w 943896"/>
                <a:gd name="connsiteY5" fmla="*/ 1253613 h 2094271"/>
                <a:gd name="connsiteX6" fmla="*/ 722671 w 943896"/>
                <a:gd name="connsiteY6" fmla="*/ 1356852 h 2094271"/>
                <a:gd name="connsiteX7" fmla="*/ 427703 w 943896"/>
                <a:gd name="connsiteY7" fmla="*/ 2094271 h 2094271"/>
                <a:gd name="connsiteX8" fmla="*/ 235974 w 943896"/>
                <a:gd name="connsiteY8" fmla="*/ 1961536 h 2094271"/>
                <a:gd name="connsiteX9" fmla="*/ 14748 w 943896"/>
                <a:gd name="connsiteY9" fmla="*/ 1238866 h 2094271"/>
                <a:gd name="connsiteX10" fmla="*/ 0 w 943896"/>
                <a:gd name="connsiteY10" fmla="*/ 604684 h 2094271"/>
                <a:gd name="connsiteX0" fmla="*/ 294968 w 943896"/>
                <a:gd name="connsiteY0" fmla="*/ 221226 h 2094271"/>
                <a:gd name="connsiteX1" fmla="*/ 457200 w 943896"/>
                <a:gd name="connsiteY1" fmla="*/ 176981 h 2094271"/>
                <a:gd name="connsiteX2" fmla="*/ 722671 w 943896"/>
                <a:gd name="connsiteY2" fmla="*/ 0 h 2094271"/>
                <a:gd name="connsiteX3" fmla="*/ 943896 w 943896"/>
                <a:gd name="connsiteY3" fmla="*/ 339213 h 2094271"/>
                <a:gd name="connsiteX4" fmla="*/ 766915 w 943896"/>
                <a:gd name="connsiteY4" fmla="*/ 693174 h 2094271"/>
                <a:gd name="connsiteX5" fmla="*/ 634181 w 943896"/>
                <a:gd name="connsiteY5" fmla="*/ 1253613 h 2094271"/>
                <a:gd name="connsiteX6" fmla="*/ 722671 w 943896"/>
                <a:gd name="connsiteY6" fmla="*/ 1356852 h 2094271"/>
                <a:gd name="connsiteX7" fmla="*/ 427703 w 943896"/>
                <a:gd name="connsiteY7" fmla="*/ 2094271 h 2094271"/>
                <a:gd name="connsiteX8" fmla="*/ 235974 w 943896"/>
                <a:gd name="connsiteY8" fmla="*/ 1961536 h 2094271"/>
                <a:gd name="connsiteX9" fmla="*/ 14748 w 943896"/>
                <a:gd name="connsiteY9" fmla="*/ 1238866 h 2094271"/>
                <a:gd name="connsiteX10" fmla="*/ 0 w 943896"/>
                <a:gd name="connsiteY10" fmla="*/ 604684 h 2094271"/>
                <a:gd name="connsiteX0" fmla="*/ 294968 w 943896"/>
                <a:gd name="connsiteY0" fmla="*/ 221226 h 2094271"/>
                <a:gd name="connsiteX1" fmla="*/ 457200 w 943896"/>
                <a:gd name="connsiteY1" fmla="*/ 176981 h 2094271"/>
                <a:gd name="connsiteX2" fmla="*/ 722671 w 943896"/>
                <a:gd name="connsiteY2" fmla="*/ 0 h 2094271"/>
                <a:gd name="connsiteX3" fmla="*/ 943896 w 943896"/>
                <a:gd name="connsiteY3" fmla="*/ 339213 h 2094271"/>
                <a:gd name="connsiteX4" fmla="*/ 766915 w 943896"/>
                <a:gd name="connsiteY4" fmla="*/ 693174 h 2094271"/>
                <a:gd name="connsiteX5" fmla="*/ 634181 w 943896"/>
                <a:gd name="connsiteY5" fmla="*/ 1253613 h 2094271"/>
                <a:gd name="connsiteX6" fmla="*/ 575187 w 943896"/>
                <a:gd name="connsiteY6" fmla="*/ 1356852 h 2094271"/>
                <a:gd name="connsiteX7" fmla="*/ 427703 w 943896"/>
                <a:gd name="connsiteY7" fmla="*/ 2094271 h 2094271"/>
                <a:gd name="connsiteX8" fmla="*/ 235974 w 943896"/>
                <a:gd name="connsiteY8" fmla="*/ 1961536 h 2094271"/>
                <a:gd name="connsiteX9" fmla="*/ 14748 w 943896"/>
                <a:gd name="connsiteY9" fmla="*/ 1238866 h 2094271"/>
                <a:gd name="connsiteX10" fmla="*/ 0 w 943896"/>
                <a:gd name="connsiteY10" fmla="*/ 604684 h 2094271"/>
                <a:gd name="connsiteX0" fmla="*/ 294968 w 943896"/>
                <a:gd name="connsiteY0" fmla="*/ 44245 h 1917290"/>
                <a:gd name="connsiteX1" fmla="*/ 457200 w 943896"/>
                <a:gd name="connsiteY1" fmla="*/ 0 h 1917290"/>
                <a:gd name="connsiteX2" fmla="*/ 693174 w 943896"/>
                <a:gd name="connsiteY2" fmla="*/ 29496 h 1917290"/>
                <a:gd name="connsiteX3" fmla="*/ 943896 w 943896"/>
                <a:gd name="connsiteY3" fmla="*/ 162232 h 1917290"/>
                <a:gd name="connsiteX4" fmla="*/ 766915 w 943896"/>
                <a:gd name="connsiteY4" fmla="*/ 516193 h 1917290"/>
                <a:gd name="connsiteX5" fmla="*/ 634181 w 943896"/>
                <a:gd name="connsiteY5" fmla="*/ 1076632 h 1917290"/>
                <a:gd name="connsiteX6" fmla="*/ 575187 w 943896"/>
                <a:gd name="connsiteY6" fmla="*/ 1179871 h 1917290"/>
                <a:gd name="connsiteX7" fmla="*/ 427703 w 943896"/>
                <a:gd name="connsiteY7" fmla="*/ 1917290 h 1917290"/>
                <a:gd name="connsiteX8" fmla="*/ 235974 w 943896"/>
                <a:gd name="connsiteY8" fmla="*/ 1784555 h 1917290"/>
                <a:gd name="connsiteX9" fmla="*/ 14748 w 943896"/>
                <a:gd name="connsiteY9" fmla="*/ 1061885 h 1917290"/>
                <a:gd name="connsiteX10" fmla="*/ 0 w 943896"/>
                <a:gd name="connsiteY10" fmla="*/ 427703 h 1917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43896" h="1917290">
                  <a:moveTo>
                    <a:pt x="294968" y="44245"/>
                  </a:moveTo>
                  <a:lnTo>
                    <a:pt x="457200" y="0"/>
                  </a:lnTo>
                  <a:lnTo>
                    <a:pt x="693174" y="29496"/>
                  </a:lnTo>
                  <a:lnTo>
                    <a:pt x="943896" y="162232"/>
                  </a:lnTo>
                  <a:lnTo>
                    <a:pt x="766915" y="516193"/>
                  </a:lnTo>
                  <a:lnTo>
                    <a:pt x="634181" y="1076632"/>
                  </a:lnTo>
                  <a:lnTo>
                    <a:pt x="575187" y="1179871"/>
                  </a:lnTo>
                  <a:lnTo>
                    <a:pt x="427703" y="1917290"/>
                  </a:lnTo>
                  <a:lnTo>
                    <a:pt x="235974" y="1784555"/>
                  </a:lnTo>
                  <a:lnTo>
                    <a:pt x="14748" y="1061885"/>
                  </a:lnTo>
                  <a:cubicBezTo>
                    <a:pt x="14748" y="835743"/>
                    <a:pt x="0" y="653845"/>
                    <a:pt x="0" y="427703"/>
                  </a:cubicBezTo>
                </a:path>
              </a:pathLst>
            </a:custGeom>
            <a:solidFill>
              <a:srgbClr val="CC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0C55C1F-CF2D-6176-5D1E-73D05A7A04A3}"/>
                </a:ext>
              </a:extLst>
            </p:cNvPr>
            <p:cNvSpPr/>
            <p:nvPr/>
          </p:nvSpPr>
          <p:spPr>
            <a:xfrm>
              <a:off x="4067175" y="2271439"/>
              <a:ext cx="576263" cy="2462668"/>
            </a:xfrm>
            <a:custGeom>
              <a:avLst/>
              <a:gdLst>
                <a:gd name="connsiteX0" fmla="*/ 309716 w 412954"/>
                <a:gd name="connsiteY0" fmla="*/ 1946787 h 2079522"/>
                <a:gd name="connsiteX1" fmla="*/ 0 w 412954"/>
                <a:gd name="connsiteY1" fmla="*/ 1194619 h 2079522"/>
                <a:gd name="connsiteX2" fmla="*/ 29496 w 412954"/>
                <a:gd name="connsiteY2" fmla="*/ 811161 h 2079522"/>
                <a:gd name="connsiteX3" fmla="*/ 73741 w 412954"/>
                <a:gd name="connsiteY3" fmla="*/ 265471 h 2079522"/>
                <a:gd name="connsiteX4" fmla="*/ 250722 w 412954"/>
                <a:gd name="connsiteY4" fmla="*/ 0 h 2079522"/>
                <a:gd name="connsiteX5" fmla="*/ 206477 w 412954"/>
                <a:gd name="connsiteY5" fmla="*/ 353961 h 2079522"/>
                <a:gd name="connsiteX6" fmla="*/ 162232 w 412954"/>
                <a:gd name="connsiteY6" fmla="*/ 678425 h 2079522"/>
                <a:gd name="connsiteX7" fmla="*/ 176980 w 412954"/>
                <a:gd name="connsiteY7" fmla="*/ 1091380 h 2079522"/>
                <a:gd name="connsiteX8" fmla="*/ 250722 w 412954"/>
                <a:gd name="connsiteY8" fmla="*/ 1386348 h 2079522"/>
                <a:gd name="connsiteX9" fmla="*/ 412954 w 412954"/>
                <a:gd name="connsiteY9" fmla="*/ 1843548 h 2079522"/>
                <a:gd name="connsiteX10" fmla="*/ 383458 w 412954"/>
                <a:gd name="connsiteY10" fmla="*/ 2079522 h 2079522"/>
                <a:gd name="connsiteX0" fmla="*/ 309716 w 575187"/>
                <a:gd name="connsiteY0" fmla="*/ 2330245 h 2462980"/>
                <a:gd name="connsiteX1" fmla="*/ 0 w 575187"/>
                <a:gd name="connsiteY1" fmla="*/ 1578077 h 2462980"/>
                <a:gd name="connsiteX2" fmla="*/ 29496 w 575187"/>
                <a:gd name="connsiteY2" fmla="*/ 1194619 h 2462980"/>
                <a:gd name="connsiteX3" fmla="*/ 73741 w 575187"/>
                <a:gd name="connsiteY3" fmla="*/ 648929 h 2462980"/>
                <a:gd name="connsiteX4" fmla="*/ 575187 w 575187"/>
                <a:gd name="connsiteY4" fmla="*/ 0 h 2462980"/>
                <a:gd name="connsiteX5" fmla="*/ 206477 w 575187"/>
                <a:gd name="connsiteY5" fmla="*/ 737419 h 2462980"/>
                <a:gd name="connsiteX6" fmla="*/ 162232 w 575187"/>
                <a:gd name="connsiteY6" fmla="*/ 1061883 h 2462980"/>
                <a:gd name="connsiteX7" fmla="*/ 176980 w 575187"/>
                <a:gd name="connsiteY7" fmla="*/ 1474838 h 2462980"/>
                <a:gd name="connsiteX8" fmla="*/ 250722 w 575187"/>
                <a:gd name="connsiteY8" fmla="*/ 1769806 h 2462980"/>
                <a:gd name="connsiteX9" fmla="*/ 412954 w 575187"/>
                <a:gd name="connsiteY9" fmla="*/ 2227006 h 2462980"/>
                <a:gd name="connsiteX10" fmla="*/ 383458 w 575187"/>
                <a:gd name="connsiteY10" fmla="*/ 2462980 h 2462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187" h="2462980">
                  <a:moveTo>
                    <a:pt x="309716" y="2330245"/>
                  </a:moveTo>
                  <a:lnTo>
                    <a:pt x="0" y="1578077"/>
                  </a:lnTo>
                  <a:lnTo>
                    <a:pt x="29496" y="1194619"/>
                  </a:lnTo>
                  <a:lnTo>
                    <a:pt x="73741" y="648929"/>
                  </a:lnTo>
                  <a:lnTo>
                    <a:pt x="575187" y="0"/>
                  </a:lnTo>
                  <a:lnTo>
                    <a:pt x="206477" y="737419"/>
                  </a:lnTo>
                  <a:lnTo>
                    <a:pt x="162232" y="1061883"/>
                  </a:lnTo>
                  <a:lnTo>
                    <a:pt x="176980" y="1474838"/>
                  </a:lnTo>
                  <a:lnTo>
                    <a:pt x="250722" y="1769806"/>
                  </a:lnTo>
                  <a:lnTo>
                    <a:pt x="412954" y="2227006"/>
                  </a:lnTo>
                  <a:lnTo>
                    <a:pt x="383458" y="2462980"/>
                  </a:lnTo>
                </a:path>
              </a:pathLst>
            </a:cu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7AE16B43-D1E4-2FCA-A8A0-41AF27B36991}"/>
                </a:ext>
              </a:extLst>
            </p:cNvPr>
            <p:cNvSpPr/>
            <p:nvPr/>
          </p:nvSpPr>
          <p:spPr bwMode="auto">
            <a:xfrm>
              <a:off x="3305175" y="-19748"/>
              <a:ext cx="1306513" cy="1046357"/>
            </a:xfrm>
            <a:custGeom>
              <a:avLst/>
              <a:gdLst>
                <a:gd name="connsiteX0" fmla="*/ 122464 w 759278"/>
                <a:gd name="connsiteY0" fmla="*/ 0 h 653143"/>
                <a:gd name="connsiteX1" fmla="*/ 604157 w 759278"/>
                <a:gd name="connsiteY1" fmla="*/ 391886 h 653143"/>
                <a:gd name="connsiteX2" fmla="*/ 742950 w 759278"/>
                <a:gd name="connsiteY2" fmla="*/ 555171 h 653143"/>
                <a:gd name="connsiteX3" fmla="*/ 759278 w 759278"/>
                <a:gd name="connsiteY3" fmla="*/ 612321 h 653143"/>
                <a:gd name="connsiteX4" fmla="*/ 522514 w 759278"/>
                <a:gd name="connsiteY4" fmla="*/ 653143 h 653143"/>
                <a:gd name="connsiteX5" fmla="*/ 302078 w 759278"/>
                <a:gd name="connsiteY5" fmla="*/ 538843 h 653143"/>
                <a:gd name="connsiteX6" fmla="*/ 0 w 759278"/>
                <a:gd name="connsiteY6" fmla="*/ 359228 h 653143"/>
                <a:gd name="connsiteX7" fmla="*/ 122464 w 759278"/>
                <a:gd name="connsiteY7" fmla="*/ 0 h 653143"/>
                <a:gd name="connsiteX0" fmla="*/ 122464 w 759278"/>
                <a:gd name="connsiteY0" fmla="*/ 0 h 653143"/>
                <a:gd name="connsiteX1" fmla="*/ 506185 w 759278"/>
                <a:gd name="connsiteY1" fmla="*/ 290285 h 653143"/>
                <a:gd name="connsiteX2" fmla="*/ 742950 w 759278"/>
                <a:gd name="connsiteY2" fmla="*/ 555171 h 653143"/>
                <a:gd name="connsiteX3" fmla="*/ 759278 w 759278"/>
                <a:gd name="connsiteY3" fmla="*/ 612321 h 653143"/>
                <a:gd name="connsiteX4" fmla="*/ 522514 w 759278"/>
                <a:gd name="connsiteY4" fmla="*/ 653143 h 653143"/>
                <a:gd name="connsiteX5" fmla="*/ 302078 w 759278"/>
                <a:gd name="connsiteY5" fmla="*/ 538843 h 653143"/>
                <a:gd name="connsiteX6" fmla="*/ 0 w 759278"/>
                <a:gd name="connsiteY6" fmla="*/ 359228 h 653143"/>
                <a:gd name="connsiteX7" fmla="*/ 122464 w 759278"/>
                <a:gd name="connsiteY7" fmla="*/ 0 h 653143"/>
                <a:gd name="connsiteX0" fmla="*/ 122464 w 759278"/>
                <a:gd name="connsiteY0" fmla="*/ 0 h 653143"/>
                <a:gd name="connsiteX1" fmla="*/ 506185 w 759278"/>
                <a:gd name="connsiteY1" fmla="*/ 290285 h 653143"/>
                <a:gd name="connsiteX2" fmla="*/ 759278 w 759278"/>
                <a:gd name="connsiteY2" fmla="*/ 612321 h 653143"/>
                <a:gd name="connsiteX3" fmla="*/ 522514 w 759278"/>
                <a:gd name="connsiteY3" fmla="*/ 653143 h 653143"/>
                <a:gd name="connsiteX4" fmla="*/ 302078 w 759278"/>
                <a:gd name="connsiteY4" fmla="*/ 538843 h 653143"/>
                <a:gd name="connsiteX5" fmla="*/ 0 w 759278"/>
                <a:gd name="connsiteY5" fmla="*/ 359228 h 653143"/>
                <a:gd name="connsiteX6" fmla="*/ 122464 w 759278"/>
                <a:gd name="connsiteY6" fmla="*/ 0 h 653143"/>
                <a:gd name="connsiteX0" fmla="*/ 122464 w 522514"/>
                <a:gd name="connsiteY0" fmla="*/ 0 h 653143"/>
                <a:gd name="connsiteX1" fmla="*/ 506185 w 522514"/>
                <a:gd name="connsiteY1" fmla="*/ 290285 h 653143"/>
                <a:gd name="connsiteX2" fmla="*/ 522514 w 522514"/>
                <a:gd name="connsiteY2" fmla="*/ 653143 h 653143"/>
                <a:gd name="connsiteX3" fmla="*/ 302078 w 522514"/>
                <a:gd name="connsiteY3" fmla="*/ 538843 h 653143"/>
                <a:gd name="connsiteX4" fmla="*/ 0 w 522514"/>
                <a:gd name="connsiteY4" fmla="*/ 359228 h 653143"/>
                <a:gd name="connsiteX5" fmla="*/ 122464 w 522514"/>
                <a:gd name="connsiteY5" fmla="*/ 0 h 653143"/>
                <a:gd name="connsiteX0" fmla="*/ 122464 w 506185"/>
                <a:gd name="connsiteY0" fmla="*/ 0 h 538843"/>
                <a:gd name="connsiteX1" fmla="*/ 506185 w 506185"/>
                <a:gd name="connsiteY1" fmla="*/ 290285 h 538843"/>
                <a:gd name="connsiteX2" fmla="*/ 302078 w 506185"/>
                <a:gd name="connsiteY2" fmla="*/ 538843 h 538843"/>
                <a:gd name="connsiteX3" fmla="*/ 0 w 506185"/>
                <a:gd name="connsiteY3" fmla="*/ 359228 h 538843"/>
                <a:gd name="connsiteX4" fmla="*/ 122464 w 506185"/>
                <a:gd name="connsiteY4" fmla="*/ 0 h 538843"/>
                <a:gd name="connsiteX0" fmla="*/ 122464 w 506185"/>
                <a:gd name="connsiteY0" fmla="*/ 0 h 359228"/>
                <a:gd name="connsiteX1" fmla="*/ 506185 w 506185"/>
                <a:gd name="connsiteY1" fmla="*/ 290285 h 359228"/>
                <a:gd name="connsiteX2" fmla="*/ 0 w 506185"/>
                <a:gd name="connsiteY2" fmla="*/ 359228 h 359228"/>
                <a:gd name="connsiteX3" fmla="*/ 122464 w 506185"/>
                <a:gd name="connsiteY3" fmla="*/ 0 h 359228"/>
                <a:gd name="connsiteX0" fmla="*/ 122463 w 506184"/>
                <a:gd name="connsiteY0" fmla="*/ 0 h 290287"/>
                <a:gd name="connsiteX1" fmla="*/ 506184 w 506184"/>
                <a:gd name="connsiteY1" fmla="*/ 290285 h 290287"/>
                <a:gd name="connsiteX2" fmla="*/ 0 w 506184"/>
                <a:gd name="connsiteY2" fmla="*/ 290287 h 290287"/>
                <a:gd name="connsiteX3" fmla="*/ 122463 w 506184"/>
                <a:gd name="connsiteY3" fmla="*/ 0 h 290287"/>
                <a:gd name="connsiteX0" fmla="*/ 789738 w 789738"/>
                <a:gd name="connsiteY0" fmla="*/ 0 h 730862"/>
                <a:gd name="connsiteX1" fmla="*/ 506184 w 789738"/>
                <a:gd name="connsiteY1" fmla="*/ 730860 h 730862"/>
                <a:gd name="connsiteX2" fmla="*/ 0 w 789738"/>
                <a:gd name="connsiteY2" fmla="*/ 730862 h 730862"/>
                <a:gd name="connsiteX3" fmla="*/ 789738 w 789738"/>
                <a:gd name="connsiteY3" fmla="*/ 0 h 730862"/>
                <a:gd name="connsiteX0" fmla="*/ 789738 w 1111675"/>
                <a:gd name="connsiteY0" fmla="*/ 0 h 730862"/>
                <a:gd name="connsiteX1" fmla="*/ 1111675 w 1111675"/>
                <a:gd name="connsiteY1" fmla="*/ 34466 h 730862"/>
                <a:gd name="connsiteX2" fmla="*/ 0 w 1111675"/>
                <a:gd name="connsiteY2" fmla="*/ 730862 h 730862"/>
                <a:gd name="connsiteX3" fmla="*/ 789738 w 1111675"/>
                <a:gd name="connsiteY3" fmla="*/ 0 h 730862"/>
                <a:gd name="connsiteX0" fmla="*/ 789738 w 1111675"/>
                <a:gd name="connsiteY0" fmla="*/ 0 h 730862"/>
                <a:gd name="connsiteX1" fmla="*/ 1111675 w 1111675"/>
                <a:gd name="connsiteY1" fmla="*/ 34466 h 730862"/>
                <a:gd name="connsiteX2" fmla="*/ 520282 w 1111675"/>
                <a:gd name="connsiteY2" fmla="*/ 361695 h 730862"/>
                <a:gd name="connsiteX3" fmla="*/ 0 w 1111675"/>
                <a:gd name="connsiteY3" fmla="*/ 730862 h 730862"/>
                <a:gd name="connsiteX4" fmla="*/ 789738 w 1111675"/>
                <a:gd name="connsiteY4" fmla="*/ 0 h 730862"/>
                <a:gd name="connsiteX0" fmla="*/ 789738 w 1111675"/>
                <a:gd name="connsiteY0" fmla="*/ 0 h 1058088"/>
                <a:gd name="connsiteX1" fmla="*/ 1111675 w 1111675"/>
                <a:gd name="connsiteY1" fmla="*/ 34466 h 1058088"/>
                <a:gd name="connsiteX2" fmla="*/ 544996 w 1111675"/>
                <a:gd name="connsiteY2" fmla="*/ 1058088 h 1058088"/>
                <a:gd name="connsiteX3" fmla="*/ 0 w 1111675"/>
                <a:gd name="connsiteY3" fmla="*/ 730862 h 1058088"/>
                <a:gd name="connsiteX4" fmla="*/ 789738 w 1111675"/>
                <a:gd name="connsiteY4" fmla="*/ 0 h 1058088"/>
                <a:gd name="connsiteX0" fmla="*/ 826809 w 1148746"/>
                <a:gd name="connsiteY0" fmla="*/ 0 h 1058088"/>
                <a:gd name="connsiteX1" fmla="*/ 1148746 w 1148746"/>
                <a:gd name="connsiteY1" fmla="*/ 34466 h 1058088"/>
                <a:gd name="connsiteX2" fmla="*/ 582067 w 1148746"/>
                <a:gd name="connsiteY2" fmla="*/ 1058088 h 1058088"/>
                <a:gd name="connsiteX3" fmla="*/ 0 w 1148746"/>
                <a:gd name="connsiteY3" fmla="*/ 915619 h 1058088"/>
                <a:gd name="connsiteX4" fmla="*/ 826809 w 1148746"/>
                <a:gd name="connsiteY4" fmla="*/ 0 h 105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8746" h="1058088">
                  <a:moveTo>
                    <a:pt x="826809" y="0"/>
                  </a:moveTo>
                  <a:lnTo>
                    <a:pt x="1148746" y="34466"/>
                  </a:lnTo>
                  <a:lnTo>
                    <a:pt x="582067" y="1058088"/>
                  </a:lnTo>
                  <a:lnTo>
                    <a:pt x="0" y="915619"/>
                  </a:lnTo>
                  <a:lnTo>
                    <a:pt x="826809" y="0"/>
                  </a:lnTo>
                  <a:close/>
                </a:path>
              </a:pathLst>
            </a:custGeom>
            <a:solidFill>
              <a:srgbClr val="00006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82B145B-5ADA-DAD6-BE7C-BC5A097FF9FD}"/>
                </a:ext>
              </a:extLst>
            </p:cNvPr>
            <p:cNvSpPr/>
            <p:nvPr/>
          </p:nvSpPr>
          <p:spPr>
            <a:xfrm>
              <a:off x="3929063" y="-81672"/>
              <a:ext cx="1031875" cy="1179731"/>
            </a:xfrm>
            <a:custGeom>
              <a:avLst/>
              <a:gdLst>
                <a:gd name="connsiteX0" fmla="*/ 176981 w 899651"/>
                <a:gd name="connsiteY0" fmla="*/ 103239 h 1976284"/>
                <a:gd name="connsiteX1" fmla="*/ 176981 w 899651"/>
                <a:gd name="connsiteY1" fmla="*/ 176981 h 1976284"/>
                <a:gd name="connsiteX2" fmla="*/ 693174 w 899651"/>
                <a:gd name="connsiteY2" fmla="*/ 0 h 1976284"/>
                <a:gd name="connsiteX3" fmla="*/ 884903 w 899651"/>
                <a:gd name="connsiteY3" fmla="*/ 132736 h 1976284"/>
                <a:gd name="connsiteX4" fmla="*/ 899651 w 899651"/>
                <a:gd name="connsiteY4" fmla="*/ 530942 h 1976284"/>
                <a:gd name="connsiteX5" fmla="*/ 678426 w 899651"/>
                <a:gd name="connsiteY5" fmla="*/ 1135626 h 1976284"/>
                <a:gd name="connsiteX6" fmla="*/ 752168 w 899651"/>
                <a:gd name="connsiteY6" fmla="*/ 1224117 h 1976284"/>
                <a:gd name="connsiteX7" fmla="*/ 309716 w 899651"/>
                <a:gd name="connsiteY7" fmla="*/ 1976284 h 1976284"/>
                <a:gd name="connsiteX8" fmla="*/ 117987 w 899651"/>
                <a:gd name="connsiteY8" fmla="*/ 1843549 h 1976284"/>
                <a:gd name="connsiteX9" fmla="*/ 0 w 899651"/>
                <a:gd name="connsiteY9" fmla="*/ 1076633 h 1976284"/>
                <a:gd name="connsiteX10" fmla="*/ 0 w 899651"/>
                <a:gd name="connsiteY10" fmla="*/ 398207 h 1976284"/>
                <a:gd name="connsiteX0" fmla="*/ 280220 w 1002890"/>
                <a:gd name="connsiteY0" fmla="*/ 103239 h 1976284"/>
                <a:gd name="connsiteX1" fmla="*/ 280220 w 1002890"/>
                <a:gd name="connsiteY1" fmla="*/ 176981 h 1976284"/>
                <a:gd name="connsiteX2" fmla="*/ 796413 w 1002890"/>
                <a:gd name="connsiteY2" fmla="*/ 0 h 1976284"/>
                <a:gd name="connsiteX3" fmla="*/ 988142 w 1002890"/>
                <a:gd name="connsiteY3" fmla="*/ 132736 h 1976284"/>
                <a:gd name="connsiteX4" fmla="*/ 1002890 w 1002890"/>
                <a:gd name="connsiteY4" fmla="*/ 530942 h 1976284"/>
                <a:gd name="connsiteX5" fmla="*/ 781665 w 1002890"/>
                <a:gd name="connsiteY5" fmla="*/ 1135626 h 1976284"/>
                <a:gd name="connsiteX6" fmla="*/ 855407 w 1002890"/>
                <a:gd name="connsiteY6" fmla="*/ 1224117 h 1976284"/>
                <a:gd name="connsiteX7" fmla="*/ 412955 w 1002890"/>
                <a:gd name="connsiteY7" fmla="*/ 1976284 h 1976284"/>
                <a:gd name="connsiteX8" fmla="*/ 221226 w 1002890"/>
                <a:gd name="connsiteY8" fmla="*/ 1843549 h 1976284"/>
                <a:gd name="connsiteX9" fmla="*/ 0 w 1002890"/>
                <a:gd name="connsiteY9" fmla="*/ 1120879 h 1976284"/>
                <a:gd name="connsiteX10" fmla="*/ 103239 w 1002890"/>
                <a:gd name="connsiteY10" fmla="*/ 398207 h 1976284"/>
                <a:gd name="connsiteX0" fmla="*/ 294968 w 1017638"/>
                <a:gd name="connsiteY0" fmla="*/ 103239 h 1976284"/>
                <a:gd name="connsiteX1" fmla="*/ 294968 w 1017638"/>
                <a:gd name="connsiteY1" fmla="*/ 176981 h 1976284"/>
                <a:gd name="connsiteX2" fmla="*/ 811161 w 1017638"/>
                <a:gd name="connsiteY2" fmla="*/ 0 h 1976284"/>
                <a:gd name="connsiteX3" fmla="*/ 1002890 w 1017638"/>
                <a:gd name="connsiteY3" fmla="*/ 132736 h 1976284"/>
                <a:gd name="connsiteX4" fmla="*/ 1017638 w 1017638"/>
                <a:gd name="connsiteY4" fmla="*/ 530942 h 1976284"/>
                <a:gd name="connsiteX5" fmla="*/ 796413 w 1017638"/>
                <a:gd name="connsiteY5" fmla="*/ 1135626 h 1976284"/>
                <a:gd name="connsiteX6" fmla="*/ 870155 w 1017638"/>
                <a:gd name="connsiteY6" fmla="*/ 1224117 h 1976284"/>
                <a:gd name="connsiteX7" fmla="*/ 427703 w 1017638"/>
                <a:gd name="connsiteY7" fmla="*/ 1976284 h 1976284"/>
                <a:gd name="connsiteX8" fmla="*/ 235974 w 1017638"/>
                <a:gd name="connsiteY8" fmla="*/ 1843549 h 1976284"/>
                <a:gd name="connsiteX9" fmla="*/ 14748 w 1017638"/>
                <a:gd name="connsiteY9" fmla="*/ 1120879 h 1976284"/>
                <a:gd name="connsiteX10" fmla="*/ 0 w 1017638"/>
                <a:gd name="connsiteY10" fmla="*/ 486697 h 1976284"/>
                <a:gd name="connsiteX0" fmla="*/ 294968 w 1017638"/>
                <a:gd name="connsiteY0" fmla="*/ 103239 h 1976284"/>
                <a:gd name="connsiteX1" fmla="*/ 457200 w 1017638"/>
                <a:gd name="connsiteY1" fmla="*/ 58994 h 1976284"/>
                <a:gd name="connsiteX2" fmla="*/ 811161 w 1017638"/>
                <a:gd name="connsiteY2" fmla="*/ 0 h 1976284"/>
                <a:gd name="connsiteX3" fmla="*/ 1002890 w 1017638"/>
                <a:gd name="connsiteY3" fmla="*/ 132736 h 1976284"/>
                <a:gd name="connsiteX4" fmla="*/ 1017638 w 1017638"/>
                <a:gd name="connsiteY4" fmla="*/ 530942 h 1976284"/>
                <a:gd name="connsiteX5" fmla="*/ 796413 w 1017638"/>
                <a:gd name="connsiteY5" fmla="*/ 1135626 h 1976284"/>
                <a:gd name="connsiteX6" fmla="*/ 870155 w 1017638"/>
                <a:gd name="connsiteY6" fmla="*/ 1224117 h 1976284"/>
                <a:gd name="connsiteX7" fmla="*/ 427703 w 1017638"/>
                <a:gd name="connsiteY7" fmla="*/ 1976284 h 1976284"/>
                <a:gd name="connsiteX8" fmla="*/ 235974 w 1017638"/>
                <a:gd name="connsiteY8" fmla="*/ 1843549 h 1976284"/>
                <a:gd name="connsiteX9" fmla="*/ 14748 w 1017638"/>
                <a:gd name="connsiteY9" fmla="*/ 1120879 h 1976284"/>
                <a:gd name="connsiteX10" fmla="*/ 0 w 1017638"/>
                <a:gd name="connsiteY10" fmla="*/ 486697 h 1976284"/>
                <a:gd name="connsiteX0" fmla="*/ 294968 w 1017638"/>
                <a:gd name="connsiteY0" fmla="*/ 221226 h 2094271"/>
                <a:gd name="connsiteX1" fmla="*/ 457200 w 1017638"/>
                <a:gd name="connsiteY1" fmla="*/ 176981 h 2094271"/>
                <a:gd name="connsiteX2" fmla="*/ 722671 w 1017638"/>
                <a:gd name="connsiteY2" fmla="*/ 0 h 2094271"/>
                <a:gd name="connsiteX3" fmla="*/ 1002890 w 1017638"/>
                <a:gd name="connsiteY3" fmla="*/ 250723 h 2094271"/>
                <a:gd name="connsiteX4" fmla="*/ 1017638 w 1017638"/>
                <a:gd name="connsiteY4" fmla="*/ 648929 h 2094271"/>
                <a:gd name="connsiteX5" fmla="*/ 796413 w 1017638"/>
                <a:gd name="connsiteY5" fmla="*/ 1253613 h 2094271"/>
                <a:gd name="connsiteX6" fmla="*/ 870155 w 1017638"/>
                <a:gd name="connsiteY6" fmla="*/ 1342104 h 2094271"/>
                <a:gd name="connsiteX7" fmla="*/ 427703 w 1017638"/>
                <a:gd name="connsiteY7" fmla="*/ 2094271 h 2094271"/>
                <a:gd name="connsiteX8" fmla="*/ 235974 w 1017638"/>
                <a:gd name="connsiteY8" fmla="*/ 1961536 h 2094271"/>
                <a:gd name="connsiteX9" fmla="*/ 14748 w 1017638"/>
                <a:gd name="connsiteY9" fmla="*/ 1238866 h 2094271"/>
                <a:gd name="connsiteX10" fmla="*/ 0 w 1017638"/>
                <a:gd name="connsiteY10" fmla="*/ 604684 h 2094271"/>
                <a:gd name="connsiteX0" fmla="*/ 294968 w 1017638"/>
                <a:gd name="connsiteY0" fmla="*/ 221226 h 2094271"/>
                <a:gd name="connsiteX1" fmla="*/ 457200 w 1017638"/>
                <a:gd name="connsiteY1" fmla="*/ 176981 h 2094271"/>
                <a:gd name="connsiteX2" fmla="*/ 722671 w 1017638"/>
                <a:gd name="connsiteY2" fmla="*/ 0 h 2094271"/>
                <a:gd name="connsiteX3" fmla="*/ 943896 w 1017638"/>
                <a:gd name="connsiteY3" fmla="*/ 339213 h 2094271"/>
                <a:gd name="connsiteX4" fmla="*/ 1017638 w 1017638"/>
                <a:gd name="connsiteY4" fmla="*/ 648929 h 2094271"/>
                <a:gd name="connsiteX5" fmla="*/ 796413 w 1017638"/>
                <a:gd name="connsiteY5" fmla="*/ 1253613 h 2094271"/>
                <a:gd name="connsiteX6" fmla="*/ 870155 w 1017638"/>
                <a:gd name="connsiteY6" fmla="*/ 1342104 h 2094271"/>
                <a:gd name="connsiteX7" fmla="*/ 427703 w 1017638"/>
                <a:gd name="connsiteY7" fmla="*/ 2094271 h 2094271"/>
                <a:gd name="connsiteX8" fmla="*/ 235974 w 1017638"/>
                <a:gd name="connsiteY8" fmla="*/ 1961536 h 2094271"/>
                <a:gd name="connsiteX9" fmla="*/ 14748 w 1017638"/>
                <a:gd name="connsiteY9" fmla="*/ 1238866 h 2094271"/>
                <a:gd name="connsiteX10" fmla="*/ 0 w 1017638"/>
                <a:gd name="connsiteY10" fmla="*/ 604684 h 2094271"/>
                <a:gd name="connsiteX0" fmla="*/ 294968 w 943896"/>
                <a:gd name="connsiteY0" fmla="*/ 221226 h 2094271"/>
                <a:gd name="connsiteX1" fmla="*/ 457200 w 943896"/>
                <a:gd name="connsiteY1" fmla="*/ 176981 h 2094271"/>
                <a:gd name="connsiteX2" fmla="*/ 722671 w 943896"/>
                <a:gd name="connsiteY2" fmla="*/ 0 h 2094271"/>
                <a:gd name="connsiteX3" fmla="*/ 943896 w 943896"/>
                <a:gd name="connsiteY3" fmla="*/ 339213 h 2094271"/>
                <a:gd name="connsiteX4" fmla="*/ 766915 w 943896"/>
                <a:gd name="connsiteY4" fmla="*/ 693174 h 2094271"/>
                <a:gd name="connsiteX5" fmla="*/ 796413 w 943896"/>
                <a:gd name="connsiteY5" fmla="*/ 1253613 h 2094271"/>
                <a:gd name="connsiteX6" fmla="*/ 870155 w 943896"/>
                <a:gd name="connsiteY6" fmla="*/ 1342104 h 2094271"/>
                <a:gd name="connsiteX7" fmla="*/ 427703 w 943896"/>
                <a:gd name="connsiteY7" fmla="*/ 2094271 h 2094271"/>
                <a:gd name="connsiteX8" fmla="*/ 235974 w 943896"/>
                <a:gd name="connsiteY8" fmla="*/ 1961536 h 2094271"/>
                <a:gd name="connsiteX9" fmla="*/ 14748 w 943896"/>
                <a:gd name="connsiteY9" fmla="*/ 1238866 h 2094271"/>
                <a:gd name="connsiteX10" fmla="*/ 0 w 943896"/>
                <a:gd name="connsiteY10" fmla="*/ 604684 h 2094271"/>
                <a:gd name="connsiteX0" fmla="*/ 294968 w 943896"/>
                <a:gd name="connsiteY0" fmla="*/ 221226 h 2094271"/>
                <a:gd name="connsiteX1" fmla="*/ 457200 w 943896"/>
                <a:gd name="connsiteY1" fmla="*/ 176981 h 2094271"/>
                <a:gd name="connsiteX2" fmla="*/ 722671 w 943896"/>
                <a:gd name="connsiteY2" fmla="*/ 0 h 2094271"/>
                <a:gd name="connsiteX3" fmla="*/ 943896 w 943896"/>
                <a:gd name="connsiteY3" fmla="*/ 339213 h 2094271"/>
                <a:gd name="connsiteX4" fmla="*/ 766915 w 943896"/>
                <a:gd name="connsiteY4" fmla="*/ 693174 h 2094271"/>
                <a:gd name="connsiteX5" fmla="*/ 796413 w 943896"/>
                <a:gd name="connsiteY5" fmla="*/ 1253613 h 2094271"/>
                <a:gd name="connsiteX6" fmla="*/ 722671 w 943896"/>
                <a:gd name="connsiteY6" fmla="*/ 1356852 h 2094271"/>
                <a:gd name="connsiteX7" fmla="*/ 427703 w 943896"/>
                <a:gd name="connsiteY7" fmla="*/ 2094271 h 2094271"/>
                <a:gd name="connsiteX8" fmla="*/ 235974 w 943896"/>
                <a:gd name="connsiteY8" fmla="*/ 1961536 h 2094271"/>
                <a:gd name="connsiteX9" fmla="*/ 14748 w 943896"/>
                <a:gd name="connsiteY9" fmla="*/ 1238866 h 2094271"/>
                <a:gd name="connsiteX10" fmla="*/ 0 w 943896"/>
                <a:gd name="connsiteY10" fmla="*/ 604684 h 2094271"/>
                <a:gd name="connsiteX0" fmla="*/ 294968 w 943896"/>
                <a:gd name="connsiteY0" fmla="*/ 221226 h 2094271"/>
                <a:gd name="connsiteX1" fmla="*/ 457200 w 943896"/>
                <a:gd name="connsiteY1" fmla="*/ 176981 h 2094271"/>
                <a:gd name="connsiteX2" fmla="*/ 722671 w 943896"/>
                <a:gd name="connsiteY2" fmla="*/ 0 h 2094271"/>
                <a:gd name="connsiteX3" fmla="*/ 943896 w 943896"/>
                <a:gd name="connsiteY3" fmla="*/ 339213 h 2094271"/>
                <a:gd name="connsiteX4" fmla="*/ 766915 w 943896"/>
                <a:gd name="connsiteY4" fmla="*/ 693174 h 2094271"/>
                <a:gd name="connsiteX5" fmla="*/ 634181 w 943896"/>
                <a:gd name="connsiteY5" fmla="*/ 1253613 h 2094271"/>
                <a:gd name="connsiteX6" fmla="*/ 722671 w 943896"/>
                <a:gd name="connsiteY6" fmla="*/ 1356852 h 2094271"/>
                <a:gd name="connsiteX7" fmla="*/ 427703 w 943896"/>
                <a:gd name="connsiteY7" fmla="*/ 2094271 h 2094271"/>
                <a:gd name="connsiteX8" fmla="*/ 235974 w 943896"/>
                <a:gd name="connsiteY8" fmla="*/ 1961536 h 2094271"/>
                <a:gd name="connsiteX9" fmla="*/ 14748 w 943896"/>
                <a:gd name="connsiteY9" fmla="*/ 1238866 h 2094271"/>
                <a:gd name="connsiteX10" fmla="*/ 0 w 943896"/>
                <a:gd name="connsiteY10" fmla="*/ 604684 h 2094271"/>
                <a:gd name="connsiteX0" fmla="*/ 294968 w 943896"/>
                <a:gd name="connsiteY0" fmla="*/ 221226 h 2094271"/>
                <a:gd name="connsiteX1" fmla="*/ 457200 w 943896"/>
                <a:gd name="connsiteY1" fmla="*/ 176981 h 2094271"/>
                <a:gd name="connsiteX2" fmla="*/ 722671 w 943896"/>
                <a:gd name="connsiteY2" fmla="*/ 0 h 2094271"/>
                <a:gd name="connsiteX3" fmla="*/ 943896 w 943896"/>
                <a:gd name="connsiteY3" fmla="*/ 339213 h 2094271"/>
                <a:gd name="connsiteX4" fmla="*/ 766915 w 943896"/>
                <a:gd name="connsiteY4" fmla="*/ 693174 h 2094271"/>
                <a:gd name="connsiteX5" fmla="*/ 634181 w 943896"/>
                <a:gd name="connsiteY5" fmla="*/ 1253613 h 2094271"/>
                <a:gd name="connsiteX6" fmla="*/ 575187 w 943896"/>
                <a:gd name="connsiteY6" fmla="*/ 1356852 h 2094271"/>
                <a:gd name="connsiteX7" fmla="*/ 427703 w 943896"/>
                <a:gd name="connsiteY7" fmla="*/ 2094271 h 2094271"/>
                <a:gd name="connsiteX8" fmla="*/ 235974 w 943896"/>
                <a:gd name="connsiteY8" fmla="*/ 1961536 h 2094271"/>
                <a:gd name="connsiteX9" fmla="*/ 14748 w 943896"/>
                <a:gd name="connsiteY9" fmla="*/ 1238866 h 2094271"/>
                <a:gd name="connsiteX10" fmla="*/ 0 w 943896"/>
                <a:gd name="connsiteY10" fmla="*/ 604684 h 2094271"/>
                <a:gd name="connsiteX0" fmla="*/ 294968 w 943896"/>
                <a:gd name="connsiteY0" fmla="*/ 44245 h 1917290"/>
                <a:gd name="connsiteX1" fmla="*/ 457200 w 943896"/>
                <a:gd name="connsiteY1" fmla="*/ 0 h 1917290"/>
                <a:gd name="connsiteX2" fmla="*/ 943896 w 943896"/>
                <a:gd name="connsiteY2" fmla="*/ 162232 h 1917290"/>
                <a:gd name="connsiteX3" fmla="*/ 766915 w 943896"/>
                <a:gd name="connsiteY3" fmla="*/ 516193 h 1917290"/>
                <a:gd name="connsiteX4" fmla="*/ 634181 w 943896"/>
                <a:gd name="connsiteY4" fmla="*/ 1076632 h 1917290"/>
                <a:gd name="connsiteX5" fmla="*/ 575187 w 943896"/>
                <a:gd name="connsiteY5" fmla="*/ 1179871 h 1917290"/>
                <a:gd name="connsiteX6" fmla="*/ 427703 w 943896"/>
                <a:gd name="connsiteY6" fmla="*/ 1917290 h 1917290"/>
                <a:gd name="connsiteX7" fmla="*/ 235974 w 943896"/>
                <a:gd name="connsiteY7" fmla="*/ 1784555 h 1917290"/>
                <a:gd name="connsiteX8" fmla="*/ 14748 w 943896"/>
                <a:gd name="connsiteY8" fmla="*/ 1061885 h 1917290"/>
                <a:gd name="connsiteX9" fmla="*/ 0 w 943896"/>
                <a:gd name="connsiteY9" fmla="*/ 427703 h 1917290"/>
                <a:gd name="connsiteX0" fmla="*/ 294968 w 766916"/>
                <a:gd name="connsiteY0" fmla="*/ 44245 h 1917290"/>
                <a:gd name="connsiteX1" fmla="*/ 457200 w 766916"/>
                <a:gd name="connsiteY1" fmla="*/ 0 h 1917290"/>
                <a:gd name="connsiteX2" fmla="*/ 766916 w 766916"/>
                <a:gd name="connsiteY2" fmla="*/ 44245 h 1917290"/>
                <a:gd name="connsiteX3" fmla="*/ 766915 w 766916"/>
                <a:gd name="connsiteY3" fmla="*/ 516193 h 1917290"/>
                <a:gd name="connsiteX4" fmla="*/ 634181 w 766916"/>
                <a:gd name="connsiteY4" fmla="*/ 1076632 h 1917290"/>
                <a:gd name="connsiteX5" fmla="*/ 575187 w 766916"/>
                <a:gd name="connsiteY5" fmla="*/ 1179871 h 1917290"/>
                <a:gd name="connsiteX6" fmla="*/ 427703 w 766916"/>
                <a:gd name="connsiteY6" fmla="*/ 1917290 h 1917290"/>
                <a:gd name="connsiteX7" fmla="*/ 235974 w 766916"/>
                <a:gd name="connsiteY7" fmla="*/ 1784555 h 1917290"/>
                <a:gd name="connsiteX8" fmla="*/ 14748 w 766916"/>
                <a:gd name="connsiteY8" fmla="*/ 1061885 h 1917290"/>
                <a:gd name="connsiteX9" fmla="*/ 0 w 766916"/>
                <a:gd name="connsiteY9" fmla="*/ 427703 h 1917290"/>
                <a:gd name="connsiteX0" fmla="*/ 73742 w 766916"/>
                <a:gd name="connsiteY0" fmla="*/ 58994 h 1917290"/>
                <a:gd name="connsiteX1" fmla="*/ 457200 w 766916"/>
                <a:gd name="connsiteY1" fmla="*/ 0 h 1917290"/>
                <a:gd name="connsiteX2" fmla="*/ 766916 w 766916"/>
                <a:gd name="connsiteY2" fmla="*/ 44245 h 1917290"/>
                <a:gd name="connsiteX3" fmla="*/ 766915 w 766916"/>
                <a:gd name="connsiteY3" fmla="*/ 516193 h 1917290"/>
                <a:gd name="connsiteX4" fmla="*/ 634181 w 766916"/>
                <a:gd name="connsiteY4" fmla="*/ 1076632 h 1917290"/>
                <a:gd name="connsiteX5" fmla="*/ 575187 w 766916"/>
                <a:gd name="connsiteY5" fmla="*/ 1179871 h 1917290"/>
                <a:gd name="connsiteX6" fmla="*/ 427703 w 766916"/>
                <a:gd name="connsiteY6" fmla="*/ 1917290 h 1917290"/>
                <a:gd name="connsiteX7" fmla="*/ 235974 w 766916"/>
                <a:gd name="connsiteY7" fmla="*/ 1784555 h 1917290"/>
                <a:gd name="connsiteX8" fmla="*/ 14748 w 766916"/>
                <a:gd name="connsiteY8" fmla="*/ 1061885 h 1917290"/>
                <a:gd name="connsiteX9" fmla="*/ 0 w 766916"/>
                <a:gd name="connsiteY9" fmla="*/ 427703 h 1917290"/>
                <a:gd name="connsiteX0" fmla="*/ 324465 w 1017639"/>
                <a:gd name="connsiteY0" fmla="*/ 58994 h 1917290"/>
                <a:gd name="connsiteX1" fmla="*/ 707923 w 1017639"/>
                <a:gd name="connsiteY1" fmla="*/ 0 h 1917290"/>
                <a:gd name="connsiteX2" fmla="*/ 1017639 w 1017639"/>
                <a:gd name="connsiteY2" fmla="*/ 44245 h 1917290"/>
                <a:gd name="connsiteX3" fmla="*/ 1017638 w 1017639"/>
                <a:gd name="connsiteY3" fmla="*/ 516193 h 1917290"/>
                <a:gd name="connsiteX4" fmla="*/ 884904 w 1017639"/>
                <a:gd name="connsiteY4" fmla="*/ 1076632 h 1917290"/>
                <a:gd name="connsiteX5" fmla="*/ 825910 w 1017639"/>
                <a:gd name="connsiteY5" fmla="*/ 1179871 h 1917290"/>
                <a:gd name="connsiteX6" fmla="*/ 678426 w 1017639"/>
                <a:gd name="connsiteY6" fmla="*/ 1917290 h 1917290"/>
                <a:gd name="connsiteX7" fmla="*/ 486697 w 1017639"/>
                <a:gd name="connsiteY7" fmla="*/ 1784555 h 1917290"/>
                <a:gd name="connsiteX8" fmla="*/ 265471 w 1017639"/>
                <a:gd name="connsiteY8" fmla="*/ 1061885 h 1917290"/>
                <a:gd name="connsiteX9" fmla="*/ 0 w 1017639"/>
                <a:gd name="connsiteY9" fmla="*/ 471948 h 1917290"/>
                <a:gd name="connsiteX0" fmla="*/ 412955 w 1106129"/>
                <a:gd name="connsiteY0" fmla="*/ 58994 h 1917290"/>
                <a:gd name="connsiteX1" fmla="*/ 796413 w 1106129"/>
                <a:gd name="connsiteY1" fmla="*/ 0 h 1917290"/>
                <a:gd name="connsiteX2" fmla="*/ 1106129 w 1106129"/>
                <a:gd name="connsiteY2" fmla="*/ 44245 h 1917290"/>
                <a:gd name="connsiteX3" fmla="*/ 1106128 w 1106129"/>
                <a:gd name="connsiteY3" fmla="*/ 516193 h 1917290"/>
                <a:gd name="connsiteX4" fmla="*/ 973394 w 1106129"/>
                <a:gd name="connsiteY4" fmla="*/ 1076632 h 1917290"/>
                <a:gd name="connsiteX5" fmla="*/ 914400 w 1106129"/>
                <a:gd name="connsiteY5" fmla="*/ 1179871 h 1917290"/>
                <a:gd name="connsiteX6" fmla="*/ 766916 w 1106129"/>
                <a:gd name="connsiteY6" fmla="*/ 1917290 h 1917290"/>
                <a:gd name="connsiteX7" fmla="*/ 575187 w 1106129"/>
                <a:gd name="connsiteY7" fmla="*/ 1784555 h 1917290"/>
                <a:gd name="connsiteX8" fmla="*/ 0 w 1106129"/>
                <a:gd name="connsiteY8" fmla="*/ 973394 h 1917290"/>
                <a:gd name="connsiteX9" fmla="*/ 88490 w 1106129"/>
                <a:gd name="connsiteY9" fmla="*/ 471948 h 1917290"/>
                <a:gd name="connsiteX0" fmla="*/ 412955 w 1106129"/>
                <a:gd name="connsiteY0" fmla="*/ 58994 h 1917290"/>
                <a:gd name="connsiteX1" fmla="*/ 796413 w 1106129"/>
                <a:gd name="connsiteY1" fmla="*/ 0 h 1917290"/>
                <a:gd name="connsiteX2" fmla="*/ 1106129 w 1106129"/>
                <a:gd name="connsiteY2" fmla="*/ 44245 h 1917290"/>
                <a:gd name="connsiteX3" fmla="*/ 1106128 w 1106129"/>
                <a:gd name="connsiteY3" fmla="*/ 516193 h 1917290"/>
                <a:gd name="connsiteX4" fmla="*/ 973394 w 1106129"/>
                <a:gd name="connsiteY4" fmla="*/ 1076632 h 1917290"/>
                <a:gd name="connsiteX5" fmla="*/ 914400 w 1106129"/>
                <a:gd name="connsiteY5" fmla="*/ 1179871 h 1917290"/>
                <a:gd name="connsiteX6" fmla="*/ 766916 w 1106129"/>
                <a:gd name="connsiteY6" fmla="*/ 1917290 h 1917290"/>
                <a:gd name="connsiteX7" fmla="*/ 427703 w 1106129"/>
                <a:gd name="connsiteY7" fmla="*/ 1268361 h 1917290"/>
                <a:gd name="connsiteX8" fmla="*/ 0 w 1106129"/>
                <a:gd name="connsiteY8" fmla="*/ 973394 h 1917290"/>
                <a:gd name="connsiteX9" fmla="*/ 88490 w 1106129"/>
                <a:gd name="connsiteY9" fmla="*/ 471948 h 1917290"/>
                <a:gd name="connsiteX0" fmla="*/ 412955 w 1106129"/>
                <a:gd name="connsiteY0" fmla="*/ 58994 h 1917290"/>
                <a:gd name="connsiteX1" fmla="*/ 796413 w 1106129"/>
                <a:gd name="connsiteY1" fmla="*/ 0 h 1917290"/>
                <a:gd name="connsiteX2" fmla="*/ 1106129 w 1106129"/>
                <a:gd name="connsiteY2" fmla="*/ 44245 h 1917290"/>
                <a:gd name="connsiteX3" fmla="*/ 1106128 w 1106129"/>
                <a:gd name="connsiteY3" fmla="*/ 516193 h 1917290"/>
                <a:gd name="connsiteX4" fmla="*/ 973394 w 1106129"/>
                <a:gd name="connsiteY4" fmla="*/ 1076632 h 1917290"/>
                <a:gd name="connsiteX5" fmla="*/ 914400 w 1106129"/>
                <a:gd name="connsiteY5" fmla="*/ 1179871 h 1917290"/>
                <a:gd name="connsiteX6" fmla="*/ 766916 w 1106129"/>
                <a:gd name="connsiteY6" fmla="*/ 1917290 h 1917290"/>
                <a:gd name="connsiteX7" fmla="*/ 117987 w 1106129"/>
                <a:gd name="connsiteY7" fmla="*/ 1283110 h 1917290"/>
                <a:gd name="connsiteX8" fmla="*/ 0 w 1106129"/>
                <a:gd name="connsiteY8" fmla="*/ 973394 h 1917290"/>
                <a:gd name="connsiteX9" fmla="*/ 88490 w 1106129"/>
                <a:gd name="connsiteY9" fmla="*/ 471948 h 1917290"/>
                <a:gd name="connsiteX0" fmla="*/ 412955 w 1106129"/>
                <a:gd name="connsiteY0" fmla="*/ 58994 h 1386348"/>
                <a:gd name="connsiteX1" fmla="*/ 796413 w 1106129"/>
                <a:gd name="connsiteY1" fmla="*/ 0 h 1386348"/>
                <a:gd name="connsiteX2" fmla="*/ 1106129 w 1106129"/>
                <a:gd name="connsiteY2" fmla="*/ 44245 h 1386348"/>
                <a:gd name="connsiteX3" fmla="*/ 1106128 w 1106129"/>
                <a:gd name="connsiteY3" fmla="*/ 516193 h 1386348"/>
                <a:gd name="connsiteX4" fmla="*/ 973394 w 1106129"/>
                <a:gd name="connsiteY4" fmla="*/ 1076632 h 1386348"/>
                <a:gd name="connsiteX5" fmla="*/ 914400 w 1106129"/>
                <a:gd name="connsiteY5" fmla="*/ 1179871 h 1386348"/>
                <a:gd name="connsiteX6" fmla="*/ 398206 w 1106129"/>
                <a:gd name="connsiteY6" fmla="*/ 1386348 h 1386348"/>
                <a:gd name="connsiteX7" fmla="*/ 117987 w 1106129"/>
                <a:gd name="connsiteY7" fmla="*/ 1283110 h 1386348"/>
                <a:gd name="connsiteX8" fmla="*/ 0 w 1106129"/>
                <a:gd name="connsiteY8" fmla="*/ 973394 h 1386348"/>
                <a:gd name="connsiteX9" fmla="*/ 88490 w 1106129"/>
                <a:gd name="connsiteY9" fmla="*/ 471948 h 1386348"/>
                <a:gd name="connsiteX0" fmla="*/ 412955 w 1106129"/>
                <a:gd name="connsiteY0" fmla="*/ 58994 h 1386348"/>
                <a:gd name="connsiteX1" fmla="*/ 796413 w 1106129"/>
                <a:gd name="connsiteY1" fmla="*/ 0 h 1386348"/>
                <a:gd name="connsiteX2" fmla="*/ 1106129 w 1106129"/>
                <a:gd name="connsiteY2" fmla="*/ 44245 h 1386348"/>
                <a:gd name="connsiteX3" fmla="*/ 1106128 w 1106129"/>
                <a:gd name="connsiteY3" fmla="*/ 516193 h 1386348"/>
                <a:gd name="connsiteX4" fmla="*/ 973394 w 1106129"/>
                <a:gd name="connsiteY4" fmla="*/ 1076632 h 1386348"/>
                <a:gd name="connsiteX5" fmla="*/ 560439 w 1106129"/>
                <a:gd name="connsiteY5" fmla="*/ 884904 h 1386348"/>
                <a:gd name="connsiteX6" fmla="*/ 398206 w 1106129"/>
                <a:gd name="connsiteY6" fmla="*/ 1386348 h 1386348"/>
                <a:gd name="connsiteX7" fmla="*/ 117987 w 1106129"/>
                <a:gd name="connsiteY7" fmla="*/ 1283110 h 1386348"/>
                <a:gd name="connsiteX8" fmla="*/ 0 w 1106129"/>
                <a:gd name="connsiteY8" fmla="*/ 973394 h 1386348"/>
                <a:gd name="connsiteX9" fmla="*/ 88490 w 1106129"/>
                <a:gd name="connsiteY9" fmla="*/ 471948 h 1386348"/>
                <a:gd name="connsiteX0" fmla="*/ 412955 w 1106129"/>
                <a:gd name="connsiteY0" fmla="*/ 58994 h 1386348"/>
                <a:gd name="connsiteX1" fmla="*/ 796413 w 1106129"/>
                <a:gd name="connsiteY1" fmla="*/ 0 h 1386348"/>
                <a:gd name="connsiteX2" fmla="*/ 1106129 w 1106129"/>
                <a:gd name="connsiteY2" fmla="*/ 44245 h 1386348"/>
                <a:gd name="connsiteX3" fmla="*/ 1106128 w 1106129"/>
                <a:gd name="connsiteY3" fmla="*/ 516193 h 1386348"/>
                <a:gd name="connsiteX4" fmla="*/ 693175 w 1106129"/>
                <a:gd name="connsiteY4" fmla="*/ 398207 h 1386348"/>
                <a:gd name="connsiteX5" fmla="*/ 560439 w 1106129"/>
                <a:gd name="connsiteY5" fmla="*/ 884904 h 1386348"/>
                <a:gd name="connsiteX6" fmla="*/ 398206 w 1106129"/>
                <a:gd name="connsiteY6" fmla="*/ 1386348 h 1386348"/>
                <a:gd name="connsiteX7" fmla="*/ 117987 w 1106129"/>
                <a:gd name="connsiteY7" fmla="*/ 1283110 h 1386348"/>
                <a:gd name="connsiteX8" fmla="*/ 0 w 1106129"/>
                <a:gd name="connsiteY8" fmla="*/ 973394 h 1386348"/>
                <a:gd name="connsiteX9" fmla="*/ 88490 w 1106129"/>
                <a:gd name="connsiteY9" fmla="*/ 471948 h 1386348"/>
                <a:gd name="connsiteX0" fmla="*/ 412955 w 1106129"/>
                <a:gd name="connsiteY0" fmla="*/ 58994 h 1386348"/>
                <a:gd name="connsiteX1" fmla="*/ 796413 w 1106129"/>
                <a:gd name="connsiteY1" fmla="*/ 0 h 1386348"/>
                <a:gd name="connsiteX2" fmla="*/ 1106129 w 1106129"/>
                <a:gd name="connsiteY2" fmla="*/ 44245 h 1386348"/>
                <a:gd name="connsiteX3" fmla="*/ 870154 w 1106129"/>
                <a:gd name="connsiteY3" fmla="*/ 280218 h 1386348"/>
                <a:gd name="connsiteX4" fmla="*/ 693175 w 1106129"/>
                <a:gd name="connsiteY4" fmla="*/ 398207 h 1386348"/>
                <a:gd name="connsiteX5" fmla="*/ 560439 w 1106129"/>
                <a:gd name="connsiteY5" fmla="*/ 884904 h 1386348"/>
                <a:gd name="connsiteX6" fmla="*/ 398206 w 1106129"/>
                <a:gd name="connsiteY6" fmla="*/ 1386348 h 1386348"/>
                <a:gd name="connsiteX7" fmla="*/ 117987 w 1106129"/>
                <a:gd name="connsiteY7" fmla="*/ 1283110 h 1386348"/>
                <a:gd name="connsiteX8" fmla="*/ 0 w 1106129"/>
                <a:gd name="connsiteY8" fmla="*/ 973394 h 1386348"/>
                <a:gd name="connsiteX9" fmla="*/ 88490 w 1106129"/>
                <a:gd name="connsiteY9" fmla="*/ 471948 h 1386348"/>
                <a:gd name="connsiteX0" fmla="*/ 604684 w 1297858"/>
                <a:gd name="connsiteY0" fmla="*/ 58994 h 1386348"/>
                <a:gd name="connsiteX1" fmla="*/ 988142 w 1297858"/>
                <a:gd name="connsiteY1" fmla="*/ 0 h 1386348"/>
                <a:gd name="connsiteX2" fmla="*/ 1297858 w 1297858"/>
                <a:gd name="connsiteY2" fmla="*/ 44245 h 1386348"/>
                <a:gd name="connsiteX3" fmla="*/ 1061883 w 1297858"/>
                <a:gd name="connsiteY3" fmla="*/ 280218 h 1386348"/>
                <a:gd name="connsiteX4" fmla="*/ 884904 w 1297858"/>
                <a:gd name="connsiteY4" fmla="*/ 398207 h 1386348"/>
                <a:gd name="connsiteX5" fmla="*/ 752168 w 1297858"/>
                <a:gd name="connsiteY5" fmla="*/ 884904 h 1386348"/>
                <a:gd name="connsiteX6" fmla="*/ 589935 w 1297858"/>
                <a:gd name="connsiteY6" fmla="*/ 1386348 h 1386348"/>
                <a:gd name="connsiteX7" fmla="*/ 309716 w 1297858"/>
                <a:gd name="connsiteY7" fmla="*/ 1283110 h 1386348"/>
                <a:gd name="connsiteX8" fmla="*/ 0 w 1297858"/>
                <a:gd name="connsiteY8" fmla="*/ 929149 h 1386348"/>
                <a:gd name="connsiteX9" fmla="*/ 280219 w 1297858"/>
                <a:gd name="connsiteY9" fmla="*/ 471948 h 1386348"/>
                <a:gd name="connsiteX0" fmla="*/ 604684 w 1297858"/>
                <a:gd name="connsiteY0" fmla="*/ 58994 h 1386348"/>
                <a:gd name="connsiteX1" fmla="*/ 988142 w 1297858"/>
                <a:gd name="connsiteY1" fmla="*/ 0 h 1386348"/>
                <a:gd name="connsiteX2" fmla="*/ 1297858 w 1297858"/>
                <a:gd name="connsiteY2" fmla="*/ 44245 h 1386348"/>
                <a:gd name="connsiteX3" fmla="*/ 1061883 w 1297858"/>
                <a:gd name="connsiteY3" fmla="*/ 280218 h 1386348"/>
                <a:gd name="connsiteX4" fmla="*/ 884904 w 1297858"/>
                <a:gd name="connsiteY4" fmla="*/ 398207 h 1386348"/>
                <a:gd name="connsiteX5" fmla="*/ 752168 w 1297858"/>
                <a:gd name="connsiteY5" fmla="*/ 884904 h 1386348"/>
                <a:gd name="connsiteX6" fmla="*/ 589935 w 1297858"/>
                <a:gd name="connsiteY6" fmla="*/ 1386348 h 1386348"/>
                <a:gd name="connsiteX7" fmla="*/ 0 w 1297858"/>
                <a:gd name="connsiteY7" fmla="*/ 1179871 h 1386348"/>
                <a:gd name="connsiteX8" fmla="*/ 0 w 1297858"/>
                <a:gd name="connsiteY8" fmla="*/ 929149 h 1386348"/>
                <a:gd name="connsiteX9" fmla="*/ 280219 w 1297858"/>
                <a:gd name="connsiteY9" fmla="*/ 471948 h 1386348"/>
                <a:gd name="connsiteX0" fmla="*/ 604684 w 1297858"/>
                <a:gd name="connsiteY0" fmla="*/ 58994 h 1179871"/>
                <a:gd name="connsiteX1" fmla="*/ 988142 w 1297858"/>
                <a:gd name="connsiteY1" fmla="*/ 0 h 1179871"/>
                <a:gd name="connsiteX2" fmla="*/ 1297858 w 1297858"/>
                <a:gd name="connsiteY2" fmla="*/ 44245 h 1179871"/>
                <a:gd name="connsiteX3" fmla="*/ 1061883 w 1297858"/>
                <a:gd name="connsiteY3" fmla="*/ 280218 h 1179871"/>
                <a:gd name="connsiteX4" fmla="*/ 884904 w 1297858"/>
                <a:gd name="connsiteY4" fmla="*/ 398207 h 1179871"/>
                <a:gd name="connsiteX5" fmla="*/ 752168 w 1297858"/>
                <a:gd name="connsiteY5" fmla="*/ 884904 h 1179871"/>
                <a:gd name="connsiteX6" fmla="*/ 368709 w 1297858"/>
                <a:gd name="connsiteY6" fmla="*/ 1165122 h 1179871"/>
                <a:gd name="connsiteX7" fmla="*/ 0 w 1297858"/>
                <a:gd name="connsiteY7" fmla="*/ 1179871 h 1179871"/>
                <a:gd name="connsiteX8" fmla="*/ 0 w 1297858"/>
                <a:gd name="connsiteY8" fmla="*/ 929149 h 1179871"/>
                <a:gd name="connsiteX9" fmla="*/ 280219 w 1297858"/>
                <a:gd name="connsiteY9" fmla="*/ 471948 h 1179871"/>
                <a:gd name="connsiteX0" fmla="*/ 604684 w 1297858"/>
                <a:gd name="connsiteY0" fmla="*/ 58994 h 1179871"/>
                <a:gd name="connsiteX1" fmla="*/ 988142 w 1297858"/>
                <a:gd name="connsiteY1" fmla="*/ 0 h 1179871"/>
                <a:gd name="connsiteX2" fmla="*/ 1297858 w 1297858"/>
                <a:gd name="connsiteY2" fmla="*/ 44245 h 1179871"/>
                <a:gd name="connsiteX3" fmla="*/ 1061883 w 1297858"/>
                <a:gd name="connsiteY3" fmla="*/ 280218 h 1179871"/>
                <a:gd name="connsiteX4" fmla="*/ 884904 w 1297858"/>
                <a:gd name="connsiteY4" fmla="*/ 398207 h 1179871"/>
                <a:gd name="connsiteX5" fmla="*/ 545690 w 1297858"/>
                <a:gd name="connsiteY5" fmla="*/ 752168 h 1179871"/>
                <a:gd name="connsiteX6" fmla="*/ 368709 w 1297858"/>
                <a:gd name="connsiteY6" fmla="*/ 1165122 h 1179871"/>
                <a:gd name="connsiteX7" fmla="*/ 0 w 1297858"/>
                <a:gd name="connsiteY7" fmla="*/ 1179871 h 1179871"/>
                <a:gd name="connsiteX8" fmla="*/ 0 w 1297858"/>
                <a:gd name="connsiteY8" fmla="*/ 929149 h 1179871"/>
                <a:gd name="connsiteX9" fmla="*/ 280219 w 1297858"/>
                <a:gd name="connsiteY9" fmla="*/ 471948 h 1179871"/>
                <a:gd name="connsiteX0" fmla="*/ 604684 w 1297858"/>
                <a:gd name="connsiteY0" fmla="*/ 58994 h 1179871"/>
                <a:gd name="connsiteX1" fmla="*/ 988142 w 1297858"/>
                <a:gd name="connsiteY1" fmla="*/ 0 h 1179871"/>
                <a:gd name="connsiteX2" fmla="*/ 1297858 w 1297858"/>
                <a:gd name="connsiteY2" fmla="*/ 44245 h 1179871"/>
                <a:gd name="connsiteX3" fmla="*/ 1032387 w 1297858"/>
                <a:gd name="connsiteY3" fmla="*/ 250722 h 1179871"/>
                <a:gd name="connsiteX4" fmla="*/ 884904 w 1297858"/>
                <a:gd name="connsiteY4" fmla="*/ 398207 h 1179871"/>
                <a:gd name="connsiteX5" fmla="*/ 545690 w 1297858"/>
                <a:gd name="connsiteY5" fmla="*/ 752168 h 1179871"/>
                <a:gd name="connsiteX6" fmla="*/ 368709 w 1297858"/>
                <a:gd name="connsiteY6" fmla="*/ 1165122 h 1179871"/>
                <a:gd name="connsiteX7" fmla="*/ 0 w 1297858"/>
                <a:gd name="connsiteY7" fmla="*/ 1179871 h 1179871"/>
                <a:gd name="connsiteX8" fmla="*/ 0 w 1297858"/>
                <a:gd name="connsiteY8" fmla="*/ 929149 h 1179871"/>
                <a:gd name="connsiteX9" fmla="*/ 280219 w 1297858"/>
                <a:gd name="connsiteY9" fmla="*/ 471948 h 1179871"/>
                <a:gd name="connsiteX0" fmla="*/ 604684 w 1032387"/>
                <a:gd name="connsiteY0" fmla="*/ 58994 h 1179871"/>
                <a:gd name="connsiteX1" fmla="*/ 988142 w 1032387"/>
                <a:gd name="connsiteY1" fmla="*/ 0 h 1179871"/>
                <a:gd name="connsiteX2" fmla="*/ 1032387 w 1032387"/>
                <a:gd name="connsiteY2" fmla="*/ 250722 h 1179871"/>
                <a:gd name="connsiteX3" fmla="*/ 884904 w 1032387"/>
                <a:gd name="connsiteY3" fmla="*/ 398207 h 1179871"/>
                <a:gd name="connsiteX4" fmla="*/ 545690 w 1032387"/>
                <a:gd name="connsiteY4" fmla="*/ 752168 h 1179871"/>
                <a:gd name="connsiteX5" fmla="*/ 368709 w 1032387"/>
                <a:gd name="connsiteY5" fmla="*/ 1165122 h 1179871"/>
                <a:gd name="connsiteX6" fmla="*/ 0 w 1032387"/>
                <a:gd name="connsiteY6" fmla="*/ 1179871 h 1179871"/>
                <a:gd name="connsiteX7" fmla="*/ 0 w 1032387"/>
                <a:gd name="connsiteY7" fmla="*/ 929149 h 1179871"/>
                <a:gd name="connsiteX8" fmla="*/ 280219 w 1032387"/>
                <a:gd name="connsiteY8" fmla="*/ 471948 h 1179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2387" h="1179871">
                  <a:moveTo>
                    <a:pt x="604684" y="58994"/>
                  </a:moveTo>
                  <a:lnTo>
                    <a:pt x="988142" y="0"/>
                  </a:lnTo>
                  <a:lnTo>
                    <a:pt x="1032387" y="250722"/>
                  </a:lnTo>
                  <a:lnTo>
                    <a:pt x="884904" y="398207"/>
                  </a:lnTo>
                  <a:lnTo>
                    <a:pt x="545690" y="752168"/>
                  </a:lnTo>
                  <a:lnTo>
                    <a:pt x="368709" y="1165122"/>
                  </a:lnTo>
                  <a:lnTo>
                    <a:pt x="0" y="1179871"/>
                  </a:lnTo>
                  <a:lnTo>
                    <a:pt x="0" y="929149"/>
                  </a:lnTo>
                  <a:cubicBezTo>
                    <a:pt x="0" y="703007"/>
                    <a:pt x="280219" y="698090"/>
                    <a:pt x="280219" y="471948"/>
                  </a:cubicBezTo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</p:grpSp>
      <p:grpSp>
        <p:nvGrpSpPr>
          <p:cNvPr id="11" name="Group 1">
            <a:extLst>
              <a:ext uri="{FF2B5EF4-FFF2-40B4-BE49-F238E27FC236}">
                <a16:creationId xmlns:a16="http://schemas.microsoft.com/office/drawing/2014/main" id="{D67BD6AC-4D8C-2974-1DFF-CE6233B67216}"/>
              </a:ext>
            </a:extLst>
          </p:cNvPr>
          <p:cNvGrpSpPr>
            <a:grpSpLocks noChangeAspect="1"/>
          </p:cNvGrpSpPr>
          <p:nvPr/>
        </p:nvGrpSpPr>
        <p:grpSpPr bwMode="auto">
          <a:xfrm rot="60000">
            <a:off x="5761908" y="1543497"/>
            <a:ext cx="2328140" cy="1243621"/>
            <a:chOff x="384175" y="771525"/>
            <a:chExt cx="8767763" cy="5900738"/>
          </a:xfrm>
        </p:grpSpPr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3267A7E0-8498-C827-A48F-D7AF3CE631C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95288" y="771525"/>
              <a:ext cx="8748712" cy="5826125"/>
            </a:xfrm>
            <a:custGeom>
              <a:avLst/>
              <a:gdLst>
                <a:gd name="T0" fmla="*/ 0 w 10000"/>
                <a:gd name="T1" fmla="*/ 2147483646 h 10000"/>
                <a:gd name="T2" fmla="*/ 2147483646 w 10000"/>
                <a:gd name="T3" fmla="*/ 2147483646 h 10000"/>
                <a:gd name="T4" fmla="*/ 2147483646 w 10000"/>
                <a:gd name="T5" fmla="*/ 2147483646 h 10000"/>
                <a:gd name="T6" fmla="*/ 2147483646 w 10000"/>
                <a:gd name="T7" fmla="*/ 2147483646 h 10000"/>
                <a:gd name="T8" fmla="*/ 2147483646 w 10000"/>
                <a:gd name="T9" fmla="*/ 2147483646 h 10000"/>
                <a:gd name="T10" fmla="*/ 2147483646 w 10000"/>
                <a:gd name="T11" fmla="*/ 2147483646 h 10000"/>
                <a:gd name="T12" fmla="*/ 2147483646 w 10000"/>
                <a:gd name="T13" fmla="*/ 2147483646 h 10000"/>
                <a:gd name="T14" fmla="*/ 2147483646 w 10000"/>
                <a:gd name="T15" fmla="*/ 2147483646 h 10000"/>
                <a:gd name="T16" fmla="*/ 2147483646 w 10000"/>
                <a:gd name="T17" fmla="*/ 2147483646 h 10000"/>
                <a:gd name="T18" fmla="*/ 2147483646 w 10000"/>
                <a:gd name="T19" fmla="*/ 2147483646 h 10000"/>
                <a:gd name="T20" fmla="*/ 2147483646 w 10000"/>
                <a:gd name="T21" fmla="*/ 2147483646 h 10000"/>
                <a:gd name="T22" fmla="*/ 2147483646 w 10000"/>
                <a:gd name="T23" fmla="*/ 2147483646 h 10000"/>
                <a:gd name="T24" fmla="*/ 2147483646 w 10000"/>
                <a:gd name="T25" fmla="*/ 2147483646 h 10000"/>
                <a:gd name="T26" fmla="*/ 2147483646 w 10000"/>
                <a:gd name="T27" fmla="*/ 2147483646 h 10000"/>
                <a:gd name="T28" fmla="*/ 2147483646 w 10000"/>
                <a:gd name="T29" fmla="*/ 2147483646 h 10000"/>
                <a:gd name="T30" fmla="*/ 2147483646 w 10000"/>
                <a:gd name="T31" fmla="*/ 0 h 10000"/>
                <a:gd name="T32" fmla="*/ 2147483646 w 10000"/>
                <a:gd name="T33" fmla="*/ 2147483646 h 10000"/>
                <a:gd name="T34" fmla="*/ 2147483646 w 10000"/>
                <a:gd name="T35" fmla="*/ 2147483646 h 10000"/>
                <a:gd name="T36" fmla="*/ 2147483646 w 10000"/>
                <a:gd name="T37" fmla="*/ 2147483646 h 10000"/>
                <a:gd name="T38" fmla="*/ 2147483646 w 10000"/>
                <a:gd name="T39" fmla="*/ 2147483646 h 10000"/>
                <a:gd name="T40" fmla="*/ 2147483646 w 10000"/>
                <a:gd name="T41" fmla="*/ 2147483646 h 10000"/>
                <a:gd name="T42" fmla="*/ 2147483646 w 10000"/>
                <a:gd name="T43" fmla="*/ 2147483646 h 10000"/>
                <a:gd name="T44" fmla="*/ 2147483646 w 10000"/>
                <a:gd name="T45" fmla="*/ 2147483646 h 10000"/>
                <a:gd name="T46" fmla="*/ 2147483646 w 10000"/>
                <a:gd name="T47" fmla="*/ 2147483646 h 10000"/>
                <a:gd name="T48" fmla="*/ 2147483646 w 10000"/>
                <a:gd name="T49" fmla="*/ 2147483646 h 10000"/>
                <a:gd name="T50" fmla="*/ 2147483646 w 10000"/>
                <a:gd name="T51" fmla="*/ 2147483646 h 10000"/>
                <a:gd name="T52" fmla="*/ 2147483646 w 10000"/>
                <a:gd name="T53" fmla="*/ 2147483646 h 10000"/>
                <a:gd name="T54" fmla="*/ 2147483646 w 10000"/>
                <a:gd name="T55" fmla="*/ 2147483646 h 10000"/>
                <a:gd name="T56" fmla="*/ 2147483646 w 10000"/>
                <a:gd name="T57" fmla="*/ 2147483646 h 10000"/>
                <a:gd name="T58" fmla="*/ 2147483646 w 10000"/>
                <a:gd name="T59" fmla="*/ 2147483646 h 10000"/>
                <a:gd name="T60" fmla="*/ 2147483646 w 10000"/>
                <a:gd name="T61" fmla="*/ 2147483646 h 10000"/>
                <a:gd name="T62" fmla="*/ 2147483646 w 10000"/>
                <a:gd name="T63" fmla="*/ 2147483646 h 10000"/>
                <a:gd name="T64" fmla="*/ 0 w 10000"/>
                <a:gd name="T65" fmla="*/ 2147483646 h 100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000"/>
                <a:gd name="T100" fmla="*/ 0 h 10000"/>
                <a:gd name="T101" fmla="*/ 10000 w 10000"/>
                <a:gd name="T102" fmla="*/ 10000 h 1000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000" h="10000">
                  <a:moveTo>
                    <a:pt x="0" y="10000"/>
                  </a:moveTo>
                  <a:lnTo>
                    <a:pt x="2635" y="10000"/>
                  </a:lnTo>
                  <a:lnTo>
                    <a:pt x="3869" y="8392"/>
                  </a:lnTo>
                  <a:lnTo>
                    <a:pt x="4787" y="7223"/>
                  </a:lnTo>
                  <a:lnTo>
                    <a:pt x="5598" y="6292"/>
                  </a:lnTo>
                  <a:lnTo>
                    <a:pt x="6503" y="5180"/>
                  </a:lnTo>
                  <a:lnTo>
                    <a:pt x="7104" y="4292"/>
                  </a:lnTo>
                  <a:lnTo>
                    <a:pt x="7490" y="3695"/>
                  </a:lnTo>
                  <a:cubicBezTo>
                    <a:pt x="7572" y="3571"/>
                    <a:pt x="7655" y="3448"/>
                    <a:pt x="7737" y="3324"/>
                  </a:cubicBezTo>
                  <a:lnTo>
                    <a:pt x="7922" y="3139"/>
                  </a:lnTo>
                  <a:lnTo>
                    <a:pt x="8561" y="2831"/>
                  </a:lnTo>
                  <a:lnTo>
                    <a:pt x="9055" y="2831"/>
                  </a:lnTo>
                  <a:lnTo>
                    <a:pt x="9630" y="2708"/>
                  </a:lnTo>
                  <a:lnTo>
                    <a:pt x="9877" y="2708"/>
                  </a:lnTo>
                  <a:lnTo>
                    <a:pt x="10000" y="2722"/>
                  </a:lnTo>
                  <a:lnTo>
                    <a:pt x="10000" y="0"/>
                  </a:lnTo>
                  <a:lnTo>
                    <a:pt x="9383" y="234"/>
                  </a:lnTo>
                  <a:lnTo>
                    <a:pt x="8808" y="360"/>
                  </a:lnTo>
                  <a:lnTo>
                    <a:pt x="7984" y="853"/>
                  </a:lnTo>
                  <a:lnTo>
                    <a:pt x="7244" y="1594"/>
                  </a:lnTo>
                  <a:lnTo>
                    <a:pt x="6173" y="2336"/>
                  </a:lnTo>
                  <a:lnTo>
                    <a:pt x="5103" y="3572"/>
                  </a:lnTo>
                  <a:cubicBezTo>
                    <a:pt x="5021" y="3696"/>
                    <a:pt x="4938" y="3819"/>
                    <a:pt x="4856" y="3943"/>
                  </a:cubicBezTo>
                  <a:lnTo>
                    <a:pt x="4280" y="4561"/>
                  </a:lnTo>
                  <a:lnTo>
                    <a:pt x="3950" y="5180"/>
                  </a:lnTo>
                  <a:lnTo>
                    <a:pt x="3375" y="6044"/>
                  </a:lnTo>
                  <a:lnTo>
                    <a:pt x="2798" y="6540"/>
                  </a:lnTo>
                  <a:lnTo>
                    <a:pt x="2141" y="7158"/>
                  </a:lnTo>
                  <a:lnTo>
                    <a:pt x="1729" y="7529"/>
                  </a:lnTo>
                  <a:lnTo>
                    <a:pt x="1236" y="8144"/>
                  </a:lnTo>
                  <a:lnTo>
                    <a:pt x="659" y="8888"/>
                  </a:lnTo>
                  <a:lnTo>
                    <a:pt x="165" y="9629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rgbClr val="00CC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63E55B26-E841-040B-8686-698D85CBDD0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144838" y="3976688"/>
              <a:ext cx="501650" cy="404812"/>
            </a:xfrm>
            <a:custGeom>
              <a:avLst/>
              <a:gdLst>
                <a:gd name="T0" fmla="*/ 0 w 316"/>
                <a:gd name="T1" fmla="*/ 2147483646 h 255"/>
                <a:gd name="T2" fmla="*/ 2147483646 w 316"/>
                <a:gd name="T3" fmla="*/ 2147483646 h 255"/>
                <a:gd name="T4" fmla="*/ 2147483646 w 316"/>
                <a:gd name="T5" fmla="*/ 2147483646 h 255"/>
                <a:gd name="T6" fmla="*/ 2147483646 w 316"/>
                <a:gd name="T7" fmla="*/ 2147483646 h 255"/>
                <a:gd name="T8" fmla="*/ 2147483646 w 316"/>
                <a:gd name="T9" fmla="*/ 0 h 2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6"/>
                <a:gd name="T16" fmla="*/ 0 h 255"/>
                <a:gd name="T17" fmla="*/ 316 w 316"/>
                <a:gd name="T18" fmla="*/ 255 h 2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6" h="255">
                  <a:moveTo>
                    <a:pt x="0" y="255"/>
                  </a:moveTo>
                  <a:cubicBezTo>
                    <a:pt x="55" y="221"/>
                    <a:pt x="110" y="188"/>
                    <a:pt x="146" y="165"/>
                  </a:cubicBezTo>
                  <a:cubicBezTo>
                    <a:pt x="183" y="143"/>
                    <a:pt x="196" y="142"/>
                    <a:pt x="220" y="122"/>
                  </a:cubicBezTo>
                  <a:cubicBezTo>
                    <a:pt x="243" y="100"/>
                    <a:pt x="273" y="59"/>
                    <a:pt x="289" y="39"/>
                  </a:cubicBezTo>
                  <a:cubicBezTo>
                    <a:pt x="305" y="19"/>
                    <a:pt x="311" y="8"/>
                    <a:pt x="316" y="0"/>
                  </a:cubicBezTo>
                </a:path>
              </a:pathLst>
            </a:custGeom>
            <a:noFill/>
            <a:ln w="44450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16D9D112-A976-D569-4F41-71AB58A174DD}"/>
                </a:ext>
              </a:extLst>
            </p:cNvPr>
            <p:cNvSpPr/>
            <p:nvPr/>
          </p:nvSpPr>
          <p:spPr bwMode="auto">
            <a:xfrm>
              <a:off x="384175" y="6197600"/>
              <a:ext cx="800100" cy="400050"/>
            </a:xfrm>
            <a:custGeom>
              <a:avLst/>
              <a:gdLst>
                <a:gd name="connsiteX0" fmla="*/ 351065 w 800100"/>
                <a:gd name="connsiteY0" fmla="*/ 0 h 400050"/>
                <a:gd name="connsiteX1" fmla="*/ 800100 w 800100"/>
                <a:gd name="connsiteY1" fmla="*/ 400050 h 400050"/>
                <a:gd name="connsiteX2" fmla="*/ 0 w 800100"/>
                <a:gd name="connsiteY2" fmla="*/ 400050 h 400050"/>
                <a:gd name="connsiteX3" fmla="*/ 155122 w 800100"/>
                <a:gd name="connsiteY3" fmla="*/ 171450 h 400050"/>
                <a:gd name="connsiteX4" fmla="*/ 351065 w 800100"/>
                <a:gd name="connsiteY4" fmla="*/ 0 h 400050"/>
                <a:gd name="connsiteX0" fmla="*/ 351065 w 800100"/>
                <a:gd name="connsiteY0" fmla="*/ 0 h 400050"/>
                <a:gd name="connsiteX1" fmla="*/ 498022 w 800100"/>
                <a:gd name="connsiteY1" fmla="*/ 155121 h 400050"/>
                <a:gd name="connsiteX2" fmla="*/ 800100 w 800100"/>
                <a:gd name="connsiteY2" fmla="*/ 400050 h 400050"/>
                <a:gd name="connsiteX3" fmla="*/ 0 w 800100"/>
                <a:gd name="connsiteY3" fmla="*/ 400050 h 400050"/>
                <a:gd name="connsiteX4" fmla="*/ 155122 w 800100"/>
                <a:gd name="connsiteY4" fmla="*/ 171450 h 400050"/>
                <a:gd name="connsiteX5" fmla="*/ 351065 w 800100"/>
                <a:gd name="connsiteY5" fmla="*/ 0 h 400050"/>
                <a:gd name="connsiteX0" fmla="*/ 351065 w 800100"/>
                <a:gd name="connsiteY0" fmla="*/ 0 h 400050"/>
                <a:gd name="connsiteX1" fmla="*/ 515871 w 800100"/>
                <a:gd name="connsiteY1" fmla="*/ 112627 h 400050"/>
                <a:gd name="connsiteX2" fmla="*/ 800100 w 800100"/>
                <a:gd name="connsiteY2" fmla="*/ 400050 h 400050"/>
                <a:gd name="connsiteX3" fmla="*/ 0 w 800100"/>
                <a:gd name="connsiteY3" fmla="*/ 400050 h 400050"/>
                <a:gd name="connsiteX4" fmla="*/ 155122 w 800100"/>
                <a:gd name="connsiteY4" fmla="*/ 171450 h 400050"/>
                <a:gd name="connsiteX5" fmla="*/ 351065 w 800100"/>
                <a:gd name="connsiteY5" fmla="*/ 0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" h="400050">
                  <a:moveTo>
                    <a:pt x="351065" y="0"/>
                  </a:moveTo>
                  <a:lnTo>
                    <a:pt x="515871" y="112627"/>
                  </a:lnTo>
                  <a:lnTo>
                    <a:pt x="800100" y="400050"/>
                  </a:lnTo>
                  <a:lnTo>
                    <a:pt x="0" y="400050"/>
                  </a:lnTo>
                  <a:lnTo>
                    <a:pt x="155122" y="171450"/>
                  </a:lnTo>
                  <a:lnTo>
                    <a:pt x="351065" y="0"/>
                  </a:lnTo>
                  <a:close/>
                </a:path>
              </a:pathLst>
            </a:custGeom>
            <a:solidFill>
              <a:srgbClr val="66FFFF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62AAFF6A-B198-39D1-C2E4-1AF3958A4801}"/>
                </a:ext>
              </a:extLst>
            </p:cNvPr>
            <p:cNvSpPr/>
            <p:nvPr/>
          </p:nvSpPr>
          <p:spPr bwMode="auto">
            <a:xfrm>
              <a:off x="1100138" y="5373688"/>
              <a:ext cx="800100" cy="541337"/>
            </a:xfrm>
            <a:custGeom>
              <a:avLst/>
              <a:gdLst>
                <a:gd name="connsiteX0" fmla="*/ 0 w 1126671"/>
                <a:gd name="connsiteY0" fmla="*/ 693964 h 693964"/>
                <a:gd name="connsiteX1" fmla="*/ 334736 w 1126671"/>
                <a:gd name="connsiteY1" fmla="*/ 628650 h 693964"/>
                <a:gd name="connsiteX2" fmla="*/ 661307 w 1126671"/>
                <a:gd name="connsiteY2" fmla="*/ 522514 h 693964"/>
                <a:gd name="connsiteX3" fmla="*/ 922564 w 1126671"/>
                <a:gd name="connsiteY3" fmla="*/ 351064 h 693964"/>
                <a:gd name="connsiteX4" fmla="*/ 987879 w 1126671"/>
                <a:gd name="connsiteY4" fmla="*/ 285750 h 693964"/>
                <a:gd name="connsiteX5" fmla="*/ 1126671 w 1126671"/>
                <a:gd name="connsiteY5" fmla="*/ 0 h 693964"/>
                <a:gd name="connsiteX6" fmla="*/ 432707 w 1126671"/>
                <a:gd name="connsiteY6" fmla="*/ 400050 h 693964"/>
                <a:gd name="connsiteX7" fmla="*/ 0 w 1126671"/>
                <a:gd name="connsiteY7" fmla="*/ 693964 h 693964"/>
                <a:gd name="connsiteX0" fmla="*/ 0 w 987879"/>
                <a:gd name="connsiteY0" fmla="*/ 549901 h 549901"/>
                <a:gd name="connsiteX1" fmla="*/ 334736 w 987879"/>
                <a:gd name="connsiteY1" fmla="*/ 484587 h 549901"/>
                <a:gd name="connsiteX2" fmla="*/ 661307 w 987879"/>
                <a:gd name="connsiteY2" fmla="*/ 378451 h 549901"/>
                <a:gd name="connsiteX3" fmla="*/ 922564 w 987879"/>
                <a:gd name="connsiteY3" fmla="*/ 207001 h 549901"/>
                <a:gd name="connsiteX4" fmla="*/ 987879 w 987879"/>
                <a:gd name="connsiteY4" fmla="*/ 141687 h 549901"/>
                <a:gd name="connsiteX5" fmla="*/ 863748 w 987879"/>
                <a:gd name="connsiteY5" fmla="*/ 0 h 549901"/>
                <a:gd name="connsiteX6" fmla="*/ 432707 w 987879"/>
                <a:gd name="connsiteY6" fmla="*/ 255987 h 549901"/>
                <a:gd name="connsiteX7" fmla="*/ 0 w 987879"/>
                <a:gd name="connsiteY7" fmla="*/ 549901 h 549901"/>
                <a:gd name="connsiteX0" fmla="*/ 0 w 843921"/>
                <a:gd name="connsiteY0" fmla="*/ 360157 h 484587"/>
                <a:gd name="connsiteX1" fmla="*/ 190778 w 843921"/>
                <a:gd name="connsiteY1" fmla="*/ 484587 h 484587"/>
                <a:gd name="connsiteX2" fmla="*/ 517349 w 843921"/>
                <a:gd name="connsiteY2" fmla="*/ 378451 h 484587"/>
                <a:gd name="connsiteX3" fmla="*/ 778606 w 843921"/>
                <a:gd name="connsiteY3" fmla="*/ 207001 h 484587"/>
                <a:gd name="connsiteX4" fmla="*/ 843921 w 843921"/>
                <a:gd name="connsiteY4" fmla="*/ 141687 h 484587"/>
                <a:gd name="connsiteX5" fmla="*/ 719790 w 843921"/>
                <a:gd name="connsiteY5" fmla="*/ 0 h 484587"/>
                <a:gd name="connsiteX6" fmla="*/ 288749 w 843921"/>
                <a:gd name="connsiteY6" fmla="*/ 255987 h 484587"/>
                <a:gd name="connsiteX7" fmla="*/ 0 w 843921"/>
                <a:gd name="connsiteY7" fmla="*/ 360157 h 484587"/>
                <a:gd name="connsiteX0" fmla="*/ 0 w 843921"/>
                <a:gd name="connsiteY0" fmla="*/ 432190 h 484587"/>
                <a:gd name="connsiteX1" fmla="*/ 190778 w 843921"/>
                <a:gd name="connsiteY1" fmla="*/ 484587 h 484587"/>
                <a:gd name="connsiteX2" fmla="*/ 517349 w 843921"/>
                <a:gd name="connsiteY2" fmla="*/ 378451 h 484587"/>
                <a:gd name="connsiteX3" fmla="*/ 778606 w 843921"/>
                <a:gd name="connsiteY3" fmla="*/ 207001 h 484587"/>
                <a:gd name="connsiteX4" fmla="*/ 843921 w 843921"/>
                <a:gd name="connsiteY4" fmla="*/ 141687 h 484587"/>
                <a:gd name="connsiteX5" fmla="*/ 719790 w 843921"/>
                <a:gd name="connsiteY5" fmla="*/ 0 h 484587"/>
                <a:gd name="connsiteX6" fmla="*/ 288749 w 843921"/>
                <a:gd name="connsiteY6" fmla="*/ 255987 h 484587"/>
                <a:gd name="connsiteX7" fmla="*/ 0 w 843921"/>
                <a:gd name="connsiteY7" fmla="*/ 432190 h 484587"/>
                <a:gd name="connsiteX0" fmla="*/ 0 w 843921"/>
                <a:gd name="connsiteY0" fmla="*/ 432190 h 484587"/>
                <a:gd name="connsiteX1" fmla="*/ 190778 w 843921"/>
                <a:gd name="connsiteY1" fmla="*/ 484587 h 484587"/>
                <a:gd name="connsiteX2" fmla="*/ 517349 w 843921"/>
                <a:gd name="connsiteY2" fmla="*/ 378451 h 484587"/>
                <a:gd name="connsiteX3" fmla="*/ 778606 w 843921"/>
                <a:gd name="connsiteY3" fmla="*/ 207001 h 484587"/>
                <a:gd name="connsiteX4" fmla="*/ 843921 w 843921"/>
                <a:gd name="connsiteY4" fmla="*/ 141687 h 484587"/>
                <a:gd name="connsiteX5" fmla="*/ 719790 w 843921"/>
                <a:gd name="connsiteY5" fmla="*/ 0 h 484587"/>
                <a:gd name="connsiteX6" fmla="*/ 260581 w 843921"/>
                <a:gd name="connsiteY6" fmla="*/ 241909 h 484587"/>
                <a:gd name="connsiteX7" fmla="*/ 0 w 843921"/>
                <a:gd name="connsiteY7" fmla="*/ 432190 h 484587"/>
                <a:gd name="connsiteX0" fmla="*/ 0 w 843921"/>
                <a:gd name="connsiteY0" fmla="*/ 432190 h 484587"/>
                <a:gd name="connsiteX1" fmla="*/ 190778 w 843921"/>
                <a:gd name="connsiteY1" fmla="*/ 484587 h 484587"/>
                <a:gd name="connsiteX2" fmla="*/ 517349 w 843921"/>
                <a:gd name="connsiteY2" fmla="*/ 378451 h 484587"/>
                <a:gd name="connsiteX3" fmla="*/ 778606 w 843921"/>
                <a:gd name="connsiteY3" fmla="*/ 207001 h 484587"/>
                <a:gd name="connsiteX4" fmla="*/ 843921 w 843921"/>
                <a:gd name="connsiteY4" fmla="*/ 141687 h 484587"/>
                <a:gd name="connsiteX5" fmla="*/ 564869 w 843921"/>
                <a:gd name="connsiteY5" fmla="*/ 0 h 484587"/>
                <a:gd name="connsiteX6" fmla="*/ 260581 w 843921"/>
                <a:gd name="connsiteY6" fmla="*/ 241909 h 484587"/>
                <a:gd name="connsiteX7" fmla="*/ 0 w 843921"/>
                <a:gd name="connsiteY7" fmla="*/ 432190 h 484587"/>
                <a:gd name="connsiteX0" fmla="*/ 0 w 801259"/>
                <a:gd name="connsiteY0" fmla="*/ 432190 h 484587"/>
                <a:gd name="connsiteX1" fmla="*/ 190778 w 801259"/>
                <a:gd name="connsiteY1" fmla="*/ 484587 h 484587"/>
                <a:gd name="connsiteX2" fmla="*/ 517349 w 801259"/>
                <a:gd name="connsiteY2" fmla="*/ 378451 h 484587"/>
                <a:gd name="connsiteX3" fmla="*/ 778606 w 801259"/>
                <a:gd name="connsiteY3" fmla="*/ 207001 h 484587"/>
                <a:gd name="connsiteX4" fmla="*/ 773502 w 801259"/>
                <a:gd name="connsiteY4" fmla="*/ 155767 h 484587"/>
                <a:gd name="connsiteX5" fmla="*/ 564869 w 801259"/>
                <a:gd name="connsiteY5" fmla="*/ 0 h 484587"/>
                <a:gd name="connsiteX6" fmla="*/ 260581 w 801259"/>
                <a:gd name="connsiteY6" fmla="*/ 241909 h 484587"/>
                <a:gd name="connsiteX7" fmla="*/ 0 w 801259"/>
                <a:gd name="connsiteY7" fmla="*/ 432190 h 484587"/>
                <a:gd name="connsiteX0" fmla="*/ 0 w 801259"/>
                <a:gd name="connsiteY0" fmla="*/ 488507 h 540904"/>
                <a:gd name="connsiteX1" fmla="*/ 190778 w 801259"/>
                <a:gd name="connsiteY1" fmla="*/ 540904 h 540904"/>
                <a:gd name="connsiteX2" fmla="*/ 517349 w 801259"/>
                <a:gd name="connsiteY2" fmla="*/ 434768 h 540904"/>
                <a:gd name="connsiteX3" fmla="*/ 778606 w 801259"/>
                <a:gd name="connsiteY3" fmla="*/ 263318 h 540904"/>
                <a:gd name="connsiteX4" fmla="*/ 773502 w 801259"/>
                <a:gd name="connsiteY4" fmla="*/ 212084 h 540904"/>
                <a:gd name="connsiteX5" fmla="*/ 564869 w 801259"/>
                <a:gd name="connsiteY5" fmla="*/ 0 h 540904"/>
                <a:gd name="connsiteX6" fmla="*/ 260581 w 801259"/>
                <a:gd name="connsiteY6" fmla="*/ 298226 h 540904"/>
                <a:gd name="connsiteX7" fmla="*/ 0 w 801259"/>
                <a:gd name="connsiteY7" fmla="*/ 488507 h 540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1259" h="540904">
                  <a:moveTo>
                    <a:pt x="0" y="488507"/>
                  </a:moveTo>
                  <a:lnTo>
                    <a:pt x="190778" y="540904"/>
                  </a:lnTo>
                  <a:lnTo>
                    <a:pt x="517349" y="434768"/>
                  </a:lnTo>
                  <a:lnTo>
                    <a:pt x="778606" y="263318"/>
                  </a:lnTo>
                  <a:cubicBezTo>
                    <a:pt x="840376" y="210372"/>
                    <a:pt x="754115" y="250853"/>
                    <a:pt x="773502" y="212084"/>
                  </a:cubicBezTo>
                  <a:lnTo>
                    <a:pt x="564869" y="0"/>
                  </a:lnTo>
                  <a:lnTo>
                    <a:pt x="260581" y="298226"/>
                  </a:lnTo>
                  <a:lnTo>
                    <a:pt x="0" y="488507"/>
                  </a:lnTo>
                  <a:close/>
                </a:path>
              </a:pathLst>
            </a:custGeom>
            <a:solidFill>
              <a:srgbClr val="CC33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52E3C81D-EFAD-3E44-7EEC-CE248C5DB1C8}"/>
                </a:ext>
              </a:extLst>
            </p:cNvPr>
            <p:cNvSpPr/>
            <p:nvPr/>
          </p:nvSpPr>
          <p:spPr bwMode="auto">
            <a:xfrm>
              <a:off x="4538663" y="1876425"/>
              <a:ext cx="1998662" cy="1293813"/>
            </a:xfrm>
            <a:custGeom>
              <a:avLst/>
              <a:gdLst>
                <a:gd name="connsiteX0" fmla="*/ 0 w 1934936"/>
                <a:gd name="connsiteY0" fmla="*/ 726622 h 1224643"/>
                <a:gd name="connsiteX1" fmla="*/ 424543 w 1934936"/>
                <a:gd name="connsiteY1" fmla="*/ 440872 h 1224643"/>
                <a:gd name="connsiteX2" fmla="*/ 587828 w 1934936"/>
                <a:gd name="connsiteY2" fmla="*/ 359229 h 1224643"/>
                <a:gd name="connsiteX3" fmla="*/ 1306286 w 1934936"/>
                <a:gd name="connsiteY3" fmla="*/ 138793 h 1224643"/>
                <a:gd name="connsiteX4" fmla="*/ 1910443 w 1934936"/>
                <a:gd name="connsiteY4" fmla="*/ 0 h 1224643"/>
                <a:gd name="connsiteX5" fmla="*/ 1934936 w 1934936"/>
                <a:gd name="connsiteY5" fmla="*/ 481693 h 1224643"/>
                <a:gd name="connsiteX6" fmla="*/ 1559378 w 1934936"/>
                <a:gd name="connsiteY6" fmla="*/ 1102179 h 1224643"/>
                <a:gd name="connsiteX7" fmla="*/ 1110343 w 1934936"/>
                <a:gd name="connsiteY7" fmla="*/ 1224643 h 1224643"/>
                <a:gd name="connsiteX8" fmla="*/ 636814 w 1934936"/>
                <a:gd name="connsiteY8" fmla="*/ 955222 h 1224643"/>
                <a:gd name="connsiteX9" fmla="*/ 0 w 1934936"/>
                <a:gd name="connsiteY9" fmla="*/ 726622 h 1224643"/>
                <a:gd name="connsiteX0" fmla="*/ 0 w 1934936"/>
                <a:gd name="connsiteY0" fmla="*/ 726622 h 1224643"/>
                <a:gd name="connsiteX1" fmla="*/ 424543 w 1934936"/>
                <a:gd name="connsiteY1" fmla="*/ 440872 h 1224643"/>
                <a:gd name="connsiteX2" fmla="*/ 587828 w 1934936"/>
                <a:gd name="connsiteY2" fmla="*/ 359229 h 1224643"/>
                <a:gd name="connsiteX3" fmla="*/ 1304765 w 1934936"/>
                <a:gd name="connsiteY3" fmla="*/ 139807 h 1224643"/>
                <a:gd name="connsiteX4" fmla="*/ 1910443 w 1934936"/>
                <a:gd name="connsiteY4" fmla="*/ 0 h 1224643"/>
                <a:gd name="connsiteX5" fmla="*/ 1934936 w 1934936"/>
                <a:gd name="connsiteY5" fmla="*/ 481693 h 1224643"/>
                <a:gd name="connsiteX6" fmla="*/ 1559378 w 1934936"/>
                <a:gd name="connsiteY6" fmla="*/ 1102179 h 1224643"/>
                <a:gd name="connsiteX7" fmla="*/ 1110343 w 1934936"/>
                <a:gd name="connsiteY7" fmla="*/ 1224643 h 1224643"/>
                <a:gd name="connsiteX8" fmla="*/ 636814 w 1934936"/>
                <a:gd name="connsiteY8" fmla="*/ 955222 h 1224643"/>
                <a:gd name="connsiteX9" fmla="*/ 0 w 1934936"/>
                <a:gd name="connsiteY9" fmla="*/ 726622 h 1224643"/>
                <a:gd name="connsiteX0" fmla="*/ 0 w 1934936"/>
                <a:gd name="connsiteY0" fmla="*/ 726622 h 1580391"/>
                <a:gd name="connsiteX1" fmla="*/ 424543 w 1934936"/>
                <a:gd name="connsiteY1" fmla="*/ 440872 h 1580391"/>
                <a:gd name="connsiteX2" fmla="*/ 587828 w 1934936"/>
                <a:gd name="connsiteY2" fmla="*/ 359229 h 1580391"/>
                <a:gd name="connsiteX3" fmla="*/ 1304765 w 1934936"/>
                <a:gd name="connsiteY3" fmla="*/ 139807 h 1580391"/>
                <a:gd name="connsiteX4" fmla="*/ 1910443 w 1934936"/>
                <a:gd name="connsiteY4" fmla="*/ 0 h 1580391"/>
                <a:gd name="connsiteX5" fmla="*/ 1934936 w 1934936"/>
                <a:gd name="connsiteY5" fmla="*/ 481693 h 1580391"/>
                <a:gd name="connsiteX6" fmla="*/ 1305293 w 1934936"/>
                <a:gd name="connsiteY6" fmla="*/ 1580391 h 1580391"/>
                <a:gd name="connsiteX7" fmla="*/ 1110343 w 1934936"/>
                <a:gd name="connsiteY7" fmla="*/ 1224643 h 1580391"/>
                <a:gd name="connsiteX8" fmla="*/ 636814 w 1934936"/>
                <a:gd name="connsiteY8" fmla="*/ 955222 h 1580391"/>
                <a:gd name="connsiteX9" fmla="*/ 0 w 1934936"/>
                <a:gd name="connsiteY9" fmla="*/ 726622 h 1580391"/>
                <a:gd name="connsiteX0" fmla="*/ 0 w 1910443"/>
                <a:gd name="connsiteY0" fmla="*/ 726622 h 1580391"/>
                <a:gd name="connsiteX1" fmla="*/ 424543 w 1910443"/>
                <a:gd name="connsiteY1" fmla="*/ 440872 h 1580391"/>
                <a:gd name="connsiteX2" fmla="*/ 587828 w 1910443"/>
                <a:gd name="connsiteY2" fmla="*/ 359229 h 1580391"/>
                <a:gd name="connsiteX3" fmla="*/ 1304765 w 1910443"/>
                <a:gd name="connsiteY3" fmla="*/ 139807 h 1580391"/>
                <a:gd name="connsiteX4" fmla="*/ 1910443 w 1910443"/>
                <a:gd name="connsiteY4" fmla="*/ 0 h 1580391"/>
                <a:gd name="connsiteX5" fmla="*/ 1881289 w 1910443"/>
                <a:gd name="connsiteY5" fmla="*/ 1508343 h 1580391"/>
                <a:gd name="connsiteX6" fmla="*/ 1305293 w 1910443"/>
                <a:gd name="connsiteY6" fmla="*/ 1580391 h 1580391"/>
                <a:gd name="connsiteX7" fmla="*/ 1110343 w 1910443"/>
                <a:gd name="connsiteY7" fmla="*/ 1224643 h 1580391"/>
                <a:gd name="connsiteX8" fmla="*/ 636814 w 1910443"/>
                <a:gd name="connsiteY8" fmla="*/ 955222 h 1580391"/>
                <a:gd name="connsiteX9" fmla="*/ 0 w 1910443"/>
                <a:gd name="connsiteY9" fmla="*/ 726622 h 1580391"/>
                <a:gd name="connsiteX0" fmla="*/ 0 w 1910443"/>
                <a:gd name="connsiteY0" fmla="*/ 726622 h 1580391"/>
                <a:gd name="connsiteX1" fmla="*/ 424543 w 1910443"/>
                <a:gd name="connsiteY1" fmla="*/ 440872 h 1580391"/>
                <a:gd name="connsiteX2" fmla="*/ 587828 w 1910443"/>
                <a:gd name="connsiteY2" fmla="*/ 359229 h 1580391"/>
                <a:gd name="connsiteX3" fmla="*/ 1304765 w 1910443"/>
                <a:gd name="connsiteY3" fmla="*/ 139807 h 1580391"/>
                <a:gd name="connsiteX4" fmla="*/ 1910443 w 1910443"/>
                <a:gd name="connsiteY4" fmla="*/ 0 h 1580391"/>
                <a:gd name="connsiteX5" fmla="*/ 1883084 w 1910443"/>
                <a:gd name="connsiteY5" fmla="*/ 801603 h 1580391"/>
                <a:gd name="connsiteX6" fmla="*/ 1881289 w 1910443"/>
                <a:gd name="connsiteY6" fmla="*/ 1508343 h 1580391"/>
                <a:gd name="connsiteX7" fmla="*/ 1305293 w 1910443"/>
                <a:gd name="connsiteY7" fmla="*/ 1580391 h 1580391"/>
                <a:gd name="connsiteX8" fmla="*/ 1110343 w 1910443"/>
                <a:gd name="connsiteY8" fmla="*/ 1224643 h 1580391"/>
                <a:gd name="connsiteX9" fmla="*/ 636814 w 1910443"/>
                <a:gd name="connsiteY9" fmla="*/ 955222 h 1580391"/>
                <a:gd name="connsiteX10" fmla="*/ 0 w 1910443"/>
                <a:gd name="connsiteY10" fmla="*/ 726622 h 1580391"/>
                <a:gd name="connsiteX0" fmla="*/ 0 w 1910443"/>
                <a:gd name="connsiteY0" fmla="*/ 726622 h 1580391"/>
                <a:gd name="connsiteX1" fmla="*/ 424543 w 1910443"/>
                <a:gd name="connsiteY1" fmla="*/ 440872 h 1580391"/>
                <a:gd name="connsiteX2" fmla="*/ 587828 w 1910443"/>
                <a:gd name="connsiteY2" fmla="*/ 359229 h 1580391"/>
                <a:gd name="connsiteX3" fmla="*/ 1304765 w 1910443"/>
                <a:gd name="connsiteY3" fmla="*/ 139807 h 1580391"/>
                <a:gd name="connsiteX4" fmla="*/ 1910443 w 1910443"/>
                <a:gd name="connsiteY4" fmla="*/ 0 h 1580391"/>
                <a:gd name="connsiteX5" fmla="*/ 1900015 w 1910443"/>
                <a:gd name="connsiteY5" fmla="*/ 386507 h 1580391"/>
                <a:gd name="connsiteX6" fmla="*/ 1883084 w 1910443"/>
                <a:gd name="connsiteY6" fmla="*/ 801603 h 1580391"/>
                <a:gd name="connsiteX7" fmla="*/ 1881289 w 1910443"/>
                <a:gd name="connsiteY7" fmla="*/ 1508343 h 1580391"/>
                <a:gd name="connsiteX8" fmla="*/ 1305293 w 1910443"/>
                <a:gd name="connsiteY8" fmla="*/ 1580391 h 1580391"/>
                <a:gd name="connsiteX9" fmla="*/ 1110343 w 1910443"/>
                <a:gd name="connsiteY9" fmla="*/ 1224643 h 1580391"/>
                <a:gd name="connsiteX10" fmla="*/ 636814 w 1910443"/>
                <a:gd name="connsiteY10" fmla="*/ 955222 h 1580391"/>
                <a:gd name="connsiteX11" fmla="*/ 0 w 1910443"/>
                <a:gd name="connsiteY11" fmla="*/ 726622 h 1580391"/>
                <a:gd name="connsiteX0" fmla="*/ 0 w 1910443"/>
                <a:gd name="connsiteY0" fmla="*/ 726622 h 1580391"/>
                <a:gd name="connsiteX1" fmla="*/ 424543 w 1910443"/>
                <a:gd name="connsiteY1" fmla="*/ 440872 h 1580391"/>
                <a:gd name="connsiteX2" fmla="*/ 587828 w 1910443"/>
                <a:gd name="connsiteY2" fmla="*/ 359229 h 1580391"/>
                <a:gd name="connsiteX3" fmla="*/ 1304765 w 1910443"/>
                <a:gd name="connsiteY3" fmla="*/ 139807 h 1580391"/>
                <a:gd name="connsiteX4" fmla="*/ 1910443 w 1910443"/>
                <a:gd name="connsiteY4" fmla="*/ 0 h 1580391"/>
                <a:gd name="connsiteX5" fmla="*/ 1737290 w 1910443"/>
                <a:gd name="connsiteY5" fmla="*/ 427623 h 1580391"/>
                <a:gd name="connsiteX6" fmla="*/ 1883084 w 1910443"/>
                <a:gd name="connsiteY6" fmla="*/ 801603 h 1580391"/>
                <a:gd name="connsiteX7" fmla="*/ 1881289 w 1910443"/>
                <a:gd name="connsiteY7" fmla="*/ 1508343 h 1580391"/>
                <a:gd name="connsiteX8" fmla="*/ 1305293 w 1910443"/>
                <a:gd name="connsiteY8" fmla="*/ 1580391 h 1580391"/>
                <a:gd name="connsiteX9" fmla="*/ 1110343 w 1910443"/>
                <a:gd name="connsiteY9" fmla="*/ 1224643 h 1580391"/>
                <a:gd name="connsiteX10" fmla="*/ 636814 w 1910443"/>
                <a:gd name="connsiteY10" fmla="*/ 955222 h 1580391"/>
                <a:gd name="connsiteX11" fmla="*/ 0 w 1910443"/>
                <a:gd name="connsiteY11" fmla="*/ 726622 h 1580391"/>
                <a:gd name="connsiteX0" fmla="*/ 0 w 1910443"/>
                <a:gd name="connsiteY0" fmla="*/ 726622 h 1580391"/>
                <a:gd name="connsiteX1" fmla="*/ 424543 w 1910443"/>
                <a:gd name="connsiteY1" fmla="*/ 440872 h 1580391"/>
                <a:gd name="connsiteX2" fmla="*/ 587828 w 1910443"/>
                <a:gd name="connsiteY2" fmla="*/ 359229 h 1580391"/>
                <a:gd name="connsiteX3" fmla="*/ 1304765 w 1910443"/>
                <a:gd name="connsiteY3" fmla="*/ 139807 h 1580391"/>
                <a:gd name="connsiteX4" fmla="*/ 1910443 w 1910443"/>
                <a:gd name="connsiteY4" fmla="*/ 0 h 1580391"/>
                <a:gd name="connsiteX5" fmla="*/ 1737290 w 1910443"/>
                <a:gd name="connsiteY5" fmla="*/ 427623 h 1580391"/>
                <a:gd name="connsiteX6" fmla="*/ 1665291 w 1910443"/>
                <a:gd name="connsiteY6" fmla="*/ 859911 h 1580391"/>
                <a:gd name="connsiteX7" fmla="*/ 1881289 w 1910443"/>
                <a:gd name="connsiteY7" fmla="*/ 1508343 h 1580391"/>
                <a:gd name="connsiteX8" fmla="*/ 1305293 w 1910443"/>
                <a:gd name="connsiteY8" fmla="*/ 1580391 h 1580391"/>
                <a:gd name="connsiteX9" fmla="*/ 1110343 w 1910443"/>
                <a:gd name="connsiteY9" fmla="*/ 1224643 h 1580391"/>
                <a:gd name="connsiteX10" fmla="*/ 636814 w 1910443"/>
                <a:gd name="connsiteY10" fmla="*/ 955222 h 1580391"/>
                <a:gd name="connsiteX11" fmla="*/ 0 w 1910443"/>
                <a:gd name="connsiteY11" fmla="*/ 726622 h 1580391"/>
                <a:gd name="connsiteX0" fmla="*/ 0 w 1910443"/>
                <a:gd name="connsiteY0" fmla="*/ 726622 h 1580391"/>
                <a:gd name="connsiteX1" fmla="*/ 424543 w 1910443"/>
                <a:gd name="connsiteY1" fmla="*/ 440872 h 1580391"/>
                <a:gd name="connsiteX2" fmla="*/ 587828 w 1910443"/>
                <a:gd name="connsiteY2" fmla="*/ 359229 h 1580391"/>
                <a:gd name="connsiteX3" fmla="*/ 1161293 w 1910443"/>
                <a:gd name="connsiteY3" fmla="*/ 139430 h 1580391"/>
                <a:gd name="connsiteX4" fmla="*/ 1910443 w 1910443"/>
                <a:gd name="connsiteY4" fmla="*/ 0 h 1580391"/>
                <a:gd name="connsiteX5" fmla="*/ 1737290 w 1910443"/>
                <a:gd name="connsiteY5" fmla="*/ 427623 h 1580391"/>
                <a:gd name="connsiteX6" fmla="*/ 1665291 w 1910443"/>
                <a:gd name="connsiteY6" fmla="*/ 859911 h 1580391"/>
                <a:gd name="connsiteX7" fmla="*/ 1881289 w 1910443"/>
                <a:gd name="connsiteY7" fmla="*/ 1508343 h 1580391"/>
                <a:gd name="connsiteX8" fmla="*/ 1305293 w 1910443"/>
                <a:gd name="connsiteY8" fmla="*/ 1580391 h 1580391"/>
                <a:gd name="connsiteX9" fmla="*/ 1110343 w 1910443"/>
                <a:gd name="connsiteY9" fmla="*/ 1224643 h 1580391"/>
                <a:gd name="connsiteX10" fmla="*/ 636814 w 1910443"/>
                <a:gd name="connsiteY10" fmla="*/ 955222 h 1580391"/>
                <a:gd name="connsiteX11" fmla="*/ 0 w 1910443"/>
                <a:gd name="connsiteY11" fmla="*/ 726622 h 1580391"/>
                <a:gd name="connsiteX0" fmla="*/ 0 w 2029252"/>
                <a:gd name="connsiteY0" fmla="*/ 726622 h 1580391"/>
                <a:gd name="connsiteX1" fmla="*/ 424543 w 2029252"/>
                <a:gd name="connsiteY1" fmla="*/ 440872 h 1580391"/>
                <a:gd name="connsiteX2" fmla="*/ 587828 w 2029252"/>
                <a:gd name="connsiteY2" fmla="*/ 359229 h 1580391"/>
                <a:gd name="connsiteX3" fmla="*/ 1161293 w 2029252"/>
                <a:gd name="connsiteY3" fmla="*/ 139430 h 1580391"/>
                <a:gd name="connsiteX4" fmla="*/ 1910443 w 2029252"/>
                <a:gd name="connsiteY4" fmla="*/ 0 h 1580391"/>
                <a:gd name="connsiteX5" fmla="*/ 2029252 w 2029252"/>
                <a:gd name="connsiteY5" fmla="*/ 116310 h 1580391"/>
                <a:gd name="connsiteX6" fmla="*/ 1665291 w 2029252"/>
                <a:gd name="connsiteY6" fmla="*/ 859911 h 1580391"/>
                <a:gd name="connsiteX7" fmla="*/ 1881289 w 2029252"/>
                <a:gd name="connsiteY7" fmla="*/ 1508343 h 1580391"/>
                <a:gd name="connsiteX8" fmla="*/ 1305293 w 2029252"/>
                <a:gd name="connsiteY8" fmla="*/ 1580391 h 1580391"/>
                <a:gd name="connsiteX9" fmla="*/ 1110343 w 2029252"/>
                <a:gd name="connsiteY9" fmla="*/ 1224643 h 1580391"/>
                <a:gd name="connsiteX10" fmla="*/ 636814 w 2029252"/>
                <a:gd name="connsiteY10" fmla="*/ 955222 h 1580391"/>
                <a:gd name="connsiteX11" fmla="*/ 0 w 2029252"/>
                <a:gd name="connsiteY11" fmla="*/ 726622 h 1580391"/>
                <a:gd name="connsiteX0" fmla="*/ 0 w 2060987"/>
                <a:gd name="connsiteY0" fmla="*/ 726622 h 1580391"/>
                <a:gd name="connsiteX1" fmla="*/ 424543 w 2060987"/>
                <a:gd name="connsiteY1" fmla="*/ 440872 h 1580391"/>
                <a:gd name="connsiteX2" fmla="*/ 587828 w 2060987"/>
                <a:gd name="connsiteY2" fmla="*/ 359229 h 1580391"/>
                <a:gd name="connsiteX3" fmla="*/ 1161293 w 2060987"/>
                <a:gd name="connsiteY3" fmla="*/ 139430 h 1580391"/>
                <a:gd name="connsiteX4" fmla="*/ 1910443 w 2060987"/>
                <a:gd name="connsiteY4" fmla="*/ 0 h 1580391"/>
                <a:gd name="connsiteX5" fmla="*/ 2060987 w 2060987"/>
                <a:gd name="connsiteY5" fmla="*/ 59130 h 1580391"/>
                <a:gd name="connsiteX6" fmla="*/ 1665291 w 2060987"/>
                <a:gd name="connsiteY6" fmla="*/ 859911 h 1580391"/>
                <a:gd name="connsiteX7" fmla="*/ 1881289 w 2060987"/>
                <a:gd name="connsiteY7" fmla="*/ 1508343 h 1580391"/>
                <a:gd name="connsiteX8" fmla="*/ 1305293 w 2060987"/>
                <a:gd name="connsiteY8" fmla="*/ 1580391 h 1580391"/>
                <a:gd name="connsiteX9" fmla="*/ 1110343 w 2060987"/>
                <a:gd name="connsiteY9" fmla="*/ 1224643 h 1580391"/>
                <a:gd name="connsiteX10" fmla="*/ 636814 w 2060987"/>
                <a:gd name="connsiteY10" fmla="*/ 955222 h 1580391"/>
                <a:gd name="connsiteX11" fmla="*/ 0 w 2060987"/>
                <a:gd name="connsiteY11" fmla="*/ 726622 h 1580391"/>
                <a:gd name="connsiteX0" fmla="*/ 0 w 2060987"/>
                <a:gd name="connsiteY0" fmla="*/ 726622 h 1580391"/>
                <a:gd name="connsiteX1" fmla="*/ 424543 w 2060987"/>
                <a:gd name="connsiteY1" fmla="*/ 440872 h 1580391"/>
                <a:gd name="connsiteX2" fmla="*/ 587828 w 2060987"/>
                <a:gd name="connsiteY2" fmla="*/ 359229 h 1580391"/>
                <a:gd name="connsiteX3" fmla="*/ 1161293 w 2060987"/>
                <a:gd name="connsiteY3" fmla="*/ 139430 h 1580391"/>
                <a:gd name="connsiteX4" fmla="*/ 1910443 w 2060987"/>
                <a:gd name="connsiteY4" fmla="*/ 0 h 1580391"/>
                <a:gd name="connsiteX5" fmla="*/ 2060987 w 2060987"/>
                <a:gd name="connsiteY5" fmla="*/ 59130 h 1580391"/>
                <a:gd name="connsiteX6" fmla="*/ 1747802 w 2060987"/>
                <a:gd name="connsiteY6" fmla="*/ 230932 h 1580391"/>
                <a:gd name="connsiteX7" fmla="*/ 1881289 w 2060987"/>
                <a:gd name="connsiteY7" fmla="*/ 1508343 h 1580391"/>
                <a:gd name="connsiteX8" fmla="*/ 1305293 w 2060987"/>
                <a:gd name="connsiteY8" fmla="*/ 1580391 h 1580391"/>
                <a:gd name="connsiteX9" fmla="*/ 1110343 w 2060987"/>
                <a:gd name="connsiteY9" fmla="*/ 1224643 h 1580391"/>
                <a:gd name="connsiteX10" fmla="*/ 636814 w 2060987"/>
                <a:gd name="connsiteY10" fmla="*/ 955222 h 1580391"/>
                <a:gd name="connsiteX11" fmla="*/ 0 w 2060987"/>
                <a:gd name="connsiteY11" fmla="*/ 726622 h 1580391"/>
                <a:gd name="connsiteX0" fmla="*/ 0 w 2060987"/>
                <a:gd name="connsiteY0" fmla="*/ 726622 h 1580391"/>
                <a:gd name="connsiteX1" fmla="*/ 424543 w 2060987"/>
                <a:gd name="connsiteY1" fmla="*/ 440872 h 1580391"/>
                <a:gd name="connsiteX2" fmla="*/ 587828 w 2060987"/>
                <a:gd name="connsiteY2" fmla="*/ 359229 h 1580391"/>
                <a:gd name="connsiteX3" fmla="*/ 1910443 w 2060987"/>
                <a:gd name="connsiteY3" fmla="*/ 0 h 1580391"/>
                <a:gd name="connsiteX4" fmla="*/ 2060987 w 2060987"/>
                <a:gd name="connsiteY4" fmla="*/ 59130 h 1580391"/>
                <a:gd name="connsiteX5" fmla="*/ 1747802 w 2060987"/>
                <a:gd name="connsiteY5" fmla="*/ 230932 h 1580391"/>
                <a:gd name="connsiteX6" fmla="*/ 1881289 w 2060987"/>
                <a:gd name="connsiteY6" fmla="*/ 1508343 h 1580391"/>
                <a:gd name="connsiteX7" fmla="*/ 1305293 w 2060987"/>
                <a:gd name="connsiteY7" fmla="*/ 1580391 h 1580391"/>
                <a:gd name="connsiteX8" fmla="*/ 1110343 w 2060987"/>
                <a:gd name="connsiteY8" fmla="*/ 1224643 h 1580391"/>
                <a:gd name="connsiteX9" fmla="*/ 636814 w 2060987"/>
                <a:gd name="connsiteY9" fmla="*/ 955222 h 1580391"/>
                <a:gd name="connsiteX10" fmla="*/ 0 w 2060987"/>
                <a:gd name="connsiteY10" fmla="*/ 726622 h 1580391"/>
                <a:gd name="connsiteX0" fmla="*/ 0 w 2060987"/>
                <a:gd name="connsiteY0" fmla="*/ 726622 h 1580391"/>
                <a:gd name="connsiteX1" fmla="*/ 424543 w 2060987"/>
                <a:gd name="connsiteY1" fmla="*/ 440872 h 1580391"/>
                <a:gd name="connsiteX2" fmla="*/ 1910443 w 2060987"/>
                <a:gd name="connsiteY2" fmla="*/ 0 h 1580391"/>
                <a:gd name="connsiteX3" fmla="*/ 2060987 w 2060987"/>
                <a:gd name="connsiteY3" fmla="*/ 59130 h 1580391"/>
                <a:gd name="connsiteX4" fmla="*/ 1747802 w 2060987"/>
                <a:gd name="connsiteY4" fmla="*/ 230932 h 1580391"/>
                <a:gd name="connsiteX5" fmla="*/ 1881289 w 2060987"/>
                <a:gd name="connsiteY5" fmla="*/ 1508343 h 1580391"/>
                <a:gd name="connsiteX6" fmla="*/ 1305293 w 2060987"/>
                <a:gd name="connsiteY6" fmla="*/ 1580391 h 1580391"/>
                <a:gd name="connsiteX7" fmla="*/ 1110343 w 2060987"/>
                <a:gd name="connsiteY7" fmla="*/ 1224643 h 1580391"/>
                <a:gd name="connsiteX8" fmla="*/ 636814 w 2060987"/>
                <a:gd name="connsiteY8" fmla="*/ 955222 h 1580391"/>
                <a:gd name="connsiteX9" fmla="*/ 0 w 2060987"/>
                <a:gd name="connsiteY9" fmla="*/ 726622 h 1580391"/>
                <a:gd name="connsiteX0" fmla="*/ 0 w 2060987"/>
                <a:gd name="connsiteY0" fmla="*/ 726622 h 1580391"/>
                <a:gd name="connsiteX1" fmla="*/ 1910443 w 2060987"/>
                <a:gd name="connsiteY1" fmla="*/ 0 h 1580391"/>
                <a:gd name="connsiteX2" fmla="*/ 2060987 w 2060987"/>
                <a:gd name="connsiteY2" fmla="*/ 59130 h 1580391"/>
                <a:gd name="connsiteX3" fmla="*/ 1747802 w 2060987"/>
                <a:gd name="connsiteY3" fmla="*/ 230932 h 1580391"/>
                <a:gd name="connsiteX4" fmla="*/ 1881289 w 2060987"/>
                <a:gd name="connsiteY4" fmla="*/ 1508343 h 1580391"/>
                <a:gd name="connsiteX5" fmla="*/ 1305293 w 2060987"/>
                <a:gd name="connsiteY5" fmla="*/ 1580391 h 1580391"/>
                <a:gd name="connsiteX6" fmla="*/ 1110343 w 2060987"/>
                <a:gd name="connsiteY6" fmla="*/ 1224643 h 1580391"/>
                <a:gd name="connsiteX7" fmla="*/ 636814 w 2060987"/>
                <a:gd name="connsiteY7" fmla="*/ 955222 h 1580391"/>
                <a:gd name="connsiteX8" fmla="*/ 0 w 2060987"/>
                <a:gd name="connsiteY8" fmla="*/ 726622 h 1580391"/>
                <a:gd name="connsiteX0" fmla="*/ 0 w 1424173"/>
                <a:gd name="connsiteY0" fmla="*/ 955222 h 1580391"/>
                <a:gd name="connsiteX1" fmla="*/ 1273629 w 1424173"/>
                <a:gd name="connsiteY1" fmla="*/ 0 h 1580391"/>
                <a:gd name="connsiteX2" fmla="*/ 1424173 w 1424173"/>
                <a:gd name="connsiteY2" fmla="*/ 59130 h 1580391"/>
                <a:gd name="connsiteX3" fmla="*/ 1110988 w 1424173"/>
                <a:gd name="connsiteY3" fmla="*/ 230932 h 1580391"/>
                <a:gd name="connsiteX4" fmla="*/ 1244475 w 1424173"/>
                <a:gd name="connsiteY4" fmla="*/ 1508343 h 1580391"/>
                <a:gd name="connsiteX5" fmla="*/ 668479 w 1424173"/>
                <a:gd name="connsiteY5" fmla="*/ 1580391 h 1580391"/>
                <a:gd name="connsiteX6" fmla="*/ 473529 w 1424173"/>
                <a:gd name="connsiteY6" fmla="*/ 1224643 h 1580391"/>
                <a:gd name="connsiteX7" fmla="*/ 0 w 1424173"/>
                <a:gd name="connsiteY7" fmla="*/ 955222 h 1580391"/>
                <a:gd name="connsiteX0" fmla="*/ 351579 w 950644"/>
                <a:gd name="connsiteY0" fmla="*/ 199176 h 1580391"/>
                <a:gd name="connsiteX1" fmla="*/ 800100 w 950644"/>
                <a:gd name="connsiteY1" fmla="*/ 0 h 1580391"/>
                <a:gd name="connsiteX2" fmla="*/ 950644 w 950644"/>
                <a:gd name="connsiteY2" fmla="*/ 59130 h 1580391"/>
                <a:gd name="connsiteX3" fmla="*/ 637459 w 950644"/>
                <a:gd name="connsiteY3" fmla="*/ 230932 h 1580391"/>
                <a:gd name="connsiteX4" fmla="*/ 770946 w 950644"/>
                <a:gd name="connsiteY4" fmla="*/ 1508343 h 1580391"/>
                <a:gd name="connsiteX5" fmla="*/ 194950 w 950644"/>
                <a:gd name="connsiteY5" fmla="*/ 1580391 h 1580391"/>
                <a:gd name="connsiteX6" fmla="*/ 0 w 950644"/>
                <a:gd name="connsiteY6" fmla="*/ 1224643 h 1580391"/>
                <a:gd name="connsiteX7" fmla="*/ 351579 w 950644"/>
                <a:gd name="connsiteY7" fmla="*/ 199176 h 1580391"/>
                <a:gd name="connsiteX0" fmla="*/ 503907 w 950644"/>
                <a:gd name="connsiteY0" fmla="*/ 129290 h 1580391"/>
                <a:gd name="connsiteX1" fmla="*/ 800100 w 950644"/>
                <a:gd name="connsiteY1" fmla="*/ 0 h 1580391"/>
                <a:gd name="connsiteX2" fmla="*/ 950644 w 950644"/>
                <a:gd name="connsiteY2" fmla="*/ 59130 h 1580391"/>
                <a:gd name="connsiteX3" fmla="*/ 637459 w 950644"/>
                <a:gd name="connsiteY3" fmla="*/ 230932 h 1580391"/>
                <a:gd name="connsiteX4" fmla="*/ 770946 w 950644"/>
                <a:gd name="connsiteY4" fmla="*/ 1508343 h 1580391"/>
                <a:gd name="connsiteX5" fmla="*/ 194950 w 950644"/>
                <a:gd name="connsiteY5" fmla="*/ 1580391 h 1580391"/>
                <a:gd name="connsiteX6" fmla="*/ 0 w 950644"/>
                <a:gd name="connsiteY6" fmla="*/ 1224643 h 1580391"/>
                <a:gd name="connsiteX7" fmla="*/ 503907 w 950644"/>
                <a:gd name="connsiteY7" fmla="*/ 129290 h 1580391"/>
                <a:gd name="connsiteX0" fmla="*/ 224639 w 950644"/>
                <a:gd name="connsiteY0" fmla="*/ 262710 h 1580391"/>
                <a:gd name="connsiteX1" fmla="*/ 800100 w 950644"/>
                <a:gd name="connsiteY1" fmla="*/ 0 h 1580391"/>
                <a:gd name="connsiteX2" fmla="*/ 950644 w 950644"/>
                <a:gd name="connsiteY2" fmla="*/ 59130 h 1580391"/>
                <a:gd name="connsiteX3" fmla="*/ 637459 w 950644"/>
                <a:gd name="connsiteY3" fmla="*/ 230932 h 1580391"/>
                <a:gd name="connsiteX4" fmla="*/ 770946 w 950644"/>
                <a:gd name="connsiteY4" fmla="*/ 1508343 h 1580391"/>
                <a:gd name="connsiteX5" fmla="*/ 194950 w 950644"/>
                <a:gd name="connsiteY5" fmla="*/ 1580391 h 1580391"/>
                <a:gd name="connsiteX6" fmla="*/ 0 w 950644"/>
                <a:gd name="connsiteY6" fmla="*/ 1224643 h 1580391"/>
                <a:gd name="connsiteX7" fmla="*/ 224639 w 950644"/>
                <a:gd name="connsiteY7" fmla="*/ 262710 h 1580391"/>
                <a:gd name="connsiteX0" fmla="*/ 293463 w 1019468"/>
                <a:gd name="connsiteY0" fmla="*/ 262710 h 1580391"/>
                <a:gd name="connsiteX1" fmla="*/ 868924 w 1019468"/>
                <a:gd name="connsiteY1" fmla="*/ 0 h 1580391"/>
                <a:gd name="connsiteX2" fmla="*/ 1019468 w 1019468"/>
                <a:gd name="connsiteY2" fmla="*/ 59130 h 1580391"/>
                <a:gd name="connsiteX3" fmla="*/ 706283 w 1019468"/>
                <a:gd name="connsiteY3" fmla="*/ 230932 h 1580391"/>
                <a:gd name="connsiteX4" fmla="*/ 839770 w 1019468"/>
                <a:gd name="connsiteY4" fmla="*/ 1508343 h 1580391"/>
                <a:gd name="connsiteX5" fmla="*/ 263774 w 1019468"/>
                <a:gd name="connsiteY5" fmla="*/ 1580391 h 1580391"/>
                <a:gd name="connsiteX6" fmla="*/ 68824 w 1019468"/>
                <a:gd name="connsiteY6" fmla="*/ 1224643 h 1580391"/>
                <a:gd name="connsiteX7" fmla="*/ 293463 w 1019468"/>
                <a:gd name="connsiteY7" fmla="*/ 262710 h 1580391"/>
                <a:gd name="connsiteX0" fmla="*/ 573723 w 1299728"/>
                <a:gd name="connsiteY0" fmla="*/ 262710 h 1580391"/>
                <a:gd name="connsiteX1" fmla="*/ 1149184 w 1299728"/>
                <a:gd name="connsiteY1" fmla="*/ 0 h 1580391"/>
                <a:gd name="connsiteX2" fmla="*/ 1299728 w 1299728"/>
                <a:gd name="connsiteY2" fmla="*/ 59130 h 1580391"/>
                <a:gd name="connsiteX3" fmla="*/ 986543 w 1299728"/>
                <a:gd name="connsiteY3" fmla="*/ 230932 h 1580391"/>
                <a:gd name="connsiteX4" fmla="*/ 1120030 w 1299728"/>
                <a:gd name="connsiteY4" fmla="*/ 1508343 h 1580391"/>
                <a:gd name="connsiteX5" fmla="*/ 544034 w 1299728"/>
                <a:gd name="connsiteY5" fmla="*/ 1580391 h 1580391"/>
                <a:gd name="connsiteX6" fmla="*/ 0 w 1299728"/>
                <a:gd name="connsiteY6" fmla="*/ 773556 h 1580391"/>
                <a:gd name="connsiteX7" fmla="*/ 573723 w 1299728"/>
                <a:gd name="connsiteY7" fmla="*/ 262710 h 1580391"/>
                <a:gd name="connsiteX0" fmla="*/ 573723 w 1299728"/>
                <a:gd name="connsiteY0" fmla="*/ 262710 h 1508343"/>
                <a:gd name="connsiteX1" fmla="*/ 1149184 w 1299728"/>
                <a:gd name="connsiteY1" fmla="*/ 0 h 1508343"/>
                <a:gd name="connsiteX2" fmla="*/ 1299728 w 1299728"/>
                <a:gd name="connsiteY2" fmla="*/ 59130 h 1508343"/>
                <a:gd name="connsiteX3" fmla="*/ 986543 w 1299728"/>
                <a:gd name="connsiteY3" fmla="*/ 230932 h 1508343"/>
                <a:gd name="connsiteX4" fmla="*/ 1120030 w 1299728"/>
                <a:gd name="connsiteY4" fmla="*/ 1508343 h 1508343"/>
                <a:gd name="connsiteX5" fmla="*/ 55316 w 1299728"/>
                <a:gd name="connsiteY5" fmla="*/ 945058 h 1508343"/>
                <a:gd name="connsiteX6" fmla="*/ 0 w 1299728"/>
                <a:gd name="connsiteY6" fmla="*/ 773556 h 1508343"/>
                <a:gd name="connsiteX7" fmla="*/ 573723 w 1299728"/>
                <a:gd name="connsiteY7" fmla="*/ 262710 h 1508343"/>
                <a:gd name="connsiteX0" fmla="*/ 1271892 w 1997897"/>
                <a:gd name="connsiteY0" fmla="*/ 262710 h 1508343"/>
                <a:gd name="connsiteX1" fmla="*/ 1847353 w 1997897"/>
                <a:gd name="connsiteY1" fmla="*/ 0 h 1508343"/>
                <a:gd name="connsiteX2" fmla="*/ 1997897 w 1997897"/>
                <a:gd name="connsiteY2" fmla="*/ 59130 h 1508343"/>
                <a:gd name="connsiteX3" fmla="*/ 1684712 w 1997897"/>
                <a:gd name="connsiteY3" fmla="*/ 230932 h 1508343"/>
                <a:gd name="connsiteX4" fmla="*/ 1818199 w 1997897"/>
                <a:gd name="connsiteY4" fmla="*/ 1508343 h 1508343"/>
                <a:gd name="connsiteX5" fmla="*/ 753485 w 1997897"/>
                <a:gd name="connsiteY5" fmla="*/ 945058 h 1508343"/>
                <a:gd name="connsiteX6" fmla="*/ 0 w 1997897"/>
                <a:gd name="connsiteY6" fmla="*/ 1294529 h 1508343"/>
                <a:gd name="connsiteX7" fmla="*/ 1271892 w 1997897"/>
                <a:gd name="connsiteY7" fmla="*/ 262710 h 1508343"/>
                <a:gd name="connsiteX0" fmla="*/ 1271892 w 1997897"/>
                <a:gd name="connsiteY0" fmla="*/ 262710 h 1294529"/>
                <a:gd name="connsiteX1" fmla="*/ 1847353 w 1997897"/>
                <a:gd name="connsiteY1" fmla="*/ 0 h 1294529"/>
                <a:gd name="connsiteX2" fmla="*/ 1997897 w 1997897"/>
                <a:gd name="connsiteY2" fmla="*/ 59130 h 1294529"/>
                <a:gd name="connsiteX3" fmla="*/ 1684712 w 1997897"/>
                <a:gd name="connsiteY3" fmla="*/ 230932 h 1294529"/>
                <a:gd name="connsiteX4" fmla="*/ 1227929 w 1997897"/>
                <a:gd name="connsiteY4" fmla="*/ 574404 h 1294529"/>
                <a:gd name="connsiteX5" fmla="*/ 753485 w 1997897"/>
                <a:gd name="connsiteY5" fmla="*/ 945058 h 1294529"/>
                <a:gd name="connsiteX6" fmla="*/ 0 w 1997897"/>
                <a:gd name="connsiteY6" fmla="*/ 1294529 h 1294529"/>
                <a:gd name="connsiteX7" fmla="*/ 1271892 w 1997897"/>
                <a:gd name="connsiteY7" fmla="*/ 262710 h 1294529"/>
                <a:gd name="connsiteX0" fmla="*/ 1271892 w 1997897"/>
                <a:gd name="connsiteY0" fmla="*/ 262710 h 1294529"/>
                <a:gd name="connsiteX1" fmla="*/ 1847353 w 1997897"/>
                <a:gd name="connsiteY1" fmla="*/ 0 h 1294529"/>
                <a:gd name="connsiteX2" fmla="*/ 1997897 w 1997897"/>
                <a:gd name="connsiteY2" fmla="*/ 59130 h 1294529"/>
                <a:gd name="connsiteX3" fmla="*/ 1227929 w 1997897"/>
                <a:gd name="connsiteY3" fmla="*/ 574404 h 1294529"/>
                <a:gd name="connsiteX4" fmla="*/ 753485 w 1997897"/>
                <a:gd name="connsiteY4" fmla="*/ 945058 h 1294529"/>
                <a:gd name="connsiteX5" fmla="*/ 0 w 1997897"/>
                <a:gd name="connsiteY5" fmla="*/ 1294529 h 1294529"/>
                <a:gd name="connsiteX6" fmla="*/ 1271892 w 1997897"/>
                <a:gd name="connsiteY6" fmla="*/ 262710 h 1294529"/>
                <a:gd name="connsiteX0" fmla="*/ 1271892 w 1997897"/>
                <a:gd name="connsiteY0" fmla="*/ 262710 h 1294529"/>
                <a:gd name="connsiteX1" fmla="*/ 1619548 w 1997897"/>
                <a:gd name="connsiteY1" fmla="*/ 97906 h 1294529"/>
                <a:gd name="connsiteX2" fmla="*/ 1847353 w 1997897"/>
                <a:gd name="connsiteY2" fmla="*/ 0 h 1294529"/>
                <a:gd name="connsiteX3" fmla="*/ 1997897 w 1997897"/>
                <a:gd name="connsiteY3" fmla="*/ 59130 h 1294529"/>
                <a:gd name="connsiteX4" fmla="*/ 1227929 w 1997897"/>
                <a:gd name="connsiteY4" fmla="*/ 574404 h 1294529"/>
                <a:gd name="connsiteX5" fmla="*/ 753485 w 1997897"/>
                <a:gd name="connsiteY5" fmla="*/ 945058 h 1294529"/>
                <a:gd name="connsiteX6" fmla="*/ 0 w 1997897"/>
                <a:gd name="connsiteY6" fmla="*/ 1294529 h 1294529"/>
                <a:gd name="connsiteX7" fmla="*/ 1271892 w 1997897"/>
                <a:gd name="connsiteY7" fmla="*/ 262710 h 1294529"/>
                <a:gd name="connsiteX0" fmla="*/ 1271892 w 1997897"/>
                <a:gd name="connsiteY0" fmla="*/ 262710 h 1294529"/>
                <a:gd name="connsiteX1" fmla="*/ 1587814 w 1997897"/>
                <a:gd name="connsiteY1" fmla="*/ 97906 h 1294529"/>
                <a:gd name="connsiteX2" fmla="*/ 1847353 w 1997897"/>
                <a:gd name="connsiteY2" fmla="*/ 0 h 1294529"/>
                <a:gd name="connsiteX3" fmla="*/ 1997897 w 1997897"/>
                <a:gd name="connsiteY3" fmla="*/ 59130 h 1294529"/>
                <a:gd name="connsiteX4" fmla="*/ 1227929 w 1997897"/>
                <a:gd name="connsiteY4" fmla="*/ 574404 h 1294529"/>
                <a:gd name="connsiteX5" fmla="*/ 753485 w 1997897"/>
                <a:gd name="connsiteY5" fmla="*/ 945058 h 1294529"/>
                <a:gd name="connsiteX6" fmla="*/ 0 w 1997897"/>
                <a:gd name="connsiteY6" fmla="*/ 1294529 h 1294529"/>
                <a:gd name="connsiteX7" fmla="*/ 1271892 w 1997897"/>
                <a:gd name="connsiteY7" fmla="*/ 262710 h 1294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897" h="1294529">
                  <a:moveTo>
                    <a:pt x="1271892" y="262710"/>
                  </a:moveTo>
                  <a:lnTo>
                    <a:pt x="1587814" y="97906"/>
                  </a:lnTo>
                  <a:lnTo>
                    <a:pt x="1847353" y="0"/>
                  </a:lnTo>
                  <a:lnTo>
                    <a:pt x="1997897" y="59130"/>
                  </a:lnTo>
                  <a:cubicBezTo>
                    <a:pt x="1894660" y="154864"/>
                    <a:pt x="1435331" y="426749"/>
                    <a:pt x="1227929" y="574404"/>
                  </a:cubicBezTo>
                  <a:lnTo>
                    <a:pt x="753485" y="945058"/>
                  </a:lnTo>
                  <a:lnTo>
                    <a:pt x="0" y="1294529"/>
                  </a:lnTo>
                  <a:cubicBezTo>
                    <a:pt x="74880" y="973885"/>
                    <a:pt x="727335" y="500760"/>
                    <a:pt x="1271892" y="262710"/>
                  </a:cubicBezTo>
                  <a:close/>
                </a:path>
              </a:pathLst>
            </a:custGeom>
            <a:solidFill>
              <a:srgbClr val="66FFFF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762477BC-3EA3-43AD-A3FE-10B078955446}"/>
                </a:ext>
              </a:extLst>
            </p:cNvPr>
            <p:cNvSpPr/>
            <p:nvPr/>
          </p:nvSpPr>
          <p:spPr bwMode="auto">
            <a:xfrm>
              <a:off x="7869238" y="2173288"/>
              <a:ext cx="1282700" cy="252412"/>
            </a:xfrm>
            <a:custGeom>
              <a:avLst/>
              <a:gdLst>
                <a:gd name="connsiteX0" fmla="*/ 0 w 400050"/>
                <a:gd name="connsiteY0" fmla="*/ 236765 h 244929"/>
                <a:gd name="connsiteX1" fmla="*/ 400050 w 400050"/>
                <a:gd name="connsiteY1" fmla="*/ 0 h 244929"/>
                <a:gd name="connsiteX2" fmla="*/ 400050 w 400050"/>
                <a:gd name="connsiteY2" fmla="*/ 244929 h 244929"/>
                <a:gd name="connsiteX3" fmla="*/ 0 w 400050"/>
                <a:gd name="connsiteY3" fmla="*/ 236765 h 244929"/>
                <a:gd name="connsiteX0" fmla="*/ 0 w 1282700"/>
                <a:gd name="connsiteY0" fmla="*/ 287331 h 287331"/>
                <a:gd name="connsiteX1" fmla="*/ 1282700 w 1282700"/>
                <a:gd name="connsiteY1" fmla="*/ 0 h 287331"/>
                <a:gd name="connsiteX2" fmla="*/ 1282700 w 1282700"/>
                <a:gd name="connsiteY2" fmla="*/ 244929 h 287331"/>
                <a:gd name="connsiteX3" fmla="*/ 0 w 1282700"/>
                <a:gd name="connsiteY3" fmla="*/ 287331 h 287331"/>
                <a:gd name="connsiteX0" fmla="*/ 0 w 1282700"/>
                <a:gd name="connsiteY0" fmla="*/ 287331 h 287331"/>
                <a:gd name="connsiteX1" fmla="*/ 500062 w 1282700"/>
                <a:gd name="connsiteY1" fmla="*/ 156438 h 287331"/>
                <a:gd name="connsiteX2" fmla="*/ 1282700 w 1282700"/>
                <a:gd name="connsiteY2" fmla="*/ 0 h 287331"/>
                <a:gd name="connsiteX3" fmla="*/ 1282700 w 1282700"/>
                <a:gd name="connsiteY3" fmla="*/ 244929 h 287331"/>
                <a:gd name="connsiteX4" fmla="*/ 0 w 1282700"/>
                <a:gd name="connsiteY4" fmla="*/ 287331 h 287331"/>
                <a:gd name="connsiteX0" fmla="*/ 0 w 1282700"/>
                <a:gd name="connsiteY0" fmla="*/ 287331 h 287331"/>
                <a:gd name="connsiteX1" fmla="*/ 392112 w 1282700"/>
                <a:gd name="connsiteY1" fmla="*/ 156438 h 287331"/>
                <a:gd name="connsiteX2" fmla="*/ 1282700 w 1282700"/>
                <a:gd name="connsiteY2" fmla="*/ 0 h 287331"/>
                <a:gd name="connsiteX3" fmla="*/ 1282700 w 1282700"/>
                <a:gd name="connsiteY3" fmla="*/ 244929 h 287331"/>
                <a:gd name="connsiteX4" fmla="*/ 0 w 1282700"/>
                <a:gd name="connsiteY4" fmla="*/ 287331 h 287331"/>
                <a:gd name="connsiteX0" fmla="*/ 0 w 1282700"/>
                <a:gd name="connsiteY0" fmla="*/ 287331 h 287331"/>
                <a:gd name="connsiteX1" fmla="*/ 392112 w 1282700"/>
                <a:gd name="connsiteY1" fmla="*/ 156438 h 287331"/>
                <a:gd name="connsiteX2" fmla="*/ 1282700 w 1282700"/>
                <a:gd name="connsiteY2" fmla="*/ 0 h 287331"/>
                <a:gd name="connsiteX3" fmla="*/ 1282700 w 1282700"/>
                <a:gd name="connsiteY3" fmla="*/ 244929 h 287331"/>
                <a:gd name="connsiteX4" fmla="*/ 411162 w 1282700"/>
                <a:gd name="connsiteY4" fmla="*/ 282854 h 287331"/>
                <a:gd name="connsiteX5" fmla="*/ 0 w 1282700"/>
                <a:gd name="connsiteY5" fmla="*/ 287331 h 287331"/>
                <a:gd name="connsiteX0" fmla="*/ 0 w 1282700"/>
                <a:gd name="connsiteY0" fmla="*/ 287331 h 301816"/>
                <a:gd name="connsiteX1" fmla="*/ 392112 w 1282700"/>
                <a:gd name="connsiteY1" fmla="*/ 156438 h 301816"/>
                <a:gd name="connsiteX2" fmla="*/ 1282700 w 1282700"/>
                <a:gd name="connsiteY2" fmla="*/ 0 h 301816"/>
                <a:gd name="connsiteX3" fmla="*/ 1282700 w 1282700"/>
                <a:gd name="connsiteY3" fmla="*/ 244929 h 301816"/>
                <a:gd name="connsiteX4" fmla="*/ 411162 w 1282700"/>
                <a:gd name="connsiteY4" fmla="*/ 301816 h 301816"/>
                <a:gd name="connsiteX5" fmla="*/ 0 w 1282700"/>
                <a:gd name="connsiteY5" fmla="*/ 287331 h 301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2700" h="301816">
                  <a:moveTo>
                    <a:pt x="0" y="287331"/>
                  </a:moveTo>
                  <a:lnTo>
                    <a:pt x="392112" y="156438"/>
                  </a:lnTo>
                  <a:lnTo>
                    <a:pt x="1282700" y="0"/>
                  </a:lnTo>
                  <a:lnTo>
                    <a:pt x="1282700" y="244929"/>
                  </a:lnTo>
                  <a:lnTo>
                    <a:pt x="411162" y="301816"/>
                  </a:lnTo>
                  <a:lnTo>
                    <a:pt x="0" y="287331"/>
                  </a:lnTo>
                  <a:close/>
                </a:path>
              </a:pathLst>
            </a:custGeom>
            <a:solidFill>
              <a:srgbClr val="FF99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 dirty="0"/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194AD210-DDC5-A261-DA8E-D1550EDCC9A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9100" y="5870575"/>
              <a:ext cx="1030288" cy="801688"/>
            </a:xfrm>
            <a:custGeom>
              <a:avLst/>
              <a:gdLst>
                <a:gd name="T0" fmla="*/ 2147483646 w 20430"/>
                <a:gd name="T1" fmla="*/ 0 h 18585"/>
                <a:gd name="T2" fmla="*/ 2147483646 w 20430"/>
                <a:gd name="T3" fmla="*/ 2147483646 h 18585"/>
                <a:gd name="T4" fmla="*/ 0 w 20430"/>
                <a:gd name="T5" fmla="*/ 2147483646 h 18585"/>
                <a:gd name="T6" fmla="*/ 2147483646 w 20430"/>
                <a:gd name="T7" fmla="*/ 2147483646 h 18585"/>
                <a:gd name="T8" fmla="*/ 2147483646 w 20430"/>
                <a:gd name="T9" fmla="*/ 2147483646 h 18585"/>
                <a:gd name="T10" fmla="*/ 2147483646 w 20430"/>
                <a:gd name="T11" fmla="*/ 0 h 185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430" h="18585">
                  <a:moveTo>
                    <a:pt x="13217" y="0"/>
                  </a:moveTo>
                  <a:lnTo>
                    <a:pt x="5727" y="8348"/>
                  </a:lnTo>
                  <a:lnTo>
                    <a:pt x="0" y="16922"/>
                  </a:lnTo>
                  <a:lnTo>
                    <a:pt x="4280" y="18585"/>
                  </a:lnTo>
                  <a:lnTo>
                    <a:pt x="20430" y="767"/>
                  </a:lnTo>
                  <a:lnTo>
                    <a:pt x="13217" y="0"/>
                  </a:lnTo>
                  <a:close/>
                </a:path>
              </a:pathLst>
            </a:custGeom>
            <a:solidFill>
              <a:srgbClr val="0000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315B858-D985-1CE8-44B8-41A996191E92}"/>
                </a:ext>
              </a:extLst>
            </p:cNvPr>
            <p:cNvSpPr/>
            <p:nvPr/>
          </p:nvSpPr>
          <p:spPr>
            <a:xfrm>
              <a:off x="776288" y="5540375"/>
              <a:ext cx="1089025" cy="1112838"/>
            </a:xfrm>
            <a:custGeom>
              <a:avLst/>
              <a:gdLst>
                <a:gd name="connsiteX0" fmla="*/ 176981 w 899651"/>
                <a:gd name="connsiteY0" fmla="*/ 103239 h 1976284"/>
                <a:gd name="connsiteX1" fmla="*/ 176981 w 899651"/>
                <a:gd name="connsiteY1" fmla="*/ 176981 h 1976284"/>
                <a:gd name="connsiteX2" fmla="*/ 693174 w 899651"/>
                <a:gd name="connsiteY2" fmla="*/ 0 h 1976284"/>
                <a:gd name="connsiteX3" fmla="*/ 884903 w 899651"/>
                <a:gd name="connsiteY3" fmla="*/ 132736 h 1976284"/>
                <a:gd name="connsiteX4" fmla="*/ 899651 w 899651"/>
                <a:gd name="connsiteY4" fmla="*/ 530942 h 1976284"/>
                <a:gd name="connsiteX5" fmla="*/ 678426 w 899651"/>
                <a:gd name="connsiteY5" fmla="*/ 1135626 h 1976284"/>
                <a:gd name="connsiteX6" fmla="*/ 752168 w 899651"/>
                <a:gd name="connsiteY6" fmla="*/ 1224117 h 1976284"/>
                <a:gd name="connsiteX7" fmla="*/ 309716 w 899651"/>
                <a:gd name="connsiteY7" fmla="*/ 1976284 h 1976284"/>
                <a:gd name="connsiteX8" fmla="*/ 117987 w 899651"/>
                <a:gd name="connsiteY8" fmla="*/ 1843549 h 1976284"/>
                <a:gd name="connsiteX9" fmla="*/ 0 w 899651"/>
                <a:gd name="connsiteY9" fmla="*/ 1076633 h 1976284"/>
                <a:gd name="connsiteX10" fmla="*/ 0 w 899651"/>
                <a:gd name="connsiteY10" fmla="*/ 398207 h 1976284"/>
                <a:gd name="connsiteX0" fmla="*/ 280220 w 1002890"/>
                <a:gd name="connsiteY0" fmla="*/ 103239 h 1976284"/>
                <a:gd name="connsiteX1" fmla="*/ 280220 w 1002890"/>
                <a:gd name="connsiteY1" fmla="*/ 176981 h 1976284"/>
                <a:gd name="connsiteX2" fmla="*/ 796413 w 1002890"/>
                <a:gd name="connsiteY2" fmla="*/ 0 h 1976284"/>
                <a:gd name="connsiteX3" fmla="*/ 988142 w 1002890"/>
                <a:gd name="connsiteY3" fmla="*/ 132736 h 1976284"/>
                <a:gd name="connsiteX4" fmla="*/ 1002890 w 1002890"/>
                <a:gd name="connsiteY4" fmla="*/ 530942 h 1976284"/>
                <a:gd name="connsiteX5" fmla="*/ 781665 w 1002890"/>
                <a:gd name="connsiteY5" fmla="*/ 1135626 h 1976284"/>
                <a:gd name="connsiteX6" fmla="*/ 855407 w 1002890"/>
                <a:gd name="connsiteY6" fmla="*/ 1224117 h 1976284"/>
                <a:gd name="connsiteX7" fmla="*/ 412955 w 1002890"/>
                <a:gd name="connsiteY7" fmla="*/ 1976284 h 1976284"/>
                <a:gd name="connsiteX8" fmla="*/ 221226 w 1002890"/>
                <a:gd name="connsiteY8" fmla="*/ 1843549 h 1976284"/>
                <a:gd name="connsiteX9" fmla="*/ 0 w 1002890"/>
                <a:gd name="connsiteY9" fmla="*/ 1120879 h 1976284"/>
                <a:gd name="connsiteX10" fmla="*/ 103239 w 1002890"/>
                <a:gd name="connsiteY10" fmla="*/ 398207 h 1976284"/>
                <a:gd name="connsiteX0" fmla="*/ 294968 w 1017638"/>
                <a:gd name="connsiteY0" fmla="*/ 103239 h 1976284"/>
                <a:gd name="connsiteX1" fmla="*/ 294968 w 1017638"/>
                <a:gd name="connsiteY1" fmla="*/ 176981 h 1976284"/>
                <a:gd name="connsiteX2" fmla="*/ 811161 w 1017638"/>
                <a:gd name="connsiteY2" fmla="*/ 0 h 1976284"/>
                <a:gd name="connsiteX3" fmla="*/ 1002890 w 1017638"/>
                <a:gd name="connsiteY3" fmla="*/ 132736 h 1976284"/>
                <a:gd name="connsiteX4" fmla="*/ 1017638 w 1017638"/>
                <a:gd name="connsiteY4" fmla="*/ 530942 h 1976284"/>
                <a:gd name="connsiteX5" fmla="*/ 796413 w 1017638"/>
                <a:gd name="connsiteY5" fmla="*/ 1135626 h 1976284"/>
                <a:gd name="connsiteX6" fmla="*/ 870155 w 1017638"/>
                <a:gd name="connsiteY6" fmla="*/ 1224117 h 1976284"/>
                <a:gd name="connsiteX7" fmla="*/ 427703 w 1017638"/>
                <a:gd name="connsiteY7" fmla="*/ 1976284 h 1976284"/>
                <a:gd name="connsiteX8" fmla="*/ 235974 w 1017638"/>
                <a:gd name="connsiteY8" fmla="*/ 1843549 h 1976284"/>
                <a:gd name="connsiteX9" fmla="*/ 14748 w 1017638"/>
                <a:gd name="connsiteY9" fmla="*/ 1120879 h 1976284"/>
                <a:gd name="connsiteX10" fmla="*/ 0 w 1017638"/>
                <a:gd name="connsiteY10" fmla="*/ 486697 h 1976284"/>
                <a:gd name="connsiteX0" fmla="*/ 294968 w 1017638"/>
                <a:gd name="connsiteY0" fmla="*/ 103239 h 1976284"/>
                <a:gd name="connsiteX1" fmla="*/ 457200 w 1017638"/>
                <a:gd name="connsiteY1" fmla="*/ 58994 h 1976284"/>
                <a:gd name="connsiteX2" fmla="*/ 811161 w 1017638"/>
                <a:gd name="connsiteY2" fmla="*/ 0 h 1976284"/>
                <a:gd name="connsiteX3" fmla="*/ 1002890 w 1017638"/>
                <a:gd name="connsiteY3" fmla="*/ 132736 h 1976284"/>
                <a:gd name="connsiteX4" fmla="*/ 1017638 w 1017638"/>
                <a:gd name="connsiteY4" fmla="*/ 530942 h 1976284"/>
                <a:gd name="connsiteX5" fmla="*/ 796413 w 1017638"/>
                <a:gd name="connsiteY5" fmla="*/ 1135626 h 1976284"/>
                <a:gd name="connsiteX6" fmla="*/ 870155 w 1017638"/>
                <a:gd name="connsiteY6" fmla="*/ 1224117 h 1976284"/>
                <a:gd name="connsiteX7" fmla="*/ 427703 w 1017638"/>
                <a:gd name="connsiteY7" fmla="*/ 1976284 h 1976284"/>
                <a:gd name="connsiteX8" fmla="*/ 235974 w 1017638"/>
                <a:gd name="connsiteY8" fmla="*/ 1843549 h 1976284"/>
                <a:gd name="connsiteX9" fmla="*/ 14748 w 1017638"/>
                <a:gd name="connsiteY9" fmla="*/ 1120879 h 1976284"/>
                <a:gd name="connsiteX10" fmla="*/ 0 w 1017638"/>
                <a:gd name="connsiteY10" fmla="*/ 486697 h 1976284"/>
                <a:gd name="connsiteX0" fmla="*/ 294968 w 1017638"/>
                <a:gd name="connsiteY0" fmla="*/ 221226 h 2094271"/>
                <a:gd name="connsiteX1" fmla="*/ 457200 w 1017638"/>
                <a:gd name="connsiteY1" fmla="*/ 176981 h 2094271"/>
                <a:gd name="connsiteX2" fmla="*/ 722671 w 1017638"/>
                <a:gd name="connsiteY2" fmla="*/ 0 h 2094271"/>
                <a:gd name="connsiteX3" fmla="*/ 1002890 w 1017638"/>
                <a:gd name="connsiteY3" fmla="*/ 250723 h 2094271"/>
                <a:gd name="connsiteX4" fmla="*/ 1017638 w 1017638"/>
                <a:gd name="connsiteY4" fmla="*/ 648929 h 2094271"/>
                <a:gd name="connsiteX5" fmla="*/ 796413 w 1017638"/>
                <a:gd name="connsiteY5" fmla="*/ 1253613 h 2094271"/>
                <a:gd name="connsiteX6" fmla="*/ 870155 w 1017638"/>
                <a:gd name="connsiteY6" fmla="*/ 1342104 h 2094271"/>
                <a:gd name="connsiteX7" fmla="*/ 427703 w 1017638"/>
                <a:gd name="connsiteY7" fmla="*/ 2094271 h 2094271"/>
                <a:gd name="connsiteX8" fmla="*/ 235974 w 1017638"/>
                <a:gd name="connsiteY8" fmla="*/ 1961536 h 2094271"/>
                <a:gd name="connsiteX9" fmla="*/ 14748 w 1017638"/>
                <a:gd name="connsiteY9" fmla="*/ 1238866 h 2094271"/>
                <a:gd name="connsiteX10" fmla="*/ 0 w 1017638"/>
                <a:gd name="connsiteY10" fmla="*/ 604684 h 2094271"/>
                <a:gd name="connsiteX0" fmla="*/ 294968 w 1017638"/>
                <a:gd name="connsiteY0" fmla="*/ 221226 h 2094271"/>
                <a:gd name="connsiteX1" fmla="*/ 457200 w 1017638"/>
                <a:gd name="connsiteY1" fmla="*/ 176981 h 2094271"/>
                <a:gd name="connsiteX2" fmla="*/ 722671 w 1017638"/>
                <a:gd name="connsiteY2" fmla="*/ 0 h 2094271"/>
                <a:gd name="connsiteX3" fmla="*/ 943896 w 1017638"/>
                <a:gd name="connsiteY3" fmla="*/ 339213 h 2094271"/>
                <a:gd name="connsiteX4" fmla="*/ 1017638 w 1017638"/>
                <a:gd name="connsiteY4" fmla="*/ 648929 h 2094271"/>
                <a:gd name="connsiteX5" fmla="*/ 796413 w 1017638"/>
                <a:gd name="connsiteY5" fmla="*/ 1253613 h 2094271"/>
                <a:gd name="connsiteX6" fmla="*/ 870155 w 1017638"/>
                <a:gd name="connsiteY6" fmla="*/ 1342104 h 2094271"/>
                <a:gd name="connsiteX7" fmla="*/ 427703 w 1017638"/>
                <a:gd name="connsiteY7" fmla="*/ 2094271 h 2094271"/>
                <a:gd name="connsiteX8" fmla="*/ 235974 w 1017638"/>
                <a:gd name="connsiteY8" fmla="*/ 1961536 h 2094271"/>
                <a:gd name="connsiteX9" fmla="*/ 14748 w 1017638"/>
                <a:gd name="connsiteY9" fmla="*/ 1238866 h 2094271"/>
                <a:gd name="connsiteX10" fmla="*/ 0 w 1017638"/>
                <a:gd name="connsiteY10" fmla="*/ 604684 h 2094271"/>
                <a:gd name="connsiteX0" fmla="*/ 294968 w 943896"/>
                <a:gd name="connsiteY0" fmla="*/ 221226 h 2094271"/>
                <a:gd name="connsiteX1" fmla="*/ 457200 w 943896"/>
                <a:gd name="connsiteY1" fmla="*/ 176981 h 2094271"/>
                <a:gd name="connsiteX2" fmla="*/ 722671 w 943896"/>
                <a:gd name="connsiteY2" fmla="*/ 0 h 2094271"/>
                <a:gd name="connsiteX3" fmla="*/ 943896 w 943896"/>
                <a:gd name="connsiteY3" fmla="*/ 339213 h 2094271"/>
                <a:gd name="connsiteX4" fmla="*/ 766915 w 943896"/>
                <a:gd name="connsiteY4" fmla="*/ 693174 h 2094271"/>
                <a:gd name="connsiteX5" fmla="*/ 796413 w 943896"/>
                <a:gd name="connsiteY5" fmla="*/ 1253613 h 2094271"/>
                <a:gd name="connsiteX6" fmla="*/ 870155 w 943896"/>
                <a:gd name="connsiteY6" fmla="*/ 1342104 h 2094271"/>
                <a:gd name="connsiteX7" fmla="*/ 427703 w 943896"/>
                <a:gd name="connsiteY7" fmla="*/ 2094271 h 2094271"/>
                <a:gd name="connsiteX8" fmla="*/ 235974 w 943896"/>
                <a:gd name="connsiteY8" fmla="*/ 1961536 h 2094271"/>
                <a:gd name="connsiteX9" fmla="*/ 14748 w 943896"/>
                <a:gd name="connsiteY9" fmla="*/ 1238866 h 2094271"/>
                <a:gd name="connsiteX10" fmla="*/ 0 w 943896"/>
                <a:gd name="connsiteY10" fmla="*/ 604684 h 2094271"/>
                <a:gd name="connsiteX0" fmla="*/ 294968 w 943896"/>
                <a:gd name="connsiteY0" fmla="*/ 221226 h 2094271"/>
                <a:gd name="connsiteX1" fmla="*/ 457200 w 943896"/>
                <a:gd name="connsiteY1" fmla="*/ 176981 h 2094271"/>
                <a:gd name="connsiteX2" fmla="*/ 722671 w 943896"/>
                <a:gd name="connsiteY2" fmla="*/ 0 h 2094271"/>
                <a:gd name="connsiteX3" fmla="*/ 943896 w 943896"/>
                <a:gd name="connsiteY3" fmla="*/ 339213 h 2094271"/>
                <a:gd name="connsiteX4" fmla="*/ 766915 w 943896"/>
                <a:gd name="connsiteY4" fmla="*/ 693174 h 2094271"/>
                <a:gd name="connsiteX5" fmla="*/ 796413 w 943896"/>
                <a:gd name="connsiteY5" fmla="*/ 1253613 h 2094271"/>
                <a:gd name="connsiteX6" fmla="*/ 722671 w 943896"/>
                <a:gd name="connsiteY6" fmla="*/ 1356852 h 2094271"/>
                <a:gd name="connsiteX7" fmla="*/ 427703 w 943896"/>
                <a:gd name="connsiteY7" fmla="*/ 2094271 h 2094271"/>
                <a:gd name="connsiteX8" fmla="*/ 235974 w 943896"/>
                <a:gd name="connsiteY8" fmla="*/ 1961536 h 2094271"/>
                <a:gd name="connsiteX9" fmla="*/ 14748 w 943896"/>
                <a:gd name="connsiteY9" fmla="*/ 1238866 h 2094271"/>
                <a:gd name="connsiteX10" fmla="*/ 0 w 943896"/>
                <a:gd name="connsiteY10" fmla="*/ 604684 h 2094271"/>
                <a:gd name="connsiteX0" fmla="*/ 294968 w 943896"/>
                <a:gd name="connsiteY0" fmla="*/ 221226 h 2094271"/>
                <a:gd name="connsiteX1" fmla="*/ 457200 w 943896"/>
                <a:gd name="connsiteY1" fmla="*/ 176981 h 2094271"/>
                <a:gd name="connsiteX2" fmla="*/ 722671 w 943896"/>
                <a:gd name="connsiteY2" fmla="*/ 0 h 2094271"/>
                <a:gd name="connsiteX3" fmla="*/ 943896 w 943896"/>
                <a:gd name="connsiteY3" fmla="*/ 339213 h 2094271"/>
                <a:gd name="connsiteX4" fmla="*/ 766915 w 943896"/>
                <a:gd name="connsiteY4" fmla="*/ 693174 h 2094271"/>
                <a:gd name="connsiteX5" fmla="*/ 634181 w 943896"/>
                <a:gd name="connsiteY5" fmla="*/ 1253613 h 2094271"/>
                <a:gd name="connsiteX6" fmla="*/ 722671 w 943896"/>
                <a:gd name="connsiteY6" fmla="*/ 1356852 h 2094271"/>
                <a:gd name="connsiteX7" fmla="*/ 427703 w 943896"/>
                <a:gd name="connsiteY7" fmla="*/ 2094271 h 2094271"/>
                <a:gd name="connsiteX8" fmla="*/ 235974 w 943896"/>
                <a:gd name="connsiteY8" fmla="*/ 1961536 h 2094271"/>
                <a:gd name="connsiteX9" fmla="*/ 14748 w 943896"/>
                <a:gd name="connsiteY9" fmla="*/ 1238866 h 2094271"/>
                <a:gd name="connsiteX10" fmla="*/ 0 w 943896"/>
                <a:gd name="connsiteY10" fmla="*/ 604684 h 2094271"/>
                <a:gd name="connsiteX0" fmla="*/ 294968 w 943896"/>
                <a:gd name="connsiteY0" fmla="*/ 221226 h 2094271"/>
                <a:gd name="connsiteX1" fmla="*/ 457200 w 943896"/>
                <a:gd name="connsiteY1" fmla="*/ 176981 h 2094271"/>
                <a:gd name="connsiteX2" fmla="*/ 722671 w 943896"/>
                <a:gd name="connsiteY2" fmla="*/ 0 h 2094271"/>
                <a:gd name="connsiteX3" fmla="*/ 943896 w 943896"/>
                <a:gd name="connsiteY3" fmla="*/ 339213 h 2094271"/>
                <a:gd name="connsiteX4" fmla="*/ 766915 w 943896"/>
                <a:gd name="connsiteY4" fmla="*/ 693174 h 2094271"/>
                <a:gd name="connsiteX5" fmla="*/ 634181 w 943896"/>
                <a:gd name="connsiteY5" fmla="*/ 1253613 h 2094271"/>
                <a:gd name="connsiteX6" fmla="*/ 575187 w 943896"/>
                <a:gd name="connsiteY6" fmla="*/ 1356852 h 2094271"/>
                <a:gd name="connsiteX7" fmla="*/ 427703 w 943896"/>
                <a:gd name="connsiteY7" fmla="*/ 2094271 h 2094271"/>
                <a:gd name="connsiteX8" fmla="*/ 235974 w 943896"/>
                <a:gd name="connsiteY8" fmla="*/ 1961536 h 2094271"/>
                <a:gd name="connsiteX9" fmla="*/ 14748 w 943896"/>
                <a:gd name="connsiteY9" fmla="*/ 1238866 h 2094271"/>
                <a:gd name="connsiteX10" fmla="*/ 0 w 943896"/>
                <a:gd name="connsiteY10" fmla="*/ 604684 h 2094271"/>
                <a:gd name="connsiteX0" fmla="*/ 294968 w 943896"/>
                <a:gd name="connsiteY0" fmla="*/ 44245 h 1917290"/>
                <a:gd name="connsiteX1" fmla="*/ 457200 w 943896"/>
                <a:gd name="connsiteY1" fmla="*/ 0 h 1917290"/>
                <a:gd name="connsiteX2" fmla="*/ 943896 w 943896"/>
                <a:gd name="connsiteY2" fmla="*/ 162232 h 1917290"/>
                <a:gd name="connsiteX3" fmla="*/ 766915 w 943896"/>
                <a:gd name="connsiteY3" fmla="*/ 516193 h 1917290"/>
                <a:gd name="connsiteX4" fmla="*/ 634181 w 943896"/>
                <a:gd name="connsiteY4" fmla="*/ 1076632 h 1917290"/>
                <a:gd name="connsiteX5" fmla="*/ 575187 w 943896"/>
                <a:gd name="connsiteY5" fmla="*/ 1179871 h 1917290"/>
                <a:gd name="connsiteX6" fmla="*/ 427703 w 943896"/>
                <a:gd name="connsiteY6" fmla="*/ 1917290 h 1917290"/>
                <a:gd name="connsiteX7" fmla="*/ 235974 w 943896"/>
                <a:gd name="connsiteY7" fmla="*/ 1784555 h 1917290"/>
                <a:gd name="connsiteX8" fmla="*/ 14748 w 943896"/>
                <a:gd name="connsiteY8" fmla="*/ 1061885 h 1917290"/>
                <a:gd name="connsiteX9" fmla="*/ 0 w 943896"/>
                <a:gd name="connsiteY9" fmla="*/ 427703 h 1917290"/>
                <a:gd name="connsiteX0" fmla="*/ 294968 w 766916"/>
                <a:gd name="connsiteY0" fmla="*/ 44245 h 1917290"/>
                <a:gd name="connsiteX1" fmla="*/ 457200 w 766916"/>
                <a:gd name="connsiteY1" fmla="*/ 0 h 1917290"/>
                <a:gd name="connsiteX2" fmla="*/ 766916 w 766916"/>
                <a:gd name="connsiteY2" fmla="*/ 44245 h 1917290"/>
                <a:gd name="connsiteX3" fmla="*/ 766915 w 766916"/>
                <a:gd name="connsiteY3" fmla="*/ 516193 h 1917290"/>
                <a:gd name="connsiteX4" fmla="*/ 634181 w 766916"/>
                <a:gd name="connsiteY4" fmla="*/ 1076632 h 1917290"/>
                <a:gd name="connsiteX5" fmla="*/ 575187 w 766916"/>
                <a:gd name="connsiteY5" fmla="*/ 1179871 h 1917290"/>
                <a:gd name="connsiteX6" fmla="*/ 427703 w 766916"/>
                <a:gd name="connsiteY6" fmla="*/ 1917290 h 1917290"/>
                <a:gd name="connsiteX7" fmla="*/ 235974 w 766916"/>
                <a:gd name="connsiteY7" fmla="*/ 1784555 h 1917290"/>
                <a:gd name="connsiteX8" fmla="*/ 14748 w 766916"/>
                <a:gd name="connsiteY8" fmla="*/ 1061885 h 1917290"/>
                <a:gd name="connsiteX9" fmla="*/ 0 w 766916"/>
                <a:gd name="connsiteY9" fmla="*/ 427703 h 1917290"/>
                <a:gd name="connsiteX0" fmla="*/ 73742 w 766916"/>
                <a:gd name="connsiteY0" fmla="*/ 58994 h 1917290"/>
                <a:gd name="connsiteX1" fmla="*/ 457200 w 766916"/>
                <a:gd name="connsiteY1" fmla="*/ 0 h 1917290"/>
                <a:gd name="connsiteX2" fmla="*/ 766916 w 766916"/>
                <a:gd name="connsiteY2" fmla="*/ 44245 h 1917290"/>
                <a:gd name="connsiteX3" fmla="*/ 766915 w 766916"/>
                <a:gd name="connsiteY3" fmla="*/ 516193 h 1917290"/>
                <a:gd name="connsiteX4" fmla="*/ 634181 w 766916"/>
                <a:gd name="connsiteY4" fmla="*/ 1076632 h 1917290"/>
                <a:gd name="connsiteX5" fmla="*/ 575187 w 766916"/>
                <a:gd name="connsiteY5" fmla="*/ 1179871 h 1917290"/>
                <a:gd name="connsiteX6" fmla="*/ 427703 w 766916"/>
                <a:gd name="connsiteY6" fmla="*/ 1917290 h 1917290"/>
                <a:gd name="connsiteX7" fmla="*/ 235974 w 766916"/>
                <a:gd name="connsiteY7" fmla="*/ 1784555 h 1917290"/>
                <a:gd name="connsiteX8" fmla="*/ 14748 w 766916"/>
                <a:gd name="connsiteY8" fmla="*/ 1061885 h 1917290"/>
                <a:gd name="connsiteX9" fmla="*/ 0 w 766916"/>
                <a:gd name="connsiteY9" fmla="*/ 427703 h 1917290"/>
                <a:gd name="connsiteX0" fmla="*/ 324465 w 1017639"/>
                <a:gd name="connsiteY0" fmla="*/ 58994 h 1917290"/>
                <a:gd name="connsiteX1" fmla="*/ 707923 w 1017639"/>
                <a:gd name="connsiteY1" fmla="*/ 0 h 1917290"/>
                <a:gd name="connsiteX2" fmla="*/ 1017639 w 1017639"/>
                <a:gd name="connsiteY2" fmla="*/ 44245 h 1917290"/>
                <a:gd name="connsiteX3" fmla="*/ 1017638 w 1017639"/>
                <a:gd name="connsiteY3" fmla="*/ 516193 h 1917290"/>
                <a:gd name="connsiteX4" fmla="*/ 884904 w 1017639"/>
                <a:gd name="connsiteY4" fmla="*/ 1076632 h 1917290"/>
                <a:gd name="connsiteX5" fmla="*/ 825910 w 1017639"/>
                <a:gd name="connsiteY5" fmla="*/ 1179871 h 1917290"/>
                <a:gd name="connsiteX6" fmla="*/ 678426 w 1017639"/>
                <a:gd name="connsiteY6" fmla="*/ 1917290 h 1917290"/>
                <a:gd name="connsiteX7" fmla="*/ 486697 w 1017639"/>
                <a:gd name="connsiteY7" fmla="*/ 1784555 h 1917290"/>
                <a:gd name="connsiteX8" fmla="*/ 265471 w 1017639"/>
                <a:gd name="connsiteY8" fmla="*/ 1061885 h 1917290"/>
                <a:gd name="connsiteX9" fmla="*/ 0 w 1017639"/>
                <a:gd name="connsiteY9" fmla="*/ 471948 h 1917290"/>
                <a:gd name="connsiteX0" fmla="*/ 412955 w 1106129"/>
                <a:gd name="connsiteY0" fmla="*/ 58994 h 1917290"/>
                <a:gd name="connsiteX1" fmla="*/ 796413 w 1106129"/>
                <a:gd name="connsiteY1" fmla="*/ 0 h 1917290"/>
                <a:gd name="connsiteX2" fmla="*/ 1106129 w 1106129"/>
                <a:gd name="connsiteY2" fmla="*/ 44245 h 1917290"/>
                <a:gd name="connsiteX3" fmla="*/ 1106128 w 1106129"/>
                <a:gd name="connsiteY3" fmla="*/ 516193 h 1917290"/>
                <a:gd name="connsiteX4" fmla="*/ 973394 w 1106129"/>
                <a:gd name="connsiteY4" fmla="*/ 1076632 h 1917290"/>
                <a:gd name="connsiteX5" fmla="*/ 914400 w 1106129"/>
                <a:gd name="connsiteY5" fmla="*/ 1179871 h 1917290"/>
                <a:gd name="connsiteX6" fmla="*/ 766916 w 1106129"/>
                <a:gd name="connsiteY6" fmla="*/ 1917290 h 1917290"/>
                <a:gd name="connsiteX7" fmla="*/ 575187 w 1106129"/>
                <a:gd name="connsiteY7" fmla="*/ 1784555 h 1917290"/>
                <a:gd name="connsiteX8" fmla="*/ 0 w 1106129"/>
                <a:gd name="connsiteY8" fmla="*/ 973394 h 1917290"/>
                <a:gd name="connsiteX9" fmla="*/ 88490 w 1106129"/>
                <a:gd name="connsiteY9" fmla="*/ 471948 h 1917290"/>
                <a:gd name="connsiteX0" fmla="*/ 412955 w 1106129"/>
                <a:gd name="connsiteY0" fmla="*/ 58994 h 1917290"/>
                <a:gd name="connsiteX1" fmla="*/ 796413 w 1106129"/>
                <a:gd name="connsiteY1" fmla="*/ 0 h 1917290"/>
                <a:gd name="connsiteX2" fmla="*/ 1106129 w 1106129"/>
                <a:gd name="connsiteY2" fmla="*/ 44245 h 1917290"/>
                <a:gd name="connsiteX3" fmla="*/ 1106128 w 1106129"/>
                <a:gd name="connsiteY3" fmla="*/ 516193 h 1917290"/>
                <a:gd name="connsiteX4" fmla="*/ 973394 w 1106129"/>
                <a:gd name="connsiteY4" fmla="*/ 1076632 h 1917290"/>
                <a:gd name="connsiteX5" fmla="*/ 914400 w 1106129"/>
                <a:gd name="connsiteY5" fmla="*/ 1179871 h 1917290"/>
                <a:gd name="connsiteX6" fmla="*/ 766916 w 1106129"/>
                <a:gd name="connsiteY6" fmla="*/ 1917290 h 1917290"/>
                <a:gd name="connsiteX7" fmla="*/ 427703 w 1106129"/>
                <a:gd name="connsiteY7" fmla="*/ 1268361 h 1917290"/>
                <a:gd name="connsiteX8" fmla="*/ 0 w 1106129"/>
                <a:gd name="connsiteY8" fmla="*/ 973394 h 1917290"/>
                <a:gd name="connsiteX9" fmla="*/ 88490 w 1106129"/>
                <a:gd name="connsiteY9" fmla="*/ 471948 h 1917290"/>
                <a:gd name="connsiteX0" fmla="*/ 412955 w 1106129"/>
                <a:gd name="connsiteY0" fmla="*/ 58994 h 1917290"/>
                <a:gd name="connsiteX1" fmla="*/ 796413 w 1106129"/>
                <a:gd name="connsiteY1" fmla="*/ 0 h 1917290"/>
                <a:gd name="connsiteX2" fmla="*/ 1106129 w 1106129"/>
                <a:gd name="connsiteY2" fmla="*/ 44245 h 1917290"/>
                <a:gd name="connsiteX3" fmla="*/ 1106128 w 1106129"/>
                <a:gd name="connsiteY3" fmla="*/ 516193 h 1917290"/>
                <a:gd name="connsiteX4" fmla="*/ 973394 w 1106129"/>
                <a:gd name="connsiteY4" fmla="*/ 1076632 h 1917290"/>
                <a:gd name="connsiteX5" fmla="*/ 914400 w 1106129"/>
                <a:gd name="connsiteY5" fmla="*/ 1179871 h 1917290"/>
                <a:gd name="connsiteX6" fmla="*/ 766916 w 1106129"/>
                <a:gd name="connsiteY6" fmla="*/ 1917290 h 1917290"/>
                <a:gd name="connsiteX7" fmla="*/ 117987 w 1106129"/>
                <a:gd name="connsiteY7" fmla="*/ 1283110 h 1917290"/>
                <a:gd name="connsiteX8" fmla="*/ 0 w 1106129"/>
                <a:gd name="connsiteY8" fmla="*/ 973394 h 1917290"/>
                <a:gd name="connsiteX9" fmla="*/ 88490 w 1106129"/>
                <a:gd name="connsiteY9" fmla="*/ 471948 h 1917290"/>
                <a:gd name="connsiteX0" fmla="*/ 412955 w 1106129"/>
                <a:gd name="connsiteY0" fmla="*/ 58994 h 1386348"/>
                <a:gd name="connsiteX1" fmla="*/ 796413 w 1106129"/>
                <a:gd name="connsiteY1" fmla="*/ 0 h 1386348"/>
                <a:gd name="connsiteX2" fmla="*/ 1106129 w 1106129"/>
                <a:gd name="connsiteY2" fmla="*/ 44245 h 1386348"/>
                <a:gd name="connsiteX3" fmla="*/ 1106128 w 1106129"/>
                <a:gd name="connsiteY3" fmla="*/ 516193 h 1386348"/>
                <a:gd name="connsiteX4" fmla="*/ 973394 w 1106129"/>
                <a:gd name="connsiteY4" fmla="*/ 1076632 h 1386348"/>
                <a:gd name="connsiteX5" fmla="*/ 914400 w 1106129"/>
                <a:gd name="connsiteY5" fmla="*/ 1179871 h 1386348"/>
                <a:gd name="connsiteX6" fmla="*/ 398206 w 1106129"/>
                <a:gd name="connsiteY6" fmla="*/ 1386348 h 1386348"/>
                <a:gd name="connsiteX7" fmla="*/ 117987 w 1106129"/>
                <a:gd name="connsiteY7" fmla="*/ 1283110 h 1386348"/>
                <a:gd name="connsiteX8" fmla="*/ 0 w 1106129"/>
                <a:gd name="connsiteY8" fmla="*/ 973394 h 1386348"/>
                <a:gd name="connsiteX9" fmla="*/ 88490 w 1106129"/>
                <a:gd name="connsiteY9" fmla="*/ 471948 h 1386348"/>
                <a:gd name="connsiteX0" fmla="*/ 412955 w 1106129"/>
                <a:gd name="connsiteY0" fmla="*/ 58994 h 1386348"/>
                <a:gd name="connsiteX1" fmla="*/ 796413 w 1106129"/>
                <a:gd name="connsiteY1" fmla="*/ 0 h 1386348"/>
                <a:gd name="connsiteX2" fmla="*/ 1106129 w 1106129"/>
                <a:gd name="connsiteY2" fmla="*/ 44245 h 1386348"/>
                <a:gd name="connsiteX3" fmla="*/ 1106128 w 1106129"/>
                <a:gd name="connsiteY3" fmla="*/ 516193 h 1386348"/>
                <a:gd name="connsiteX4" fmla="*/ 973394 w 1106129"/>
                <a:gd name="connsiteY4" fmla="*/ 1076632 h 1386348"/>
                <a:gd name="connsiteX5" fmla="*/ 560439 w 1106129"/>
                <a:gd name="connsiteY5" fmla="*/ 884904 h 1386348"/>
                <a:gd name="connsiteX6" fmla="*/ 398206 w 1106129"/>
                <a:gd name="connsiteY6" fmla="*/ 1386348 h 1386348"/>
                <a:gd name="connsiteX7" fmla="*/ 117987 w 1106129"/>
                <a:gd name="connsiteY7" fmla="*/ 1283110 h 1386348"/>
                <a:gd name="connsiteX8" fmla="*/ 0 w 1106129"/>
                <a:gd name="connsiteY8" fmla="*/ 973394 h 1386348"/>
                <a:gd name="connsiteX9" fmla="*/ 88490 w 1106129"/>
                <a:gd name="connsiteY9" fmla="*/ 471948 h 1386348"/>
                <a:gd name="connsiteX0" fmla="*/ 412955 w 1106129"/>
                <a:gd name="connsiteY0" fmla="*/ 58994 h 1386348"/>
                <a:gd name="connsiteX1" fmla="*/ 796413 w 1106129"/>
                <a:gd name="connsiteY1" fmla="*/ 0 h 1386348"/>
                <a:gd name="connsiteX2" fmla="*/ 1106129 w 1106129"/>
                <a:gd name="connsiteY2" fmla="*/ 44245 h 1386348"/>
                <a:gd name="connsiteX3" fmla="*/ 1106128 w 1106129"/>
                <a:gd name="connsiteY3" fmla="*/ 516193 h 1386348"/>
                <a:gd name="connsiteX4" fmla="*/ 693175 w 1106129"/>
                <a:gd name="connsiteY4" fmla="*/ 398207 h 1386348"/>
                <a:gd name="connsiteX5" fmla="*/ 560439 w 1106129"/>
                <a:gd name="connsiteY5" fmla="*/ 884904 h 1386348"/>
                <a:gd name="connsiteX6" fmla="*/ 398206 w 1106129"/>
                <a:gd name="connsiteY6" fmla="*/ 1386348 h 1386348"/>
                <a:gd name="connsiteX7" fmla="*/ 117987 w 1106129"/>
                <a:gd name="connsiteY7" fmla="*/ 1283110 h 1386348"/>
                <a:gd name="connsiteX8" fmla="*/ 0 w 1106129"/>
                <a:gd name="connsiteY8" fmla="*/ 973394 h 1386348"/>
                <a:gd name="connsiteX9" fmla="*/ 88490 w 1106129"/>
                <a:gd name="connsiteY9" fmla="*/ 471948 h 1386348"/>
                <a:gd name="connsiteX0" fmla="*/ 412955 w 1106129"/>
                <a:gd name="connsiteY0" fmla="*/ 58994 h 1386348"/>
                <a:gd name="connsiteX1" fmla="*/ 796413 w 1106129"/>
                <a:gd name="connsiteY1" fmla="*/ 0 h 1386348"/>
                <a:gd name="connsiteX2" fmla="*/ 1106129 w 1106129"/>
                <a:gd name="connsiteY2" fmla="*/ 44245 h 1386348"/>
                <a:gd name="connsiteX3" fmla="*/ 870154 w 1106129"/>
                <a:gd name="connsiteY3" fmla="*/ 280218 h 1386348"/>
                <a:gd name="connsiteX4" fmla="*/ 693175 w 1106129"/>
                <a:gd name="connsiteY4" fmla="*/ 398207 h 1386348"/>
                <a:gd name="connsiteX5" fmla="*/ 560439 w 1106129"/>
                <a:gd name="connsiteY5" fmla="*/ 884904 h 1386348"/>
                <a:gd name="connsiteX6" fmla="*/ 398206 w 1106129"/>
                <a:gd name="connsiteY6" fmla="*/ 1386348 h 1386348"/>
                <a:gd name="connsiteX7" fmla="*/ 117987 w 1106129"/>
                <a:gd name="connsiteY7" fmla="*/ 1283110 h 1386348"/>
                <a:gd name="connsiteX8" fmla="*/ 0 w 1106129"/>
                <a:gd name="connsiteY8" fmla="*/ 973394 h 1386348"/>
                <a:gd name="connsiteX9" fmla="*/ 88490 w 1106129"/>
                <a:gd name="connsiteY9" fmla="*/ 471948 h 1386348"/>
                <a:gd name="connsiteX0" fmla="*/ 604684 w 1297858"/>
                <a:gd name="connsiteY0" fmla="*/ 58994 h 1386348"/>
                <a:gd name="connsiteX1" fmla="*/ 988142 w 1297858"/>
                <a:gd name="connsiteY1" fmla="*/ 0 h 1386348"/>
                <a:gd name="connsiteX2" fmla="*/ 1297858 w 1297858"/>
                <a:gd name="connsiteY2" fmla="*/ 44245 h 1386348"/>
                <a:gd name="connsiteX3" fmla="*/ 1061883 w 1297858"/>
                <a:gd name="connsiteY3" fmla="*/ 280218 h 1386348"/>
                <a:gd name="connsiteX4" fmla="*/ 884904 w 1297858"/>
                <a:gd name="connsiteY4" fmla="*/ 398207 h 1386348"/>
                <a:gd name="connsiteX5" fmla="*/ 752168 w 1297858"/>
                <a:gd name="connsiteY5" fmla="*/ 884904 h 1386348"/>
                <a:gd name="connsiteX6" fmla="*/ 589935 w 1297858"/>
                <a:gd name="connsiteY6" fmla="*/ 1386348 h 1386348"/>
                <a:gd name="connsiteX7" fmla="*/ 309716 w 1297858"/>
                <a:gd name="connsiteY7" fmla="*/ 1283110 h 1386348"/>
                <a:gd name="connsiteX8" fmla="*/ 0 w 1297858"/>
                <a:gd name="connsiteY8" fmla="*/ 929149 h 1386348"/>
                <a:gd name="connsiteX9" fmla="*/ 280219 w 1297858"/>
                <a:gd name="connsiteY9" fmla="*/ 471948 h 1386348"/>
                <a:gd name="connsiteX0" fmla="*/ 604684 w 1297858"/>
                <a:gd name="connsiteY0" fmla="*/ 58994 h 1386348"/>
                <a:gd name="connsiteX1" fmla="*/ 988142 w 1297858"/>
                <a:gd name="connsiteY1" fmla="*/ 0 h 1386348"/>
                <a:gd name="connsiteX2" fmla="*/ 1297858 w 1297858"/>
                <a:gd name="connsiteY2" fmla="*/ 44245 h 1386348"/>
                <a:gd name="connsiteX3" fmla="*/ 1061883 w 1297858"/>
                <a:gd name="connsiteY3" fmla="*/ 280218 h 1386348"/>
                <a:gd name="connsiteX4" fmla="*/ 884904 w 1297858"/>
                <a:gd name="connsiteY4" fmla="*/ 398207 h 1386348"/>
                <a:gd name="connsiteX5" fmla="*/ 752168 w 1297858"/>
                <a:gd name="connsiteY5" fmla="*/ 884904 h 1386348"/>
                <a:gd name="connsiteX6" fmla="*/ 589935 w 1297858"/>
                <a:gd name="connsiteY6" fmla="*/ 1386348 h 1386348"/>
                <a:gd name="connsiteX7" fmla="*/ 0 w 1297858"/>
                <a:gd name="connsiteY7" fmla="*/ 1179871 h 1386348"/>
                <a:gd name="connsiteX8" fmla="*/ 0 w 1297858"/>
                <a:gd name="connsiteY8" fmla="*/ 929149 h 1386348"/>
                <a:gd name="connsiteX9" fmla="*/ 280219 w 1297858"/>
                <a:gd name="connsiteY9" fmla="*/ 471948 h 1386348"/>
                <a:gd name="connsiteX0" fmla="*/ 604684 w 1297858"/>
                <a:gd name="connsiteY0" fmla="*/ 58994 h 1179871"/>
                <a:gd name="connsiteX1" fmla="*/ 988142 w 1297858"/>
                <a:gd name="connsiteY1" fmla="*/ 0 h 1179871"/>
                <a:gd name="connsiteX2" fmla="*/ 1297858 w 1297858"/>
                <a:gd name="connsiteY2" fmla="*/ 44245 h 1179871"/>
                <a:gd name="connsiteX3" fmla="*/ 1061883 w 1297858"/>
                <a:gd name="connsiteY3" fmla="*/ 280218 h 1179871"/>
                <a:gd name="connsiteX4" fmla="*/ 884904 w 1297858"/>
                <a:gd name="connsiteY4" fmla="*/ 398207 h 1179871"/>
                <a:gd name="connsiteX5" fmla="*/ 752168 w 1297858"/>
                <a:gd name="connsiteY5" fmla="*/ 884904 h 1179871"/>
                <a:gd name="connsiteX6" fmla="*/ 368709 w 1297858"/>
                <a:gd name="connsiteY6" fmla="*/ 1165122 h 1179871"/>
                <a:gd name="connsiteX7" fmla="*/ 0 w 1297858"/>
                <a:gd name="connsiteY7" fmla="*/ 1179871 h 1179871"/>
                <a:gd name="connsiteX8" fmla="*/ 0 w 1297858"/>
                <a:gd name="connsiteY8" fmla="*/ 929149 h 1179871"/>
                <a:gd name="connsiteX9" fmla="*/ 280219 w 1297858"/>
                <a:gd name="connsiteY9" fmla="*/ 471948 h 1179871"/>
                <a:gd name="connsiteX0" fmla="*/ 604684 w 1297858"/>
                <a:gd name="connsiteY0" fmla="*/ 58994 h 1179871"/>
                <a:gd name="connsiteX1" fmla="*/ 988142 w 1297858"/>
                <a:gd name="connsiteY1" fmla="*/ 0 h 1179871"/>
                <a:gd name="connsiteX2" fmla="*/ 1297858 w 1297858"/>
                <a:gd name="connsiteY2" fmla="*/ 44245 h 1179871"/>
                <a:gd name="connsiteX3" fmla="*/ 1061883 w 1297858"/>
                <a:gd name="connsiteY3" fmla="*/ 280218 h 1179871"/>
                <a:gd name="connsiteX4" fmla="*/ 884904 w 1297858"/>
                <a:gd name="connsiteY4" fmla="*/ 398207 h 1179871"/>
                <a:gd name="connsiteX5" fmla="*/ 545690 w 1297858"/>
                <a:gd name="connsiteY5" fmla="*/ 752168 h 1179871"/>
                <a:gd name="connsiteX6" fmla="*/ 368709 w 1297858"/>
                <a:gd name="connsiteY6" fmla="*/ 1165122 h 1179871"/>
                <a:gd name="connsiteX7" fmla="*/ 0 w 1297858"/>
                <a:gd name="connsiteY7" fmla="*/ 1179871 h 1179871"/>
                <a:gd name="connsiteX8" fmla="*/ 0 w 1297858"/>
                <a:gd name="connsiteY8" fmla="*/ 929149 h 1179871"/>
                <a:gd name="connsiteX9" fmla="*/ 280219 w 1297858"/>
                <a:gd name="connsiteY9" fmla="*/ 471948 h 1179871"/>
                <a:gd name="connsiteX0" fmla="*/ 604684 w 1297858"/>
                <a:gd name="connsiteY0" fmla="*/ 58994 h 1179871"/>
                <a:gd name="connsiteX1" fmla="*/ 988142 w 1297858"/>
                <a:gd name="connsiteY1" fmla="*/ 0 h 1179871"/>
                <a:gd name="connsiteX2" fmla="*/ 1297858 w 1297858"/>
                <a:gd name="connsiteY2" fmla="*/ 44245 h 1179871"/>
                <a:gd name="connsiteX3" fmla="*/ 1032387 w 1297858"/>
                <a:gd name="connsiteY3" fmla="*/ 250722 h 1179871"/>
                <a:gd name="connsiteX4" fmla="*/ 884904 w 1297858"/>
                <a:gd name="connsiteY4" fmla="*/ 398207 h 1179871"/>
                <a:gd name="connsiteX5" fmla="*/ 545690 w 1297858"/>
                <a:gd name="connsiteY5" fmla="*/ 752168 h 1179871"/>
                <a:gd name="connsiteX6" fmla="*/ 368709 w 1297858"/>
                <a:gd name="connsiteY6" fmla="*/ 1165122 h 1179871"/>
                <a:gd name="connsiteX7" fmla="*/ 0 w 1297858"/>
                <a:gd name="connsiteY7" fmla="*/ 1179871 h 1179871"/>
                <a:gd name="connsiteX8" fmla="*/ 0 w 1297858"/>
                <a:gd name="connsiteY8" fmla="*/ 929149 h 1179871"/>
                <a:gd name="connsiteX9" fmla="*/ 280219 w 1297858"/>
                <a:gd name="connsiteY9" fmla="*/ 471948 h 1179871"/>
                <a:gd name="connsiteX0" fmla="*/ 604684 w 1032387"/>
                <a:gd name="connsiteY0" fmla="*/ 58994 h 1179871"/>
                <a:gd name="connsiteX1" fmla="*/ 988142 w 1032387"/>
                <a:gd name="connsiteY1" fmla="*/ 0 h 1179871"/>
                <a:gd name="connsiteX2" fmla="*/ 1032387 w 1032387"/>
                <a:gd name="connsiteY2" fmla="*/ 250722 h 1179871"/>
                <a:gd name="connsiteX3" fmla="*/ 884904 w 1032387"/>
                <a:gd name="connsiteY3" fmla="*/ 398207 h 1179871"/>
                <a:gd name="connsiteX4" fmla="*/ 545690 w 1032387"/>
                <a:gd name="connsiteY4" fmla="*/ 752168 h 1179871"/>
                <a:gd name="connsiteX5" fmla="*/ 368709 w 1032387"/>
                <a:gd name="connsiteY5" fmla="*/ 1165122 h 1179871"/>
                <a:gd name="connsiteX6" fmla="*/ 0 w 1032387"/>
                <a:gd name="connsiteY6" fmla="*/ 1179871 h 1179871"/>
                <a:gd name="connsiteX7" fmla="*/ 0 w 1032387"/>
                <a:gd name="connsiteY7" fmla="*/ 929149 h 1179871"/>
                <a:gd name="connsiteX8" fmla="*/ 280219 w 1032387"/>
                <a:gd name="connsiteY8" fmla="*/ 471948 h 1179871"/>
                <a:gd name="connsiteX0" fmla="*/ 661834 w 1089537"/>
                <a:gd name="connsiteY0" fmla="*/ 58994 h 1165122"/>
                <a:gd name="connsiteX1" fmla="*/ 1045292 w 1089537"/>
                <a:gd name="connsiteY1" fmla="*/ 0 h 1165122"/>
                <a:gd name="connsiteX2" fmla="*/ 1089537 w 1089537"/>
                <a:gd name="connsiteY2" fmla="*/ 250722 h 1165122"/>
                <a:gd name="connsiteX3" fmla="*/ 942054 w 1089537"/>
                <a:gd name="connsiteY3" fmla="*/ 398207 h 1165122"/>
                <a:gd name="connsiteX4" fmla="*/ 602840 w 1089537"/>
                <a:gd name="connsiteY4" fmla="*/ 752168 h 1165122"/>
                <a:gd name="connsiteX5" fmla="*/ 425859 w 1089537"/>
                <a:gd name="connsiteY5" fmla="*/ 1165122 h 1165122"/>
                <a:gd name="connsiteX6" fmla="*/ 0 w 1089537"/>
                <a:gd name="connsiteY6" fmla="*/ 1113196 h 1165122"/>
                <a:gd name="connsiteX7" fmla="*/ 57150 w 1089537"/>
                <a:gd name="connsiteY7" fmla="*/ 929149 h 1165122"/>
                <a:gd name="connsiteX8" fmla="*/ 337369 w 1089537"/>
                <a:gd name="connsiteY8" fmla="*/ 471948 h 1165122"/>
                <a:gd name="connsiteX0" fmla="*/ 661834 w 1089537"/>
                <a:gd name="connsiteY0" fmla="*/ 58994 h 1113196"/>
                <a:gd name="connsiteX1" fmla="*/ 1045292 w 1089537"/>
                <a:gd name="connsiteY1" fmla="*/ 0 h 1113196"/>
                <a:gd name="connsiteX2" fmla="*/ 1089537 w 1089537"/>
                <a:gd name="connsiteY2" fmla="*/ 250722 h 1113196"/>
                <a:gd name="connsiteX3" fmla="*/ 942054 w 1089537"/>
                <a:gd name="connsiteY3" fmla="*/ 398207 h 1113196"/>
                <a:gd name="connsiteX4" fmla="*/ 602840 w 1089537"/>
                <a:gd name="connsiteY4" fmla="*/ 752168 h 1113196"/>
                <a:gd name="connsiteX5" fmla="*/ 492534 w 1089537"/>
                <a:gd name="connsiteY5" fmla="*/ 1088922 h 1113196"/>
                <a:gd name="connsiteX6" fmla="*/ 0 w 1089537"/>
                <a:gd name="connsiteY6" fmla="*/ 1113196 h 1113196"/>
                <a:gd name="connsiteX7" fmla="*/ 57150 w 1089537"/>
                <a:gd name="connsiteY7" fmla="*/ 929149 h 1113196"/>
                <a:gd name="connsiteX8" fmla="*/ 337369 w 1089537"/>
                <a:gd name="connsiteY8" fmla="*/ 471948 h 1113196"/>
                <a:gd name="connsiteX0" fmla="*/ 661834 w 1089537"/>
                <a:gd name="connsiteY0" fmla="*/ 58994 h 1113196"/>
                <a:gd name="connsiteX1" fmla="*/ 1045292 w 1089537"/>
                <a:gd name="connsiteY1" fmla="*/ 0 h 1113196"/>
                <a:gd name="connsiteX2" fmla="*/ 1089537 w 1089537"/>
                <a:gd name="connsiteY2" fmla="*/ 250722 h 1113196"/>
                <a:gd name="connsiteX3" fmla="*/ 942054 w 1089537"/>
                <a:gd name="connsiteY3" fmla="*/ 398207 h 1113196"/>
                <a:gd name="connsiteX4" fmla="*/ 602840 w 1089537"/>
                <a:gd name="connsiteY4" fmla="*/ 752168 h 1113196"/>
                <a:gd name="connsiteX5" fmla="*/ 454434 w 1089537"/>
                <a:gd name="connsiteY5" fmla="*/ 1107972 h 1113196"/>
                <a:gd name="connsiteX6" fmla="*/ 0 w 1089537"/>
                <a:gd name="connsiteY6" fmla="*/ 1113196 h 1113196"/>
                <a:gd name="connsiteX7" fmla="*/ 57150 w 1089537"/>
                <a:gd name="connsiteY7" fmla="*/ 929149 h 1113196"/>
                <a:gd name="connsiteX8" fmla="*/ 337369 w 1089537"/>
                <a:gd name="connsiteY8" fmla="*/ 471948 h 1113196"/>
                <a:gd name="connsiteX0" fmla="*/ 785659 w 1089537"/>
                <a:gd name="connsiteY0" fmla="*/ 211394 h 1113196"/>
                <a:gd name="connsiteX1" fmla="*/ 1045292 w 1089537"/>
                <a:gd name="connsiteY1" fmla="*/ 0 h 1113196"/>
                <a:gd name="connsiteX2" fmla="*/ 1089537 w 1089537"/>
                <a:gd name="connsiteY2" fmla="*/ 250722 h 1113196"/>
                <a:gd name="connsiteX3" fmla="*/ 942054 w 1089537"/>
                <a:gd name="connsiteY3" fmla="*/ 398207 h 1113196"/>
                <a:gd name="connsiteX4" fmla="*/ 602840 w 1089537"/>
                <a:gd name="connsiteY4" fmla="*/ 752168 h 1113196"/>
                <a:gd name="connsiteX5" fmla="*/ 454434 w 1089537"/>
                <a:gd name="connsiteY5" fmla="*/ 1107972 h 1113196"/>
                <a:gd name="connsiteX6" fmla="*/ 0 w 1089537"/>
                <a:gd name="connsiteY6" fmla="*/ 1113196 h 1113196"/>
                <a:gd name="connsiteX7" fmla="*/ 57150 w 1089537"/>
                <a:gd name="connsiteY7" fmla="*/ 929149 h 1113196"/>
                <a:gd name="connsiteX8" fmla="*/ 337369 w 1089537"/>
                <a:gd name="connsiteY8" fmla="*/ 471948 h 1113196"/>
                <a:gd name="connsiteX0" fmla="*/ 785659 w 1089537"/>
                <a:gd name="connsiteY0" fmla="*/ 211394 h 1113196"/>
                <a:gd name="connsiteX1" fmla="*/ 1045292 w 1089537"/>
                <a:gd name="connsiteY1" fmla="*/ 0 h 1113196"/>
                <a:gd name="connsiteX2" fmla="*/ 1089537 w 1089537"/>
                <a:gd name="connsiteY2" fmla="*/ 250722 h 1113196"/>
                <a:gd name="connsiteX3" fmla="*/ 942054 w 1089537"/>
                <a:gd name="connsiteY3" fmla="*/ 398207 h 1113196"/>
                <a:gd name="connsiteX4" fmla="*/ 602840 w 1089537"/>
                <a:gd name="connsiteY4" fmla="*/ 752168 h 1113196"/>
                <a:gd name="connsiteX5" fmla="*/ 454434 w 1089537"/>
                <a:gd name="connsiteY5" fmla="*/ 1107972 h 1113196"/>
                <a:gd name="connsiteX6" fmla="*/ 0 w 1089537"/>
                <a:gd name="connsiteY6" fmla="*/ 1113196 h 1113196"/>
                <a:gd name="connsiteX7" fmla="*/ 57150 w 1089537"/>
                <a:gd name="connsiteY7" fmla="*/ 929149 h 1113196"/>
                <a:gd name="connsiteX8" fmla="*/ 365944 w 1089537"/>
                <a:gd name="connsiteY8" fmla="*/ 500523 h 1113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9537" h="1113196">
                  <a:moveTo>
                    <a:pt x="785659" y="211394"/>
                  </a:moveTo>
                  <a:lnTo>
                    <a:pt x="1045292" y="0"/>
                  </a:lnTo>
                  <a:lnTo>
                    <a:pt x="1089537" y="250722"/>
                  </a:lnTo>
                  <a:lnTo>
                    <a:pt x="942054" y="398207"/>
                  </a:lnTo>
                  <a:lnTo>
                    <a:pt x="602840" y="752168"/>
                  </a:lnTo>
                  <a:lnTo>
                    <a:pt x="454434" y="1107972"/>
                  </a:lnTo>
                  <a:lnTo>
                    <a:pt x="0" y="1113196"/>
                  </a:lnTo>
                  <a:lnTo>
                    <a:pt x="57150" y="929149"/>
                  </a:lnTo>
                  <a:cubicBezTo>
                    <a:pt x="57150" y="703007"/>
                    <a:pt x="365944" y="726665"/>
                    <a:pt x="365944" y="500523"/>
                  </a:cubicBezTo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32235855-3119-6BD0-22F5-A4E45625B2B5}"/>
                </a:ext>
              </a:extLst>
            </p:cNvPr>
            <p:cNvSpPr/>
            <p:nvPr/>
          </p:nvSpPr>
          <p:spPr bwMode="auto">
            <a:xfrm>
              <a:off x="1681163" y="5630863"/>
              <a:ext cx="1892300" cy="587375"/>
            </a:xfrm>
            <a:custGeom>
              <a:avLst/>
              <a:gdLst>
                <a:gd name="connsiteX0" fmla="*/ 0 w 1934936"/>
                <a:gd name="connsiteY0" fmla="*/ 726622 h 1224643"/>
                <a:gd name="connsiteX1" fmla="*/ 424543 w 1934936"/>
                <a:gd name="connsiteY1" fmla="*/ 440872 h 1224643"/>
                <a:gd name="connsiteX2" fmla="*/ 587828 w 1934936"/>
                <a:gd name="connsiteY2" fmla="*/ 359229 h 1224643"/>
                <a:gd name="connsiteX3" fmla="*/ 1306286 w 1934936"/>
                <a:gd name="connsiteY3" fmla="*/ 138793 h 1224643"/>
                <a:gd name="connsiteX4" fmla="*/ 1910443 w 1934936"/>
                <a:gd name="connsiteY4" fmla="*/ 0 h 1224643"/>
                <a:gd name="connsiteX5" fmla="*/ 1934936 w 1934936"/>
                <a:gd name="connsiteY5" fmla="*/ 481693 h 1224643"/>
                <a:gd name="connsiteX6" fmla="*/ 1559378 w 1934936"/>
                <a:gd name="connsiteY6" fmla="*/ 1102179 h 1224643"/>
                <a:gd name="connsiteX7" fmla="*/ 1110343 w 1934936"/>
                <a:gd name="connsiteY7" fmla="*/ 1224643 h 1224643"/>
                <a:gd name="connsiteX8" fmla="*/ 636814 w 1934936"/>
                <a:gd name="connsiteY8" fmla="*/ 955222 h 1224643"/>
                <a:gd name="connsiteX9" fmla="*/ 0 w 1934936"/>
                <a:gd name="connsiteY9" fmla="*/ 726622 h 1224643"/>
                <a:gd name="connsiteX0" fmla="*/ 0 w 1934936"/>
                <a:gd name="connsiteY0" fmla="*/ 726622 h 1224643"/>
                <a:gd name="connsiteX1" fmla="*/ 424543 w 1934936"/>
                <a:gd name="connsiteY1" fmla="*/ 440872 h 1224643"/>
                <a:gd name="connsiteX2" fmla="*/ 587828 w 1934936"/>
                <a:gd name="connsiteY2" fmla="*/ 359229 h 1224643"/>
                <a:gd name="connsiteX3" fmla="*/ 1304765 w 1934936"/>
                <a:gd name="connsiteY3" fmla="*/ 139807 h 1224643"/>
                <a:gd name="connsiteX4" fmla="*/ 1910443 w 1934936"/>
                <a:gd name="connsiteY4" fmla="*/ 0 h 1224643"/>
                <a:gd name="connsiteX5" fmla="*/ 1934936 w 1934936"/>
                <a:gd name="connsiteY5" fmla="*/ 481693 h 1224643"/>
                <a:gd name="connsiteX6" fmla="*/ 1559378 w 1934936"/>
                <a:gd name="connsiteY6" fmla="*/ 1102179 h 1224643"/>
                <a:gd name="connsiteX7" fmla="*/ 1110343 w 1934936"/>
                <a:gd name="connsiteY7" fmla="*/ 1224643 h 1224643"/>
                <a:gd name="connsiteX8" fmla="*/ 636814 w 1934936"/>
                <a:gd name="connsiteY8" fmla="*/ 955222 h 1224643"/>
                <a:gd name="connsiteX9" fmla="*/ 0 w 1934936"/>
                <a:gd name="connsiteY9" fmla="*/ 726622 h 1224643"/>
                <a:gd name="connsiteX0" fmla="*/ 0 w 1934936"/>
                <a:gd name="connsiteY0" fmla="*/ 726622 h 1580391"/>
                <a:gd name="connsiteX1" fmla="*/ 424543 w 1934936"/>
                <a:gd name="connsiteY1" fmla="*/ 440872 h 1580391"/>
                <a:gd name="connsiteX2" fmla="*/ 587828 w 1934936"/>
                <a:gd name="connsiteY2" fmla="*/ 359229 h 1580391"/>
                <a:gd name="connsiteX3" fmla="*/ 1304765 w 1934936"/>
                <a:gd name="connsiteY3" fmla="*/ 139807 h 1580391"/>
                <a:gd name="connsiteX4" fmla="*/ 1910443 w 1934936"/>
                <a:gd name="connsiteY4" fmla="*/ 0 h 1580391"/>
                <a:gd name="connsiteX5" fmla="*/ 1934936 w 1934936"/>
                <a:gd name="connsiteY5" fmla="*/ 481693 h 1580391"/>
                <a:gd name="connsiteX6" fmla="*/ 1305293 w 1934936"/>
                <a:gd name="connsiteY6" fmla="*/ 1580391 h 1580391"/>
                <a:gd name="connsiteX7" fmla="*/ 1110343 w 1934936"/>
                <a:gd name="connsiteY7" fmla="*/ 1224643 h 1580391"/>
                <a:gd name="connsiteX8" fmla="*/ 636814 w 1934936"/>
                <a:gd name="connsiteY8" fmla="*/ 955222 h 1580391"/>
                <a:gd name="connsiteX9" fmla="*/ 0 w 1934936"/>
                <a:gd name="connsiteY9" fmla="*/ 726622 h 1580391"/>
                <a:gd name="connsiteX0" fmla="*/ 0 w 1910443"/>
                <a:gd name="connsiteY0" fmla="*/ 726622 h 1580391"/>
                <a:gd name="connsiteX1" fmla="*/ 424543 w 1910443"/>
                <a:gd name="connsiteY1" fmla="*/ 440872 h 1580391"/>
                <a:gd name="connsiteX2" fmla="*/ 587828 w 1910443"/>
                <a:gd name="connsiteY2" fmla="*/ 359229 h 1580391"/>
                <a:gd name="connsiteX3" fmla="*/ 1304765 w 1910443"/>
                <a:gd name="connsiteY3" fmla="*/ 139807 h 1580391"/>
                <a:gd name="connsiteX4" fmla="*/ 1910443 w 1910443"/>
                <a:gd name="connsiteY4" fmla="*/ 0 h 1580391"/>
                <a:gd name="connsiteX5" fmla="*/ 1881289 w 1910443"/>
                <a:gd name="connsiteY5" fmla="*/ 1508343 h 1580391"/>
                <a:gd name="connsiteX6" fmla="*/ 1305293 w 1910443"/>
                <a:gd name="connsiteY6" fmla="*/ 1580391 h 1580391"/>
                <a:gd name="connsiteX7" fmla="*/ 1110343 w 1910443"/>
                <a:gd name="connsiteY7" fmla="*/ 1224643 h 1580391"/>
                <a:gd name="connsiteX8" fmla="*/ 636814 w 1910443"/>
                <a:gd name="connsiteY8" fmla="*/ 955222 h 1580391"/>
                <a:gd name="connsiteX9" fmla="*/ 0 w 1910443"/>
                <a:gd name="connsiteY9" fmla="*/ 726622 h 1580391"/>
                <a:gd name="connsiteX0" fmla="*/ 0 w 1910443"/>
                <a:gd name="connsiteY0" fmla="*/ 726622 h 1580391"/>
                <a:gd name="connsiteX1" fmla="*/ 424543 w 1910443"/>
                <a:gd name="connsiteY1" fmla="*/ 440872 h 1580391"/>
                <a:gd name="connsiteX2" fmla="*/ 587828 w 1910443"/>
                <a:gd name="connsiteY2" fmla="*/ 359229 h 1580391"/>
                <a:gd name="connsiteX3" fmla="*/ 1304765 w 1910443"/>
                <a:gd name="connsiteY3" fmla="*/ 139807 h 1580391"/>
                <a:gd name="connsiteX4" fmla="*/ 1910443 w 1910443"/>
                <a:gd name="connsiteY4" fmla="*/ 0 h 1580391"/>
                <a:gd name="connsiteX5" fmla="*/ 1883084 w 1910443"/>
                <a:gd name="connsiteY5" fmla="*/ 801603 h 1580391"/>
                <a:gd name="connsiteX6" fmla="*/ 1881289 w 1910443"/>
                <a:gd name="connsiteY6" fmla="*/ 1508343 h 1580391"/>
                <a:gd name="connsiteX7" fmla="*/ 1305293 w 1910443"/>
                <a:gd name="connsiteY7" fmla="*/ 1580391 h 1580391"/>
                <a:gd name="connsiteX8" fmla="*/ 1110343 w 1910443"/>
                <a:gd name="connsiteY8" fmla="*/ 1224643 h 1580391"/>
                <a:gd name="connsiteX9" fmla="*/ 636814 w 1910443"/>
                <a:gd name="connsiteY9" fmla="*/ 955222 h 1580391"/>
                <a:gd name="connsiteX10" fmla="*/ 0 w 1910443"/>
                <a:gd name="connsiteY10" fmla="*/ 726622 h 1580391"/>
                <a:gd name="connsiteX0" fmla="*/ 0 w 1910443"/>
                <a:gd name="connsiteY0" fmla="*/ 726622 h 1580391"/>
                <a:gd name="connsiteX1" fmla="*/ 424543 w 1910443"/>
                <a:gd name="connsiteY1" fmla="*/ 440872 h 1580391"/>
                <a:gd name="connsiteX2" fmla="*/ 587828 w 1910443"/>
                <a:gd name="connsiteY2" fmla="*/ 359229 h 1580391"/>
                <a:gd name="connsiteX3" fmla="*/ 1304765 w 1910443"/>
                <a:gd name="connsiteY3" fmla="*/ 139807 h 1580391"/>
                <a:gd name="connsiteX4" fmla="*/ 1910443 w 1910443"/>
                <a:gd name="connsiteY4" fmla="*/ 0 h 1580391"/>
                <a:gd name="connsiteX5" fmla="*/ 1900015 w 1910443"/>
                <a:gd name="connsiteY5" fmla="*/ 386507 h 1580391"/>
                <a:gd name="connsiteX6" fmla="*/ 1883084 w 1910443"/>
                <a:gd name="connsiteY6" fmla="*/ 801603 h 1580391"/>
                <a:gd name="connsiteX7" fmla="*/ 1881289 w 1910443"/>
                <a:gd name="connsiteY7" fmla="*/ 1508343 h 1580391"/>
                <a:gd name="connsiteX8" fmla="*/ 1305293 w 1910443"/>
                <a:gd name="connsiteY8" fmla="*/ 1580391 h 1580391"/>
                <a:gd name="connsiteX9" fmla="*/ 1110343 w 1910443"/>
                <a:gd name="connsiteY9" fmla="*/ 1224643 h 1580391"/>
                <a:gd name="connsiteX10" fmla="*/ 636814 w 1910443"/>
                <a:gd name="connsiteY10" fmla="*/ 955222 h 1580391"/>
                <a:gd name="connsiteX11" fmla="*/ 0 w 1910443"/>
                <a:gd name="connsiteY11" fmla="*/ 726622 h 1580391"/>
                <a:gd name="connsiteX0" fmla="*/ 0 w 1910443"/>
                <a:gd name="connsiteY0" fmla="*/ 726622 h 1580391"/>
                <a:gd name="connsiteX1" fmla="*/ 424543 w 1910443"/>
                <a:gd name="connsiteY1" fmla="*/ 440872 h 1580391"/>
                <a:gd name="connsiteX2" fmla="*/ 587828 w 1910443"/>
                <a:gd name="connsiteY2" fmla="*/ 359229 h 1580391"/>
                <a:gd name="connsiteX3" fmla="*/ 1304765 w 1910443"/>
                <a:gd name="connsiteY3" fmla="*/ 139807 h 1580391"/>
                <a:gd name="connsiteX4" fmla="*/ 1910443 w 1910443"/>
                <a:gd name="connsiteY4" fmla="*/ 0 h 1580391"/>
                <a:gd name="connsiteX5" fmla="*/ 1737290 w 1910443"/>
                <a:gd name="connsiteY5" fmla="*/ 427623 h 1580391"/>
                <a:gd name="connsiteX6" fmla="*/ 1883084 w 1910443"/>
                <a:gd name="connsiteY6" fmla="*/ 801603 h 1580391"/>
                <a:gd name="connsiteX7" fmla="*/ 1881289 w 1910443"/>
                <a:gd name="connsiteY7" fmla="*/ 1508343 h 1580391"/>
                <a:gd name="connsiteX8" fmla="*/ 1305293 w 1910443"/>
                <a:gd name="connsiteY8" fmla="*/ 1580391 h 1580391"/>
                <a:gd name="connsiteX9" fmla="*/ 1110343 w 1910443"/>
                <a:gd name="connsiteY9" fmla="*/ 1224643 h 1580391"/>
                <a:gd name="connsiteX10" fmla="*/ 636814 w 1910443"/>
                <a:gd name="connsiteY10" fmla="*/ 955222 h 1580391"/>
                <a:gd name="connsiteX11" fmla="*/ 0 w 1910443"/>
                <a:gd name="connsiteY11" fmla="*/ 726622 h 1580391"/>
                <a:gd name="connsiteX0" fmla="*/ 0 w 1910443"/>
                <a:gd name="connsiteY0" fmla="*/ 726622 h 1580391"/>
                <a:gd name="connsiteX1" fmla="*/ 424543 w 1910443"/>
                <a:gd name="connsiteY1" fmla="*/ 440872 h 1580391"/>
                <a:gd name="connsiteX2" fmla="*/ 587828 w 1910443"/>
                <a:gd name="connsiteY2" fmla="*/ 359229 h 1580391"/>
                <a:gd name="connsiteX3" fmla="*/ 1304765 w 1910443"/>
                <a:gd name="connsiteY3" fmla="*/ 139807 h 1580391"/>
                <a:gd name="connsiteX4" fmla="*/ 1910443 w 1910443"/>
                <a:gd name="connsiteY4" fmla="*/ 0 h 1580391"/>
                <a:gd name="connsiteX5" fmla="*/ 1737290 w 1910443"/>
                <a:gd name="connsiteY5" fmla="*/ 427623 h 1580391"/>
                <a:gd name="connsiteX6" fmla="*/ 1665291 w 1910443"/>
                <a:gd name="connsiteY6" fmla="*/ 859911 h 1580391"/>
                <a:gd name="connsiteX7" fmla="*/ 1881289 w 1910443"/>
                <a:gd name="connsiteY7" fmla="*/ 1508343 h 1580391"/>
                <a:gd name="connsiteX8" fmla="*/ 1305293 w 1910443"/>
                <a:gd name="connsiteY8" fmla="*/ 1580391 h 1580391"/>
                <a:gd name="connsiteX9" fmla="*/ 1110343 w 1910443"/>
                <a:gd name="connsiteY9" fmla="*/ 1224643 h 1580391"/>
                <a:gd name="connsiteX10" fmla="*/ 636814 w 1910443"/>
                <a:gd name="connsiteY10" fmla="*/ 955222 h 1580391"/>
                <a:gd name="connsiteX11" fmla="*/ 0 w 1910443"/>
                <a:gd name="connsiteY11" fmla="*/ 726622 h 1580391"/>
                <a:gd name="connsiteX0" fmla="*/ 0 w 1910443"/>
                <a:gd name="connsiteY0" fmla="*/ 726622 h 1580391"/>
                <a:gd name="connsiteX1" fmla="*/ 424543 w 1910443"/>
                <a:gd name="connsiteY1" fmla="*/ 440872 h 1580391"/>
                <a:gd name="connsiteX2" fmla="*/ 587828 w 1910443"/>
                <a:gd name="connsiteY2" fmla="*/ 359229 h 1580391"/>
                <a:gd name="connsiteX3" fmla="*/ 1161293 w 1910443"/>
                <a:gd name="connsiteY3" fmla="*/ 139430 h 1580391"/>
                <a:gd name="connsiteX4" fmla="*/ 1910443 w 1910443"/>
                <a:gd name="connsiteY4" fmla="*/ 0 h 1580391"/>
                <a:gd name="connsiteX5" fmla="*/ 1737290 w 1910443"/>
                <a:gd name="connsiteY5" fmla="*/ 427623 h 1580391"/>
                <a:gd name="connsiteX6" fmla="*/ 1665291 w 1910443"/>
                <a:gd name="connsiteY6" fmla="*/ 859911 h 1580391"/>
                <a:gd name="connsiteX7" fmla="*/ 1881289 w 1910443"/>
                <a:gd name="connsiteY7" fmla="*/ 1508343 h 1580391"/>
                <a:gd name="connsiteX8" fmla="*/ 1305293 w 1910443"/>
                <a:gd name="connsiteY8" fmla="*/ 1580391 h 1580391"/>
                <a:gd name="connsiteX9" fmla="*/ 1110343 w 1910443"/>
                <a:gd name="connsiteY9" fmla="*/ 1224643 h 1580391"/>
                <a:gd name="connsiteX10" fmla="*/ 636814 w 1910443"/>
                <a:gd name="connsiteY10" fmla="*/ 955222 h 1580391"/>
                <a:gd name="connsiteX11" fmla="*/ 0 w 1910443"/>
                <a:gd name="connsiteY11" fmla="*/ 726622 h 1580391"/>
                <a:gd name="connsiteX0" fmla="*/ 0 w 1910443"/>
                <a:gd name="connsiteY0" fmla="*/ 726622 h 1580391"/>
                <a:gd name="connsiteX1" fmla="*/ 587828 w 1910443"/>
                <a:gd name="connsiteY1" fmla="*/ 359229 h 1580391"/>
                <a:gd name="connsiteX2" fmla="*/ 1161293 w 1910443"/>
                <a:gd name="connsiteY2" fmla="*/ 139430 h 1580391"/>
                <a:gd name="connsiteX3" fmla="*/ 1910443 w 1910443"/>
                <a:gd name="connsiteY3" fmla="*/ 0 h 1580391"/>
                <a:gd name="connsiteX4" fmla="*/ 1737290 w 1910443"/>
                <a:gd name="connsiteY4" fmla="*/ 427623 h 1580391"/>
                <a:gd name="connsiteX5" fmla="*/ 1665291 w 1910443"/>
                <a:gd name="connsiteY5" fmla="*/ 859911 h 1580391"/>
                <a:gd name="connsiteX6" fmla="*/ 1881289 w 1910443"/>
                <a:gd name="connsiteY6" fmla="*/ 1508343 h 1580391"/>
                <a:gd name="connsiteX7" fmla="*/ 1305293 w 1910443"/>
                <a:gd name="connsiteY7" fmla="*/ 1580391 h 1580391"/>
                <a:gd name="connsiteX8" fmla="*/ 1110343 w 1910443"/>
                <a:gd name="connsiteY8" fmla="*/ 1224643 h 1580391"/>
                <a:gd name="connsiteX9" fmla="*/ 636814 w 1910443"/>
                <a:gd name="connsiteY9" fmla="*/ 955222 h 1580391"/>
                <a:gd name="connsiteX10" fmla="*/ 0 w 1910443"/>
                <a:gd name="connsiteY10" fmla="*/ 726622 h 1580391"/>
                <a:gd name="connsiteX0" fmla="*/ 0 w 1910443"/>
                <a:gd name="connsiteY0" fmla="*/ 726622 h 1580391"/>
                <a:gd name="connsiteX1" fmla="*/ 854987 w 1910443"/>
                <a:gd name="connsiteY1" fmla="*/ 697031 h 1580391"/>
                <a:gd name="connsiteX2" fmla="*/ 1161293 w 1910443"/>
                <a:gd name="connsiteY2" fmla="*/ 139430 h 1580391"/>
                <a:gd name="connsiteX3" fmla="*/ 1910443 w 1910443"/>
                <a:gd name="connsiteY3" fmla="*/ 0 h 1580391"/>
                <a:gd name="connsiteX4" fmla="*/ 1737290 w 1910443"/>
                <a:gd name="connsiteY4" fmla="*/ 427623 h 1580391"/>
                <a:gd name="connsiteX5" fmla="*/ 1665291 w 1910443"/>
                <a:gd name="connsiteY5" fmla="*/ 859911 h 1580391"/>
                <a:gd name="connsiteX6" fmla="*/ 1881289 w 1910443"/>
                <a:gd name="connsiteY6" fmla="*/ 1508343 h 1580391"/>
                <a:gd name="connsiteX7" fmla="*/ 1305293 w 1910443"/>
                <a:gd name="connsiteY7" fmla="*/ 1580391 h 1580391"/>
                <a:gd name="connsiteX8" fmla="*/ 1110343 w 1910443"/>
                <a:gd name="connsiteY8" fmla="*/ 1224643 h 1580391"/>
                <a:gd name="connsiteX9" fmla="*/ 636814 w 1910443"/>
                <a:gd name="connsiteY9" fmla="*/ 955222 h 1580391"/>
                <a:gd name="connsiteX10" fmla="*/ 0 w 1910443"/>
                <a:gd name="connsiteY10" fmla="*/ 726622 h 1580391"/>
                <a:gd name="connsiteX0" fmla="*/ 0 w 1910443"/>
                <a:gd name="connsiteY0" fmla="*/ 726622 h 1580391"/>
                <a:gd name="connsiteX1" fmla="*/ 854987 w 1910443"/>
                <a:gd name="connsiteY1" fmla="*/ 697031 h 1580391"/>
                <a:gd name="connsiteX2" fmla="*/ 1301902 w 1910443"/>
                <a:gd name="connsiteY2" fmla="*/ 857258 h 1580391"/>
                <a:gd name="connsiteX3" fmla="*/ 1910443 w 1910443"/>
                <a:gd name="connsiteY3" fmla="*/ 0 h 1580391"/>
                <a:gd name="connsiteX4" fmla="*/ 1737290 w 1910443"/>
                <a:gd name="connsiteY4" fmla="*/ 427623 h 1580391"/>
                <a:gd name="connsiteX5" fmla="*/ 1665291 w 1910443"/>
                <a:gd name="connsiteY5" fmla="*/ 859911 h 1580391"/>
                <a:gd name="connsiteX6" fmla="*/ 1881289 w 1910443"/>
                <a:gd name="connsiteY6" fmla="*/ 1508343 h 1580391"/>
                <a:gd name="connsiteX7" fmla="*/ 1305293 w 1910443"/>
                <a:gd name="connsiteY7" fmla="*/ 1580391 h 1580391"/>
                <a:gd name="connsiteX8" fmla="*/ 1110343 w 1910443"/>
                <a:gd name="connsiteY8" fmla="*/ 1224643 h 1580391"/>
                <a:gd name="connsiteX9" fmla="*/ 636814 w 1910443"/>
                <a:gd name="connsiteY9" fmla="*/ 955222 h 1580391"/>
                <a:gd name="connsiteX10" fmla="*/ 0 w 1910443"/>
                <a:gd name="connsiteY10" fmla="*/ 726622 h 1580391"/>
                <a:gd name="connsiteX0" fmla="*/ 0 w 1881290"/>
                <a:gd name="connsiteY0" fmla="*/ 298999 h 1152768"/>
                <a:gd name="connsiteX1" fmla="*/ 854987 w 1881290"/>
                <a:gd name="connsiteY1" fmla="*/ 269408 h 1152768"/>
                <a:gd name="connsiteX2" fmla="*/ 1301902 w 1881290"/>
                <a:gd name="connsiteY2" fmla="*/ 429635 h 1152768"/>
                <a:gd name="connsiteX3" fmla="*/ 1737290 w 1881290"/>
                <a:gd name="connsiteY3" fmla="*/ 0 h 1152768"/>
                <a:gd name="connsiteX4" fmla="*/ 1665291 w 1881290"/>
                <a:gd name="connsiteY4" fmla="*/ 432288 h 1152768"/>
                <a:gd name="connsiteX5" fmla="*/ 1881289 w 1881290"/>
                <a:gd name="connsiteY5" fmla="*/ 1080720 h 1152768"/>
                <a:gd name="connsiteX6" fmla="*/ 1305293 w 1881290"/>
                <a:gd name="connsiteY6" fmla="*/ 1152768 h 1152768"/>
                <a:gd name="connsiteX7" fmla="*/ 1110343 w 1881290"/>
                <a:gd name="connsiteY7" fmla="*/ 797020 h 1152768"/>
                <a:gd name="connsiteX8" fmla="*/ 636814 w 1881290"/>
                <a:gd name="connsiteY8" fmla="*/ 527599 h 1152768"/>
                <a:gd name="connsiteX9" fmla="*/ 0 w 1881290"/>
                <a:gd name="connsiteY9" fmla="*/ 298999 h 1152768"/>
                <a:gd name="connsiteX0" fmla="*/ 0 w 1881289"/>
                <a:gd name="connsiteY0" fmla="*/ 298999 h 1152768"/>
                <a:gd name="connsiteX1" fmla="*/ 854987 w 1881289"/>
                <a:gd name="connsiteY1" fmla="*/ 269408 h 1152768"/>
                <a:gd name="connsiteX2" fmla="*/ 1301902 w 1881289"/>
                <a:gd name="connsiteY2" fmla="*/ 429635 h 1152768"/>
                <a:gd name="connsiteX3" fmla="*/ 1737290 w 1881289"/>
                <a:gd name="connsiteY3" fmla="*/ 0 h 1152768"/>
                <a:gd name="connsiteX4" fmla="*/ 1881289 w 1881289"/>
                <a:gd name="connsiteY4" fmla="*/ 1080720 h 1152768"/>
                <a:gd name="connsiteX5" fmla="*/ 1305293 w 1881289"/>
                <a:gd name="connsiteY5" fmla="*/ 1152768 h 1152768"/>
                <a:gd name="connsiteX6" fmla="*/ 1110343 w 1881289"/>
                <a:gd name="connsiteY6" fmla="*/ 797020 h 1152768"/>
                <a:gd name="connsiteX7" fmla="*/ 636814 w 1881289"/>
                <a:gd name="connsiteY7" fmla="*/ 527599 h 1152768"/>
                <a:gd name="connsiteX8" fmla="*/ 0 w 1881289"/>
                <a:gd name="connsiteY8" fmla="*/ 298999 h 1152768"/>
                <a:gd name="connsiteX0" fmla="*/ 206847 w 2088136"/>
                <a:gd name="connsiteY0" fmla="*/ 298999 h 1152768"/>
                <a:gd name="connsiteX1" fmla="*/ 1061834 w 2088136"/>
                <a:gd name="connsiteY1" fmla="*/ 269408 h 1152768"/>
                <a:gd name="connsiteX2" fmla="*/ 1508749 w 2088136"/>
                <a:gd name="connsiteY2" fmla="*/ 429635 h 1152768"/>
                <a:gd name="connsiteX3" fmla="*/ 1944137 w 2088136"/>
                <a:gd name="connsiteY3" fmla="*/ 0 h 1152768"/>
                <a:gd name="connsiteX4" fmla="*/ 2088136 w 2088136"/>
                <a:gd name="connsiteY4" fmla="*/ 1080720 h 1152768"/>
                <a:gd name="connsiteX5" fmla="*/ 1512140 w 2088136"/>
                <a:gd name="connsiteY5" fmla="*/ 1152768 h 1152768"/>
                <a:gd name="connsiteX6" fmla="*/ 1317190 w 2088136"/>
                <a:gd name="connsiteY6" fmla="*/ 797020 h 1152768"/>
                <a:gd name="connsiteX7" fmla="*/ 0 w 2088136"/>
                <a:gd name="connsiteY7" fmla="*/ 654276 h 1152768"/>
                <a:gd name="connsiteX8" fmla="*/ 206847 w 2088136"/>
                <a:gd name="connsiteY8" fmla="*/ 298999 h 1152768"/>
                <a:gd name="connsiteX0" fmla="*/ 206847 w 2088136"/>
                <a:gd name="connsiteY0" fmla="*/ 298999 h 1152768"/>
                <a:gd name="connsiteX1" fmla="*/ 1061834 w 2088136"/>
                <a:gd name="connsiteY1" fmla="*/ 269408 h 1152768"/>
                <a:gd name="connsiteX2" fmla="*/ 1508749 w 2088136"/>
                <a:gd name="connsiteY2" fmla="*/ 429635 h 1152768"/>
                <a:gd name="connsiteX3" fmla="*/ 1944137 w 2088136"/>
                <a:gd name="connsiteY3" fmla="*/ 0 h 1152768"/>
                <a:gd name="connsiteX4" fmla="*/ 2088136 w 2088136"/>
                <a:gd name="connsiteY4" fmla="*/ 1080720 h 1152768"/>
                <a:gd name="connsiteX5" fmla="*/ 1512140 w 2088136"/>
                <a:gd name="connsiteY5" fmla="*/ 1152768 h 1152768"/>
                <a:gd name="connsiteX6" fmla="*/ 979725 w 2088136"/>
                <a:gd name="connsiteY6" fmla="*/ 684419 h 1152768"/>
                <a:gd name="connsiteX7" fmla="*/ 0 w 2088136"/>
                <a:gd name="connsiteY7" fmla="*/ 654276 h 1152768"/>
                <a:gd name="connsiteX8" fmla="*/ 206847 w 2088136"/>
                <a:gd name="connsiteY8" fmla="*/ 298999 h 1152768"/>
                <a:gd name="connsiteX0" fmla="*/ 206847 w 2088136"/>
                <a:gd name="connsiteY0" fmla="*/ 298999 h 1080720"/>
                <a:gd name="connsiteX1" fmla="*/ 1061834 w 2088136"/>
                <a:gd name="connsiteY1" fmla="*/ 269408 h 1080720"/>
                <a:gd name="connsiteX2" fmla="*/ 1508749 w 2088136"/>
                <a:gd name="connsiteY2" fmla="*/ 429635 h 1080720"/>
                <a:gd name="connsiteX3" fmla="*/ 1944137 w 2088136"/>
                <a:gd name="connsiteY3" fmla="*/ 0 h 1080720"/>
                <a:gd name="connsiteX4" fmla="*/ 2088136 w 2088136"/>
                <a:gd name="connsiteY4" fmla="*/ 1080720 h 1080720"/>
                <a:gd name="connsiteX5" fmla="*/ 1371530 w 2088136"/>
                <a:gd name="connsiteY5" fmla="*/ 857191 h 1080720"/>
                <a:gd name="connsiteX6" fmla="*/ 979725 w 2088136"/>
                <a:gd name="connsiteY6" fmla="*/ 684419 h 1080720"/>
                <a:gd name="connsiteX7" fmla="*/ 0 w 2088136"/>
                <a:gd name="connsiteY7" fmla="*/ 654276 h 1080720"/>
                <a:gd name="connsiteX8" fmla="*/ 206847 w 2088136"/>
                <a:gd name="connsiteY8" fmla="*/ 298999 h 1080720"/>
                <a:gd name="connsiteX0" fmla="*/ 206847 w 1944137"/>
                <a:gd name="connsiteY0" fmla="*/ 298999 h 857191"/>
                <a:gd name="connsiteX1" fmla="*/ 1061834 w 1944137"/>
                <a:gd name="connsiteY1" fmla="*/ 269408 h 857191"/>
                <a:gd name="connsiteX2" fmla="*/ 1508749 w 1944137"/>
                <a:gd name="connsiteY2" fmla="*/ 429635 h 857191"/>
                <a:gd name="connsiteX3" fmla="*/ 1944137 w 1944137"/>
                <a:gd name="connsiteY3" fmla="*/ 0 h 857191"/>
                <a:gd name="connsiteX4" fmla="*/ 1877220 w 1944137"/>
                <a:gd name="connsiteY4" fmla="*/ 602168 h 857191"/>
                <a:gd name="connsiteX5" fmla="*/ 1371530 w 1944137"/>
                <a:gd name="connsiteY5" fmla="*/ 857191 h 857191"/>
                <a:gd name="connsiteX6" fmla="*/ 979725 w 1944137"/>
                <a:gd name="connsiteY6" fmla="*/ 684419 h 857191"/>
                <a:gd name="connsiteX7" fmla="*/ 0 w 1944137"/>
                <a:gd name="connsiteY7" fmla="*/ 654276 h 857191"/>
                <a:gd name="connsiteX8" fmla="*/ 206847 w 1944137"/>
                <a:gd name="connsiteY8" fmla="*/ 298999 h 857191"/>
                <a:gd name="connsiteX0" fmla="*/ 206847 w 1877220"/>
                <a:gd name="connsiteY0" fmla="*/ 29591 h 587783"/>
                <a:gd name="connsiteX1" fmla="*/ 1061834 w 1877220"/>
                <a:gd name="connsiteY1" fmla="*/ 0 h 587783"/>
                <a:gd name="connsiteX2" fmla="*/ 1508749 w 1877220"/>
                <a:gd name="connsiteY2" fmla="*/ 160227 h 587783"/>
                <a:gd name="connsiteX3" fmla="*/ 1877220 w 1877220"/>
                <a:gd name="connsiteY3" fmla="*/ 332760 h 587783"/>
                <a:gd name="connsiteX4" fmla="*/ 1371530 w 1877220"/>
                <a:gd name="connsiteY4" fmla="*/ 587783 h 587783"/>
                <a:gd name="connsiteX5" fmla="*/ 979725 w 1877220"/>
                <a:gd name="connsiteY5" fmla="*/ 415011 h 587783"/>
                <a:gd name="connsiteX6" fmla="*/ 0 w 1877220"/>
                <a:gd name="connsiteY6" fmla="*/ 384868 h 587783"/>
                <a:gd name="connsiteX7" fmla="*/ 206847 w 1877220"/>
                <a:gd name="connsiteY7" fmla="*/ 29591 h 587783"/>
                <a:gd name="connsiteX0" fmla="*/ 206847 w 1877220"/>
                <a:gd name="connsiteY0" fmla="*/ 29591 h 587783"/>
                <a:gd name="connsiteX1" fmla="*/ 1061834 w 1877220"/>
                <a:gd name="connsiteY1" fmla="*/ 0 h 587783"/>
                <a:gd name="connsiteX2" fmla="*/ 1508749 w 1877220"/>
                <a:gd name="connsiteY2" fmla="*/ 160227 h 587783"/>
                <a:gd name="connsiteX3" fmla="*/ 1877220 w 1877220"/>
                <a:gd name="connsiteY3" fmla="*/ 332760 h 587783"/>
                <a:gd name="connsiteX4" fmla="*/ 1427774 w 1877220"/>
                <a:gd name="connsiteY4" fmla="*/ 587783 h 587783"/>
                <a:gd name="connsiteX5" fmla="*/ 979725 w 1877220"/>
                <a:gd name="connsiteY5" fmla="*/ 415011 h 587783"/>
                <a:gd name="connsiteX6" fmla="*/ 0 w 1877220"/>
                <a:gd name="connsiteY6" fmla="*/ 384868 h 587783"/>
                <a:gd name="connsiteX7" fmla="*/ 206847 w 1877220"/>
                <a:gd name="connsiteY7" fmla="*/ 29591 h 587783"/>
                <a:gd name="connsiteX0" fmla="*/ 206847 w 1877220"/>
                <a:gd name="connsiteY0" fmla="*/ 29591 h 587783"/>
                <a:gd name="connsiteX1" fmla="*/ 1061834 w 1877220"/>
                <a:gd name="connsiteY1" fmla="*/ 0 h 587783"/>
                <a:gd name="connsiteX2" fmla="*/ 1508749 w 1877220"/>
                <a:gd name="connsiteY2" fmla="*/ 160227 h 587783"/>
                <a:gd name="connsiteX3" fmla="*/ 1877220 w 1877220"/>
                <a:gd name="connsiteY3" fmla="*/ 332760 h 587783"/>
                <a:gd name="connsiteX4" fmla="*/ 1427774 w 1877220"/>
                <a:gd name="connsiteY4" fmla="*/ 587783 h 587783"/>
                <a:gd name="connsiteX5" fmla="*/ 979725 w 1877220"/>
                <a:gd name="connsiteY5" fmla="*/ 415011 h 587783"/>
                <a:gd name="connsiteX6" fmla="*/ 0 w 1877220"/>
                <a:gd name="connsiteY6" fmla="*/ 384868 h 587783"/>
                <a:gd name="connsiteX7" fmla="*/ 206847 w 1877220"/>
                <a:gd name="connsiteY7" fmla="*/ 29591 h 587783"/>
                <a:gd name="connsiteX0" fmla="*/ 206847 w 1835035"/>
                <a:gd name="connsiteY0" fmla="*/ 29591 h 587783"/>
                <a:gd name="connsiteX1" fmla="*/ 1061834 w 1835035"/>
                <a:gd name="connsiteY1" fmla="*/ 0 h 587783"/>
                <a:gd name="connsiteX2" fmla="*/ 1508749 w 1835035"/>
                <a:gd name="connsiteY2" fmla="*/ 160227 h 587783"/>
                <a:gd name="connsiteX3" fmla="*/ 1835035 w 1835035"/>
                <a:gd name="connsiteY3" fmla="*/ 191985 h 587783"/>
                <a:gd name="connsiteX4" fmla="*/ 1427774 w 1835035"/>
                <a:gd name="connsiteY4" fmla="*/ 587783 h 587783"/>
                <a:gd name="connsiteX5" fmla="*/ 979725 w 1835035"/>
                <a:gd name="connsiteY5" fmla="*/ 415011 h 587783"/>
                <a:gd name="connsiteX6" fmla="*/ 0 w 1835035"/>
                <a:gd name="connsiteY6" fmla="*/ 384868 h 587783"/>
                <a:gd name="connsiteX7" fmla="*/ 206847 w 1835035"/>
                <a:gd name="connsiteY7" fmla="*/ 29591 h 587783"/>
                <a:gd name="connsiteX0" fmla="*/ 206847 w 1891282"/>
                <a:gd name="connsiteY0" fmla="*/ 29591 h 587783"/>
                <a:gd name="connsiteX1" fmla="*/ 1061834 w 1891282"/>
                <a:gd name="connsiteY1" fmla="*/ 0 h 587783"/>
                <a:gd name="connsiteX2" fmla="*/ 1508749 w 1891282"/>
                <a:gd name="connsiteY2" fmla="*/ 160227 h 587783"/>
                <a:gd name="connsiteX3" fmla="*/ 1891282 w 1891282"/>
                <a:gd name="connsiteY3" fmla="*/ 206063 h 587783"/>
                <a:gd name="connsiteX4" fmla="*/ 1427774 w 1891282"/>
                <a:gd name="connsiteY4" fmla="*/ 587783 h 587783"/>
                <a:gd name="connsiteX5" fmla="*/ 979725 w 1891282"/>
                <a:gd name="connsiteY5" fmla="*/ 415011 h 587783"/>
                <a:gd name="connsiteX6" fmla="*/ 0 w 1891282"/>
                <a:gd name="connsiteY6" fmla="*/ 384868 h 587783"/>
                <a:gd name="connsiteX7" fmla="*/ 206847 w 1891282"/>
                <a:gd name="connsiteY7" fmla="*/ 29591 h 587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1282" h="587783">
                  <a:moveTo>
                    <a:pt x="206847" y="29591"/>
                  </a:moveTo>
                  <a:lnTo>
                    <a:pt x="1061834" y="0"/>
                  </a:lnTo>
                  <a:lnTo>
                    <a:pt x="1508749" y="160227"/>
                  </a:lnTo>
                  <a:lnTo>
                    <a:pt x="1891282" y="206063"/>
                  </a:lnTo>
                  <a:lnTo>
                    <a:pt x="1427774" y="587783"/>
                  </a:lnTo>
                  <a:lnTo>
                    <a:pt x="979725" y="415011"/>
                  </a:lnTo>
                  <a:lnTo>
                    <a:pt x="0" y="384868"/>
                  </a:lnTo>
                  <a:lnTo>
                    <a:pt x="206847" y="29591"/>
                  </a:lnTo>
                  <a:close/>
                </a:path>
              </a:pathLst>
            </a:custGeom>
            <a:solidFill>
              <a:srgbClr val="66FFFF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B60EC50-121E-B238-018E-D870327A6B66}"/>
                </a:ext>
              </a:extLst>
            </p:cNvPr>
            <p:cNvSpPr/>
            <p:nvPr/>
          </p:nvSpPr>
          <p:spPr>
            <a:xfrm>
              <a:off x="2667000" y="6115050"/>
              <a:ext cx="477838" cy="520700"/>
            </a:xfrm>
            <a:custGeom>
              <a:avLst/>
              <a:gdLst>
                <a:gd name="connsiteX0" fmla="*/ 351692 w 407963"/>
                <a:gd name="connsiteY0" fmla="*/ 0 h 520504"/>
                <a:gd name="connsiteX1" fmla="*/ 0 w 407963"/>
                <a:gd name="connsiteY1" fmla="*/ 407963 h 520504"/>
                <a:gd name="connsiteX2" fmla="*/ 196947 w 407963"/>
                <a:gd name="connsiteY2" fmla="*/ 520504 h 520504"/>
                <a:gd name="connsiteX3" fmla="*/ 281354 w 407963"/>
                <a:gd name="connsiteY3" fmla="*/ 407963 h 520504"/>
                <a:gd name="connsiteX4" fmla="*/ 407963 w 407963"/>
                <a:gd name="connsiteY4" fmla="*/ 126609 h 520504"/>
                <a:gd name="connsiteX5" fmla="*/ 295421 w 407963"/>
                <a:gd name="connsiteY5" fmla="*/ 56271 h 520504"/>
                <a:gd name="connsiteX6" fmla="*/ 295421 w 407963"/>
                <a:gd name="connsiteY6" fmla="*/ 56271 h 520504"/>
                <a:gd name="connsiteX0" fmla="*/ 422031 w 478302"/>
                <a:gd name="connsiteY0" fmla="*/ 0 h 520504"/>
                <a:gd name="connsiteX1" fmla="*/ 0 w 478302"/>
                <a:gd name="connsiteY1" fmla="*/ 478301 h 520504"/>
                <a:gd name="connsiteX2" fmla="*/ 267286 w 478302"/>
                <a:gd name="connsiteY2" fmla="*/ 520504 h 520504"/>
                <a:gd name="connsiteX3" fmla="*/ 351693 w 478302"/>
                <a:gd name="connsiteY3" fmla="*/ 407963 h 520504"/>
                <a:gd name="connsiteX4" fmla="*/ 478302 w 478302"/>
                <a:gd name="connsiteY4" fmla="*/ 126609 h 520504"/>
                <a:gd name="connsiteX5" fmla="*/ 365760 w 478302"/>
                <a:gd name="connsiteY5" fmla="*/ 56271 h 520504"/>
                <a:gd name="connsiteX6" fmla="*/ 365760 w 478302"/>
                <a:gd name="connsiteY6" fmla="*/ 56271 h 52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8302" h="520504">
                  <a:moveTo>
                    <a:pt x="422031" y="0"/>
                  </a:moveTo>
                  <a:lnTo>
                    <a:pt x="0" y="478301"/>
                  </a:lnTo>
                  <a:lnTo>
                    <a:pt x="267286" y="520504"/>
                  </a:lnTo>
                  <a:lnTo>
                    <a:pt x="351693" y="407963"/>
                  </a:lnTo>
                  <a:lnTo>
                    <a:pt x="478302" y="126609"/>
                  </a:lnTo>
                  <a:lnTo>
                    <a:pt x="365760" y="56271"/>
                  </a:lnTo>
                  <a:lnTo>
                    <a:pt x="365760" y="56271"/>
                  </a:lnTo>
                </a:path>
              </a:pathLst>
            </a:cu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47836A71-7252-4442-09BE-EF8B0D347E6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35375" y="1844675"/>
              <a:ext cx="2808288" cy="2160588"/>
            </a:xfrm>
            <a:custGeom>
              <a:avLst/>
              <a:gdLst>
                <a:gd name="T0" fmla="*/ 2147483646 w 12297"/>
                <a:gd name="T1" fmla="*/ 2147483646 h 12817"/>
                <a:gd name="T2" fmla="*/ 2147483646 w 12297"/>
                <a:gd name="T3" fmla="*/ 2147483646 h 12817"/>
                <a:gd name="T4" fmla="*/ 2147483646 w 12297"/>
                <a:gd name="T5" fmla="*/ 2147483646 h 12817"/>
                <a:gd name="T6" fmla="*/ 2147483646 w 12297"/>
                <a:gd name="T7" fmla="*/ 2147483646 h 12817"/>
                <a:gd name="T8" fmla="*/ 2147483646 w 12297"/>
                <a:gd name="T9" fmla="*/ 2147483646 h 12817"/>
                <a:gd name="T10" fmla="*/ 2147483646 w 12297"/>
                <a:gd name="T11" fmla="*/ 2147483646 h 12817"/>
                <a:gd name="T12" fmla="*/ 2147483646 w 12297"/>
                <a:gd name="T13" fmla="*/ 0 h 12817"/>
                <a:gd name="T14" fmla="*/ 2147483646 w 12297"/>
                <a:gd name="T15" fmla="*/ 2147483646 h 12817"/>
                <a:gd name="T16" fmla="*/ 2147483646 w 12297"/>
                <a:gd name="T17" fmla="*/ 2147483646 h 12817"/>
                <a:gd name="T18" fmla="*/ 2147483646 w 12297"/>
                <a:gd name="T19" fmla="*/ 2147483646 h 12817"/>
                <a:gd name="T20" fmla="*/ 2147483646 w 12297"/>
                <a:gd name="T21" fmla="*/ 2147483646 h 12817"/>
                <a:gd name="T22" fmla="*/ 2147483646 w 12297"/>
                <a:gd name="T23" fmla="*/ 2147483646 h 12817"/>
                <a:gd name="T24" fmla="*/ 2147483646 w 12297"/>
                <a:gd name="T25" fmla="*/ 2147483646 h 12817"/>
                <a:gd name="T26" fmla="*/ 2147483646 w 12297"/>
                <a:gd name="T27" fmla="*/ 2147483646 h 12817"/>
                <a:gd name="T28" fmla="*/ 2147483646 w 12297"/>
                <a:gd name="T29" fmla="*/ 2147483646 h 12817"/>
                <a:gd name="T30" fmla="*/ 2147483646 w 12297"/>
                <a:gd name="T31" fmla="*/ 2147483646 h 12817"/>
                <a:gd name="T32" fmla="*/ 0 w 12297"/>
                <a:gd name="T33" fmla="*/ 2147483646 h 12817"/>
                <a:gd name="T34" fmla="*/ 2147483646 w 12297"/>
                <a:gd name="T35" fmla="*/ 2147483646 h 12817"/>
                <a:gd name="T36" fmla="*/ 2147483646 w 12297"/>
                <a:gd name="T37" fmla="*/ 2147483646 h 128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2297" h="12817">
                  <a:moveTo>
                    <a:pt x="2768" y="9021"/>
                  </a:moveTo>
                  <a:lnTo>
                    <a:pt x="4095" y="7693"/>
                  </a:lnTo>
                  <a:lnTo>
                    <a:pt x="5040" y="6412"/>
                  </a:lnTo>
                  <a:lnTo>
                    <a:pt x="6819" y="4774"/>
                  </a:lnTo>
                  <a:lnTo>
                    <a:pt x="8216" y="3211"/>
                  </a:lnTo>
                  <a:lnTo>
                    <a:pt x="10718" y="857"/>
                  </a:lnTo>
                  <a:lnTo>
                    <a:pt x="12297" y="0"/>
                  </a:lnTo>
                  <a:lnTo>
                    <a:pt x="10086" y="857"/>
                  </a:lnTo>
                  <a:lnTo>
                    <a:pt x="9140" y="1290"/>
                  </a:lnTo>
                  <a:lnTo>
                    <a:pt x="8195" y="1714"/>
                  </a:lnTo>
                  <a:lnTo>
                    <a:pt x="7060" y="2326"/>
                  </a:lnTo>
                  <a:lnTo>
                    <a:pt x="5427" y="4031"/>
                  </a:lnTo>
                  <a:lnTo>
                    <a:pt x="4728" y="5055"/>
                  </a:lnTo>
                  <a:lnTo>
                    <a:pt x="4033" y="5327"/>
                  </a:lnTo>
                  <a:lnTo>
                    <a:pt x="2652" y="6775"/>
                  </a:lnTo>
                  <a:cubicBezTo>
                    <a:pt x="2127" y="7344"/>
                    <a:pt x="1724" y="8415"/>
                    <a:pt x="1199" y="8984"/>
                  </a:cubicBezTo>
                  <a:cubicBezTo>
                    <a:pt x="1123" y="9467"/>
                    <a:pt x="76" y="12334"/>
                    <a:pt x="0" y="12817"/>
                  </a:cubicBezTo>
                  <a:lnTo>
                    <a:pt x="2142" y="9548"/>
                  </a:lnTo>
                  <a:lnTo>
                    <a:pt x="2768" y="9021"/>
                  </a:lnTo>
                  <a:close/>
                </a:path>
              </a:pathLst>
            </a:cu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B13142F-C07B-F600-7E3A-6B790B380F56}"/>
                </a:ext>
              </a:extLst>
            </p:cNvPr>
            <p:cNvSpPr/>
            <p:nvPr/>
          </p:nvSpPr>
          <p:spPr>
            <a:xfrm>
              <a:off x="6011863" y="1720850"/>
              <a:ext cx="1155700" cy="679450"/>
            </a:xfrm>
            <a:custGeom>
              <a:avLst/>
              <a:gdLst>
                <a:gd name="connsiteX0" fmla="*/ 863600 w 1155700"/>
                <a:gd name="connsiteY0" fmla="*/ 0 h 679450"/>
                <a:gd name="connsiteX1" fmla="*/ 1155700 w 1155700"/>
                <a:gd name="connsiteY1" fmla="*/ 476250 h 679450"/>
                <a:gd name="connsiteX2" fmla="*/ 615950 w 1155700"/>
                <a:gd name="connsiteY2" fmla="*/ 679450 h 679450"/>
                <a:gd name="connsiteX3" fmla="*/ 0 w 1155700"/>
                <a:gd name="connsiteY3" fmla="*/ 571500 h 679450"/>
                <a:gd name="connsiteX4" fmla="*/ 508000 w 1155700"/>
                <a:gd name="connsiteY4" fmla="*/ 209550 h 679450"/>
                <a:gd name="connsiteX5" fmla="*/ 901700 w 1155700"/>
                <a:gd name="connsiteY5" fmla="*/ 57150 h 679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5700" h="679450">
                  <a:moveTo>
                    <a:pt x="863600" y="0"/>
                  </a:moveTo>
                  <a:lnTo>
                    <a:pt x="1155700" y="476250"/>
                  </a:lnTo>
                  <a:lnTo>
                    <a:pt x="615950" y="679450"/>
                  </a:lnTo>
                  <a:lnTo>
                    <a:pt x="0" y="571500"/>
                  </a:lnTo>
                  <a:lnTo>
                    <a:pt x="508000" y="209550"/>
                  </a:lnTo>
                  <a:lnTo>
                    <a:pt x="901700" y="57150"/>
                  </a:lnTo>
                </a:path>
              </a:pathLst>
            </a:custGeom>
            <a:solidFill>
              <a:srgbClr val="7EEF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5D8E1560-15D1-5A39-F4E4-8A96D7E42EE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211638" y="2146300"/>
              <a:ext cx="3654425" cy="3154363"/>
            </a:xfrm>
            <a:custGeom>
              <a:avLst/>
              <a:gdLst>
                <a:gd name="T0" fmla="*/ 2147483646 w 12378"/>
                <a:gd name="T1" fmla="*/ 2147483646 h 13278"/>
                <a:gd name="T2" fmla="*/ 0 w 12378"/>
                <a:gd name="T3" fmla="*/ 2147483646 h 13278"/>
                <a:gd name="T4" fmla="*/ 2147483646 w 12378"/>
                <a:gd name="T5" fmla="*/ 2147483646 h 13278"/>
                <a:gd name="T6" fmla="*/ 2147483646 w 12378"/>
                <a:gd name="T7" fmla="*/ 2147483646 h 13278"/>
                <a:gd name="T8" fmla="*/ 2147483646 w 12378"/>
                <a:gd name="T9" fmla="*/ 2147483646 h 13278"/>
                <a:gd name="T10" fmla="*/ 2147483646 w 12378"/>
                <a:gd name="T11" fmla="*/ 2147483646 h 13278"/>
                <a:gd name="T12" fmla="*/ 2147483646 w 12378"/>
                <a:gd name="T13" fmla="*/ 2147483646 h 13278"/>
                <a:gd name="T14" fmla="*/ 2147483646 w 12378"/>
                <a:gd name="T15" fmla="*/ 2147483646 h 13278"/>
                <a:gd name="T16" fmla="*/ 2147483646 w 12378"/>
                <a:gd name="T17" fmla="*/ 2147483646 h 13278"/>
                <a:gd name="T18" fmla="*/ 2147483646 w 12378"/>
                <a:gd name="T19" fmla="*/ 2147483646 h 13278"/>
                <a:gd name="T20" fmla="*/ 2147483646 w 12378"/>
                <a:gd name="T21" fmla="*/ 2147483646 h 13278"/>
                <a:gd name="T22" fmla="*/ 2147483646 w 12378"/>
                <a:gd name="T23" fmla="*/ 0 h 13278"/>
                <a:gd name="T24" fmla="*/ 2147483646 w 12378"/>
                <a:gd name="T25" fmla="*/ 1475130326 h 13278"/>
                <a:gd name="T26" fmla="*/ 2147483646 w 12378"/>
                <a:gd name="T27" fmla="*/ 2147483646 h 13278"/>
                <a:gd name="T28" fmla="*/ 2147483646 w 12378"/>
                <a:gd name="T29" fmla="*/ 2147483646 h 13278"/>
                <a:gd name="T30" fmla="*/ 2147483646 w 12378"/>
                <a:gd name="T31" fmla="*/ 2147483646 h 13278"/>
                <a:gd name="T32" fmla="*/ 2147483646 w 12378"/>
                <a:gd name="T33" fmla="*/ 2147483646 h 13278"/>
                <a:gd name="T34" fmla="*/ 2147483646 w 12378"/>
                <a:gd name="T35" fmla="*/ 2147483646 h 13278"/>
                <a:gd name="T36" fmla="*/ 2147483646 w 12378"/>
                <a:gd name="T37" fmla="*/ 2147483646 h 13278"/>
                <a:gd name="T38" fmla="*/ 2147483646 w 12378"/>
                <a:gd name="T39" fmla="*/ 2147483646 h 13278"/>
                <a:gd name="T40" fmla="*/ 2147483646 w 12378"/>
                <a:gd name="T41" fmla="*/ 2147483646 h 13278"/>
                <a:gd name="T42" fmla="*/ 2147483646 w 12378"/>
                <a:gd name="T43" fmla="*/ 2147483646 h 1327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378" h="13278">
                  <a:moveTo>
                    <a:pt x="1709" y="11460"/>
                  </a:moveTo>
                  <a:lnTo>
                    <a:pt x="0" y="13278"/>
                  </a:lnTo>
                  <a:lnTo>
                    <a:pt x="488" y="11460"/>
                  </a:lnTo>
                  <a:lnTo>
                    <a:pt x="976" y="10551"/>
                  </a:lnTo>
                  <a:lnTo>
                    <a:pt x="1464" y="9945"/>
                  </a:lnTo>
                  <a:lnTo>
                    <a:pt x="2439" y="8430"/>
                  </a:lnTo>
                  <a:lnTo>
                    <a:pt x="3659" y="6915"/>
                  </a:lnTo>
                  <a:lnTo>
                    <a:pt x="5122" y="5400"/>
                  </a:lnTo>
                  <a:lnTo>
                    <a:pt x="6162" y="3951"/>
                  </a:lnTo>
                  <a:cubicBezTo>
                    <a:pt x="6406" y="3748"/>
                    <a:pt x="6814" y="3074"/>
                    <a:pt x="7186" y="2576"/>
                  </a:cubicBezTo>
                  <a:cubicBezTo>
                    <a:pt x="7558" y="2078"/>
                    <a:pt x="8230" y="1166"/>
                    <a:pt x="8393" y="963"/>
                  </a:cubicBezTo>
                  <a:lnTo>
                    <a:pt x="9853" y="0"/>
                  </a:lnTo>
                  <a:lnTo>
                    <a:pt x="10966" y="110"/>
                  </a:lnTo>
                  <a:cubicBezTo>
                    <a:pt x="10919" y="603"/>
                    <a:pt x="11064" y="386"/>
                    <a:pt x="11017" y="879"/>
                  </a:cubicBezTo>
                  <a:lnTo>
                    <a:pt x="12378" y="1140"/>
                  </a:lnTo>
                  <a:lnTo>
                    <a:pt x="10252" y="2298"/>
                  </a:lnTo>
                  <a:lnTo>
                    <a:pt x="7075" y="6009"/>
                  </a:lnTo>
                  <a:lnTo>
                    <a:pt x="6258" y="7011"/>
                  </a:lnTo>
                  <a:lnTo>
                    <a:pt x="5027" y="8267"/>
                  </a:lnTo>
                  <a:lnTo>
                    <a:pt x="3414" y="9943"/>
                  </a:lnTo>
                  <a:lnTo>
                    <a:pt x="2441" y="10852"/>
                  </a:lnTo>
                  <a:lnTo>
                    <a:pt x="1709" y="1146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" name="Group 19">
            <a:extLst>
              <a:ext uri="{FF2B5EF4-FFF2-40B4-BE49-F238E27FC236}">
                <a16:creationId xmlns:a16="http://schemas.microsoft.com/office/drawing/2014/main" id="{C228C7E4-D913-45AA-576F-1ADF59ADBC6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068643" y="1145991"/>
            <a:ext cx="1932004" cy="766424"/>
            <a:chOff x="-23813" y="1322388"/>
            <a:chExt cx="9204326" cy="3663950"/>
          </a:xfrm>
        </p:grpSpPr>
        <p:grpSp>
          <p:nvGrpSpPr>
            <p:cNvPr id="27" name="Group 13">
              <a:extLst>
                <a:ext uri="{FF2B5EF4-FFF2-40B4-BE49-F238E27FC236}">
                  <a16:creationId xmlns:a16="http://schemas.microsoft.com/office/drawing/2014/main" id="{FAEFCC00-EED5-1C00-74ED-C56A3C0EC3A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-10434" y="1322388"/>
              <a:ext cx="9190947" cy="3620180"/>
              <a:chOff x="-7" y="833"/>
              <a:chExt cx="5790" cy="2280"/>
            </a:xfrm>
          </p:grpSpPr>
          <p:sp>
            <p:nvSpPr>
              <p:cNvPr id="30" name="Freeform 6">
                <a:extLst>
                  <a:ext uri="{FF2B5EF4-FFF2-40B4-BE49-F238E27FC236}">
                    <a16:creationId xmlns:a16="http://schemas.microsoft.com/office/drawing/2014/main" id="{3ED90A21-A893-52FF-D37C-15C5B1A3F35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-7" y="833"/>
                <a:ext cx="5790" cy="2280"/>
              </a:xfrm>
              <a:custGeom>
                <a:avLst/>
                <a:gdLst>
                  <a:gd name="T0" fmla="*/ 0 w 5790"/>
                  <a:gd name="T1" fmla="*/ 2248 h 2280"/>
                  <a:gd name="T2" fmla="*/ 211 w 5790"/>
                  <a:gd name="T3" fmla="*/ 2234 h 2280"/>
                  <a:gd name="T4" fmla="*/ 574 w 5790"/>
                  <a:gd name="T5" fmla="*/ 2280 h 2280"/>
                  <a:gd name="T6" fmla="*/ 1027 w 5790"/>
                  <a:gd name="T7" fmla="*/ 2234 h 2280"/>
                  <a:gd name="T8" fmla="*/ 1572 w 5790"/>
                  <a:gd name="T9" fmla="*/ 2189 h 2280"/>
                  <a:gd name="T10" fmla="*/ 2025 w 5790"/>
                  <a:gd name="T11" fmla="*/ 2143 h 2280"/>
                  <a:gd name="T12" fmla="*/ 2388 w 5790"/>
                  <a:gd name="T13" fmla="*/ 2053 h 2280"/>
                  <a:gd name="T14" fmla="*/ 2842 w 5790"/>
                  <a:gd name="T15" fmla="*/ 2007 h 2280"/>
                  <a:gd name="T16" fmla="*/ 3295 w 5790"/>
                  <a:gd name="T17" fmla="*/ 1962 h 2280"/>
                  <a:gd name="T18" fmla="*/ 3567 w 5790"/>
                  <a:gd name="T19" fmla="*/ 1917 h 2280"/>
                  <a:gd name="T20" fmla="*/ 4021 w 5790"/>
                  <a:gd name="T21" fmla="*/ 1735 h 2280"/>
                  <a:gd name="T22" fmla="*/ 4511 w 5790"/>
                  <a:gd name="T23" fmla="*/ 1527 h 2280"/>
                  <a:gd name="T24" fmla="*/ 4900 w 5790"/>
                  <a:gd name="T25" fmla="*/ 1339 h 2280"/>
                  <a:gd name="T26" fmla="*/ 5200 w 5790"/>
                  <a:gd name="T27" fmla="*/ 1191 h 2280"/>
                  <a:gd name="T28" fmla="*/ 5563 w 5790"/>
                  <a:gd name="T29" fmla="*/ 1009 h 2280"/>
                  <a:gd name="T30" fmla="*/ 5790 w 5790"/>
                  <a:gd name="T31" fmla="*/ 873 h 2280"/>
                  <a:gd name="T32" fmla="*/ 5767 w 5790"/>
                  <a:gd name="T33" fmla="*/ 0 h 2280"/>
                  <a:gd name="T34" fmla="*/ 5291 w 5790"/>
                  <a:gd name="T35" fmla="*/ 238 h 2280"/>
                  <a:gd name="T36" fmla="*/ 4837 w 5790"/>
                  <a:gd name="T37" fmla="*/ 420 h 2280"/>
                  <a:gd name="T38" fmla="*/ 4429 w 5790"/>
                  <a:gd name="T39" fmla="*/ 601 h 2280"/>
                  <a:gd name="T40" fmla="*/ 3930 w 5790"/>
                  <a:gd name="T41" fmla="*/ 828 h 2280"/>
                  <a:gd name="T42" fmla="*/ 3613 w 5790"/>
                  <a:gd name="T43" fmla="*/ 964 h 2280"/>
                  <a:gd name="T44" fmla="*/ 3290 w 5790"/>
                  <a:gd name="T45" fmla="*/ 1062 h 2280"/>
                  <a:gd name="T46" fmla="*/ 3023 w 5790"/>
                  <a:gd name="T47" fmla="*/ 1146 h 2280"/>
                  <a:gd name="T48" fmla="*/ 2706 w 5790"/>
                  <a:gd name="T49" fmla="*/ 1191 h 2280"/>
                  <a:gd name="T50" fmla="*/ 2479 w 5790"/>
                  <a:gd name="T51" fmla="*/ 1236 h 2280"/>
                  <a:gd name="T52" fmla="*/ 2207 w 5790"/>
                  <a:gd name="T53" fmla="*/ 1236 h 2280"/>
                  <a:gd name="T54" fmla="*/ 1844 w 5790"/>
                  <a:gd name="T55" fmla="*/ 1191 h 2280"/>
                  <a:gd name="T56" fmla="*/ 1617 w 5790"/>
                  <a:gd name="T57" fmla="*/ 1191 h 2280"/>
                  <a:gd name="T58" fmla="*/ 1390 w 5790"/>
                  <a:gd name="T59" fmla="*/ 1146 h 2280"/>
                  <a:gd name="T60" fmla="*/ 1209 w 5790"/>
                  <a:gd name="T61" fmla="*/ 1146 h 2280"/>
                  <a:gd name="T62" fmla="*/ 982 w 5790"/>
                  <a:gd name="T63" fmla="*/ 1146 h 2280"/>
                  <a:gd name="T64" fmla="*/ 755 w 5790"/>
                  <a:gd name="T65" fmla="*/ 1146 h 2280"/>
                  <a:gd name="T66" fmla="*/ 528 w 5790"/>
                  <a:gd name="T67" fmla="*/ 1146 h 2280"/>
                  <a:gd name="T68" fmla="*/ 211 w 5790"/>
                  <a:gd name="T69" fmla="*/ 1236 h 2280"/>
                  <a:gd name="T70" fmla="*/ 7 w 5790"/>
                  <a:gd name="T71" fmla="*/ 1284 h 2280"/>
                  <a:gd name="T72" fmla="*/ 0 w 5790"/>
                  <a:gd name="T73" fmla="*/ 2248 h 228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5790"/>
                  <a:gd name="T112" fmla="*/ 0 h 2280"/>
                  <a:gd name="T113" fmla="*/ 5790 w 5790"/>
                  <a:gd name="T114" fmla="*/ 2280 h 228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5790" h="2280">
                    <a:moveTo>
                      <a:pt x="0" y="2248"/>
                    </a:moveTo>
                    <a:lnTo>
                      <a:pt x="211" y="2234"/>
                    </a:lnTo>
                    <a:lnTo>
                      <a:pt x="574" y="2280"/>
                    </a:lnTo>
                    <a:lnTo>
                      <a:pt x="1027" y="2234"/>
                    </a:lnTo>
                    <a:lnTo>
                      <a:pt x="1572" y="2189"/>
                    </a:lnTo>
                    <a:lnTo>
                      <a:pt x="2025" y="2143"/>
                    </a:lnTo>
                    <a:lnTo>
                      <a:pt x="2388" y="2053"/>
                    </a:lnTo>
                    <a:lnTo>
                      <a:pt x="2842" y="2007"/>
                    </a:lnTo>
                    <a:lnTo>
                      <a:pt x="3295" y="1962"/>
                    </a:lnTo>
                    <a:lnTo>
                      <a:pt x="3567" y="1917"/>
                    </a:lnTo>
                    <a:lnTo>
                      <a:pt x="4021" y="1735"/>
                    </a:lnTo>
                    <a:lnTo>
                      <a:pt x="4511" y="1527"/>
                    </a:lnTo>
                    <a:lnTo>
                      <a:pt x="4900" y="1339"/>
                    </a:lnTo>
                    <a:lnTo>
                      <a:pt x="5200" y="1191"/>
                    </a:lnTo>
                    <a:lnTo>
                      <a:pt x="5563" y="1009"/>
                    </a:lnTo>
                    <a:lnTo>
                      <a:pt x="5790" y="873"/>
                    </a:lnTo>
                    <a:lnTo>
                      <a:pt x="5767" y="0"/>
                    </a:lnTo>
                    <a:lnTo>
                      <a:pt x="5291" y="238"/>
                    </a:lnTo>
                    <a:lnTo>
                      <a:pt x="4837" y="420"/>
                    </a:lnTo>
                    <a:lnTo>
                      <a:pt x="4429" y="601"/>
                    </a:lnTo>
                    <a:lnTo>
                      <a:pt x="3930" y="828"/>
                    </a:lnTo>
                    <a:lnTo>
                      <a:pt x="3613" y="964"/>
                    </a:lnTo>
                    <a:lnTo>
                      <a:pt x="3290" y="1062"/>
                    </a:lnTo>
                    <a:lnTo>
                      <a:pt x="3023" y="1146"/>
                    </a:lnTo>
                    <a:lnTo>
                      <a:pt x="2706" y="1191"/>
                    </a:lnTo>
                    <a:lnTo>
                      <a:pt x="2479" y="1236"/>
                    </a:lnTo>
                    <a:lnTo>
                      <a:pt x="2207" y="1236"/>
                    </a:lnTo>
                    <a:lnTo>
                      <a:pt x="1844" y="1191"/>
                    </a:lnTo>
                    <a:lnTo>
                      <a:pt x="1617" y="1191"/>
                    </a:lnTo>
                    <a:lnTo>
                      <a:pt x="1390" y="1146"/>
                    </a:lnTo>
                    <a:lnTo>
                      <a:pt x="1209" y="1146"/>
                    </a:lnTo>
                    <a:lnTo>
                      <a:pt x="982" y="1146"/>
                    </a:lnTo>
                    <a:lnTo>
                      <a:pt x="755" y="1146"/>
                    </a:lnTo>
                    <a:lnTo>
                      <a:pt x="528" y="1146"/>
                    </a:lnTo>
                    <a:lnTo>
                      <a:pt x="211" y="1236"/>
                    </a:lnTo>
                    <a:lnTo>
                      <a:pt x="7" y="1284"/>
                    </a:lnTo>
                    <a:lnTo>
                      <a:pt x="0" y="2248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" name="Freeform 9">
                <a:extLst>
                  <a:ext uri="{FF2B5EF4-FFF2-40B4-BE49-F238E27FC236}">
                    <a16:creationId xmlns:a16="http://schemas.microsoft.com/office/drawing/2014/main" id="{9C8CF500-C82C-FD62-DD01-6C606101267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13" y="2845"/>
                <a:ext cx="28" cy="21"/>
              </a:xfrm>
              <a:custGeom>
                <a:avLst/>
                <a:gdLst>
                  <a:gd name="T0" fmla="*/ 0 w 28"/>
                  <a:gd name="T1" fmla="*/ 21 h 21"/>
                  <a:gd name="T2" fmla="*/ 28 w 28"/>
                  <a:gd name="T3" fmla="*/ 0 h 21"/>
                  <a:gd name="T4" fmla="*/ 0 w 28"/>
                  <a:gd name="T5" fmla="*/ 21 h 21"/>
                  <a:gd name="T6" fmla="*/ 0 60000 65536"/>
                  <a:gd name="T7" fmla="*/ 0 60000 65536"/>
                  <a:gd name="T8" fmla="*/ 0 60000 65536"/>
                  <a:gd name="T9" fmla="*/ 0 w 28"/>
                  <a:gd name="T10" fmla="*/ 0 h 21"/>
                  <a:gd name="T11" fmla="*/ 28 w 28"/>
                  <a:gd name="T12" fmla="*/ 21 h 2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" h="21">
                    <a:moveTo>
                      <a:pt x="0" y="21"/>
                    </a:moveTo>
                    <a:cubicBezTo>
                      <a:pt x="9" y="14"/>
                      <a:pt x="28" y="0"/>
                      <a:pt x="28" y="0"/>
                    </a:cubicBezTo>
                    <a:cubicBezTo>
                      <a:pt x="28" y="0"/>
                      <a:pt x="9" y="14"/>
                      <a:pt x="0" y="2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28" name="Freeform 13">
              <a:extLst>
                <a:ext uri="{FF2B5EF4-FFF2-40B4-BE49-F238E27FC236}">
                  <a16:creationId xmlns:a16="http://schemas.microsoft.com/office/drawing/2014/main" id="{060B6648-D304-583E-3BA2-9972728A9524}"/>
                </a:ext>
              </a:extLst>
            </p:cNvPr>
            <p:cNvSpPr/>
            <p:nvPr/>
          </p:nvSpPr>
          <p:spPr bwMode="auto">
            <a:xfrm>
              <a:off x="-23813" y="4675188"/>
              <a:ext cx="3440113" cy="311150"/>
            </a:xfrm>
            <a:custGeom>
              <a:avLst/>
              <a:gdLst>
                <a:gd name="connsiteX0" fmla="*/ 1836964 w 1836964"/>
                <a:gd name="connsiteY0" fmla="*/ 212271 h 302078"/>
                <a:gd name="connsiteX1" fmla="*/ 1428750 w 1836964"/>
                <a:gd name="connsiteY1" fmla="*/ 89807 h 302078"/>
                <a:gd name="connsiteX2" fmla="*/ 1102179 w 1836964"/>
                <a:gd name="connsiteY2" fmla="*/ 24492 h 302078"/>
                <a:gd name="connsiteX3" fmla="*/ 734786 w 1836964"/>
                <a:gd name="connsiteY3" fmla="*/ 24492 h 302078"/>
                <a:gd name="connsiteX4" fmla="*/ 310243 w 1836964"/>
                <a:gd name="connsiteY4" fmla="*/ 0 h 302078"/>
                <a:gd name="connsiteX5" fmla="*/ 24493 w 1836964"/>
                <a:gd name="connsiteY5" fmla="*/ 40821 h 302078"/>
                <a:gd name="connsiteX6" fmla="*/ 0 w 1836964"/>
                <a:gd name="connsiteY6" fmla="*/ 285750 h 302078"/>
                <a:gd name="connsiteX7" fmla="*/ 318407 w 1836964"/>
                <a:gd name="connsiteY7" fmla="*/ 228600 h 302078"/>
                <a:gd name="connsiteX8" fmla="*/ 881743 w 1836964"/>
                <a:gd name="connsiteY8" fmla="*/ 302078 h 302078"/>
                <a:gd name="connsiteX9" fmla="*/ 1836964 w 1836964"/>
                <a:gd name="connsiteY9" fmla="*/ 212271 h 302078"/>
                <a:gd name="connsiteX0" fmla="*/ 3254458 w 3254458"/>
                <a:gd name="connsiteY0" fmla="*/ 67274 h 302078"/>
                <a:gd name="connsiteX1" fmla="*/ 1428750 w 3254458"/>
                <a:gd name="connsiteY1" fmla="*/ 89807 h 302078"/>
                <a:gd name="connsiteX2" fmla="*/ 1102179 w 3254458"/>
                <a:gd name="connsiteY2" fmla="*/ 24492 h 302078"/>
                <a:gd name="connsiteX3" fmla="*/ 734786 w 3254458"/>
                <a:gd name="connsiteY3" fmla="*/ 24492 h 302078"/>
                <a:gd name="connsiteX4" fmla="*/ 310243 w 3254458"/>
                <a:gd name="connsiteY4" fmla="*/ 0 h 302078"/>
                <a:gd name="connsiteX5" fmla="*/ 24493 w 3254458"/>
                <a:gd name="connsiteY5" fmla="*/ 40821 h 302078"/>
                <a:gd name="connsiteX6" fmla="*/ 0 w 3254458"/>
                <a:gd name="connsiteY6" fmla="*/ 285750 h 302078"/>
                <a:gd name="connsiteX7" fmla="*/ 318407 w 3254458"/>
                <a:gd name="connsiteY7" fmla="*/ 228600 h 302078"/>
                <a:gd name="connsiteX8" fmla="*/ 881743 w 3254458"/>
                <a:gd name="connsiteY8" fmla="*/ 302078 h 302078"/>
                <a:gd name="connsiteX9" fmla="*/ 3254458 w 3254458"/>
                <a:gd name="connsiteY9" fmla="*/ 67274 h 302078"/>
                <a:gd name="connsiteX0" fmla="*/ 3254458 w 3254458"/>
                <a:gd name="connsiteY0" fmla="*/ 67274 h 302078"/>
                <a:gd name="connsiteX1" fmla="*/ 1428750 w 3254458"/>
                <a:gd name="connsiteY1" fmla="*/ 89807 h 302078"/>
                <a:gd name="connsiteX2" fmla="*/ 1102179 w 3254458"/>
                <a:gd name="connsiteY2" fmla="*/ 24492 h 302078"/>
                <a:gd name="connsiteX3" fmla="*/ 734786 w 3254458"/>
                <a:gd name="connsiteY3" fmla="*/ 24492 h 302078"/>
                <a:gd name="connsiteX4" fmla="*/ 310243 w 3254458"/>
                <a:gd name="connsiteY4" fmla="*/ 0 h 302078"/>
                <a:gd name="connsiteX5" fmla="*/ 39735 w 3254458"/>
                <a:gd name="connsiteY5" fmla="*/ 147661 h 302078"/>
                <a:gd name="connsiteX6" fmla="*/ 0 w 3254458"/>
                <a:gd name="connsiteY6" fmla="*/ 285750 h 302078"/>
                <a:gd name="connsiteX7" fmla="*/ 318407 w 3254458"/>
                <a:gd name="connsiteY7" fmla="*/ 228600 h 302078"/>
                <a:gd name="connsiteX8" fmla="*/ 881743 w 3254458"/>
                <a:gd name="connsiteY8" fmla="*/ 302078 h 302078"/>
                <a:gd name="connsiteX9" fmla="*/ 3254458 w 3254458"/>
                <a:gd name="connsiteY9" fmla="*/ 67274 h 302078"/>
                <a:gd name="connsiteX0" fmla="*/ 3254458 w 3254458"/>
                <a:gd name="connsiteY0" fmla="*/ 42782 h 277586"/>
                <a:gd name="connsiteX1" fmla="*/ 1428750 w 3254458"/>
                <a:gd name="connsiteY1" fmla="*/ 65315 h 277586"/>
                <a:gd name="connsiteX2" fmla="*/ 1102179 w 3254458"/>
                <a:gd name="connsiteY2" fmla="*/ 0 h 277586"/>
                <a:gd name="connsiteX3" fmla="*/ 734786 w 3254458"/>
                <a:gd name="connsiteY3" fmla="*/ 0 h 277586"/>
                <a:gd name="connsiteX4" fmla="*/ 325485 w 3254458"/>
                <a:gd name="connsiteY4" fmla="*/ 82348 h 277586"/>
                <a:gd name="connsiteX5" fmla="*/ 39735 w 3254458"/>
                <a:gd name="connsiteY5" fmla="*/ 123169 h 277586"/>
                <a:gd name="connsiteX6" fmla="*/ 0 w 3254458"/>
                <a:gd name="connsiteY6" fmla="*/ 261258 h 277586"/>
                <a:gd name="connsiteX7" fmla="*/ 318407 w 3254458"/>
                <a:gd name="connsiteY7" fmla="*/ 204108 h 277586"/>
                <a:gd name="connsiteX8" fmla="*/ 881743 w 3254458"/>
                <a:gd name="connsiteY8" fmla="*/ 277586 h 277586"/>
                <a:gd name="connsiteX9" fmla="*/ 3254458 w 3254458"/>
                <a:gd name="connsiteY9" fmla="*/ 42782 h 277586"/>
                <a:gd name="connsiteX0" fmla="*/ 3254458 w 3254458"/>
                <a:gd name="connsiteY0" fmla="*/ 42782 h 277586"/>
                <a:gd name="connsiteX1" fmla="*/ 1428750 w 3254458"/>
                <a:gd name="connsiteY1" fmla="*/ 65315 h 277586"/>
                <a:gd name="connsiteX2" fmla="*/ 1102179 w 3254458"/>
                <a:gd name="connsiteY2" fmla="*/ 0 h 277586"/>
                <a:gd name="connsiteX3" fmla="*/ 765270 w 3254458"/>
                <a:gd name="connsiteY3" fmla="*/ 106840 h 277586"/>
                <a:gd name="connsiteX4" fmla="*/ 325485 w 3254458"/>
                <a:gd name="connsiteY4" fmla="*/ 82348 h 277586"/>
                <a:gd name="connsiteX5" fmla="*/ 39735 w 3254458"/>
                <a:gd name="connsiteY5" fmla="*/ 123169 h 277586"/>
                <a:gd name="connsiteX6" fmla="*/ 0 w 3254458"/>
                <a:gd name="connsiteY6" fmla="*/ 261258 h 277586"/>
                <a:gd name="connsiteX7" fmla="*/ 318407 w 3254458"/>
                <a:gd name="connsiteY7" fmla="*/ 204108 h 277586"/>
                <a:gd name="connsiteX8" fmla="*/ 881743 w 3254458"/>
                <a:gd name="connsiteY8" fmla="*/ 277586 h 277586"/>
                <a:gd name="connsiteX9" fmla="*/ 3254458 w 3254458"/>
                <a:gd name="connsiteY9" fmla="*/ 42782 h 277586"/>
                <a:gd name="connsiteX0" fmla="*/ 3254458 w 3254458"/>
                <a:gd name="connsiteY0" fmla="*/ 0 h 234804"/>
                <a:gd name="connsiteX1" fmla="*/ 1428750 w 3254458"/>
                <a:gd name="connsiteY1" fmla="*/ 22533 h 234804"/>
                <a:gd name="connsiteX2" fmla="*/ 1018349 w 3254458"/>
                <a:gd name="connsiteY2" fmla="*/ 94584 h 234804"/>
                <a:gd name="connsiteX3" fmla="*/ 765270 w 3254458"/>
                <a:gd name="connsiteY3" fmla="*/ 64058 h 234804"/>
                <a:gd name="connsiteX4" fmla="*/ 325485 w 3254458"/>
                <a:gd name="connsiteY4" fmla="*/ 39566 h 234804"/>
                <a:gd name="connsiteX5" fmla="*/ 39735 w 3254458"/>
                <a:gd name="connsiteY5" fmla="*/ 80387 h 234804"/>
                <a:gd name="connsiteX6" fmla="*/ 0 w 3254458"/>
                <a:gd name="connsiteY6" fmla="*/ 218476 h 234804"/>
                <a:gd name="connsiteX7" fmla="*/ 318407 w 3254458"/>
                <a:gd name="connsiteY7" fmla="*/ 161326 h 234804"/>
                <a:gd name="connsiteX8" fmla="*/ 881743 w 3254458"/>
                <a:gd name="connsiteY8" fmla="*/ 234804 h 234804"/>
                <a:gd name="connsiteX9" fmla="*/ 3254458 w 3254458"/>
                <a:gd name="connsiteY9" fmla="*/ 0 h 234804"/>
                <a:gd name="connsiteX0" fmla="*/ 3254458 w 3254458"/>
                <a:gd name="connsiteY0" fmla="*/ 99570 h 334374"/>
                <a:gd name="connsiteX1" fmla="*/ 3227291 w 3254458"/>
                <a:gd name="connsiteY1" fmla="*/ 0 h 334374"/>
                <a:gd name="connsiteX2" fmla="*/ 1018349 w 3254458"/>
                <a:gd name="connsiteY2" fmla="*/ 194154 h 334374"/>
                <a:gd name="connsiteX3" fmla="*/ 765270 w 3254458"/>
                <a:gd name="connsiteY3" fmla="*/ 163628 h 334374"/>
                <a:gd name="connsiteX4" fmla="*/ 325485 w 3254458"/>
                <a:gd name="connsiteY4" fmla="*/ 139136 h 334374"/>
                <a:gd name="connsiteX5" fmla="*/ 39735 w 3254458"/>
                <a:gd name="connsiteY5" fmla="*/ 179957 h 334374"/>
                <a:gd name="connsiteX6" fmla="*/ 0 w 3254458"/>
                <a:gd name="connsiteY6" fmla="*/ 318046 h 334374"/>
                <a:gd name="connsiteX7" fmla="*/ 318407 w 3254458"/>
                <a:gd name="connsiteY7" fmla="*/ 260896 h 334374"/>
                <a:gd name="connsiteX8" fmla="*/ 881743 w 3254458"/>
                <a:gd name="connsiteY8" fmla="*/ 334374 h 334374"/>
                <a:gd name="connsiteX9" fmla="*/ 3254458 w 3254458"/>
                <a:gd name="connsiteY9" fmla="*/ 99570 h 334374"/>
                <a:gd name="connsiteX0" fmla="*/ 3254458 w 3440677"/>
                <a:gd name="connsiteY0" fmla="*/ 76676 h 311480"/>
                <a:gd name="connsiteX1" fmla="*/ 3440677 w 3440677"/>
                <a:gd name="connsiteY1" fmla="*/ 0 h 311480"/>
                <a:gd name="connsiteX2" fmla="*/ 1018349 w 3440677"/>
                <a:gd name="connsiteY2" fmla="*/ 171260 h 311480"/>
                <a:gd name="connsiteX3" fmla="*/ 765270 w 3440677"/>
                <a:gd name="connsiteY3" fmla="*/ 140734 h 311480"/>
                <a:gd name="connsiteX4" fmla="*/ 325485 w 3440677"/>
                <a:gd name="connsiteY4" fmla="*/ 116242 h 311480"/>
                <a:gd name="connsiteX5" fmla="*/ 39735 w 3440677"/>
                <a:gd name="connsiteY5" fmla="*/ 157063 h 311480"/>
                <a:gd name="connsiteX6" fmla="*/ 0 w 3440677"/>
                <a:gd name="connsiteY6" fmla="*/ 295152 h 311480"/>
                <a:gd name="connsiteX7" fmla="*/ 318407 w 3440677"/>
                <a:gd name="connsiteY7" fmla="*/ 238002 h 311480"/>
                <a:gd name="connsiteX8" fmla="*/ 881743 w 3440677"/>
                <a:gd name="connsiteY8" fmla="*/ 311480 h 311480"/>
                <a:gd name="connsiteX9" fmla="*/ 3254458 w 3440677"/>
                <a:gd name="connsiteY9" fmla="*/ 76676 h 3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0677" h="311480">
                  <a:moveTo>
                    <a:pt x="3254458" y="76676"/>
                  </a:moveTo>
                  <a:lnTo>
                    <a:pt x="3440677" y="0"/>
                  </a:lnTo>
                  <a:lnTo>
                    <a:pt x="1018349" y="171260"/>
                  </a:lnTo>
                  <a:lnTo>
                    <a:pt x="765270" y="140734"/>
                  </a:lnTo>
                  <a:lnTo>
                    <a:pt x="325485" y="116242"/>
                  </a:lnTo>
                  <a:lnTo>
                    <a:pt x="39735" y="157063"/>
                  </a:lnTo>
                  <a:lnTo>
                    <a:pt x="0" y="295152"/>
                  </a:lnTo>
                  <a:lnTo>
                    <a:pt x="318407" y="238002"/>
                  </a:lnTo>
                  <a:lnTo>
                    <a:pt x="881743" y="311480"/>
                  </a:lnTo>
                  <a:lnTo>
                    <a:pt x="3254458" y="76676"/>
                  </a:lnTo>
                  <a:close/>
                </a:path>
              </a:pathLst>
            </a:custGeom>
            <a:solidFill>
              <a:srgbClr val="FF99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F5E3FC63-9176-27E5-2B52-FFFBBE10F416}"/>
                </a:ext>
              </a:extLst>
            </p:cNvPr>
            <p:cNvSpPr>
              <a:spLocks noChangeAspect="1"/>
            </p:cNvSpPr>
            <p:nvPr/>
          </p:nvSpPr>
          <p:spPr bwMode="auto">
            <a:xfrm rot="1091494">
              <a:off x="58917" y="2735533"/>
              <a:ext cx="2952836" cy="1400875"/>
            </a:xfrm>
            <a:custGeom>
              <a:avLst/>
              <a:gdLst>
                <a:gd name="T0" fmla="*/ 1810729158 w 22740"/>
                <a:gd name="T1" fmla="*/ 2147483646 h 13406"/>
                <a:gd name="T2" fmla="*/ 0 w 22740"/>
                <a:gd name="T3" fmla="*/ 2147483646 h 13406"/>
                <a:gd name="T4" fmla="*/ 2147483646 w 22740"/>
                <a:gd name="T5" fmla="*/ 2147483646 h 13406"/>
                <a:gd name="T6" fmla="*/ 2147483646 w 22740"/>
                <a:gd name="T7" fmla="*/ 2147483646 h 13406"/>
                <a:gd name="T8" fmla="*/ 2147483646 w 22740"/>
                <a:gd name="T9" fmla="*/ 2147483646 h 13406"/>
                <a:gd name="T10" fmla="*/ 2147483646 w 22740"/>
                <a:gd name="T11" fmla="*/ 2147483646 h 13406"/>
                <a:gd name="T12" fmla="*/ 2147483646 w 22740"/>
                <a:gd name="T13" fmla="*/ 1487915567 h 13406"/>
                <a:gd name="T14" fmla="*/ 2147483646 w 22740"/>
                <a:gd name="T15" fmla="*/ 0 h 13406"/>
                <a:gd name="T16" fmla="*/ 2147483646 w 22740"/>
                <a:gd name="T17" fmla="*/ 2147483646 h 13406"/>
                <a:gd name="T18" fmla="*/ 2147483646 w 22740"/>
                <a:gd name="T19" fmla="*/ 2147483646 h 13406"/>
                <a:gd name="T20" fmla="*/ 2147483646 w 22740"/>
                <a:gd name="T21" fmla="*/ 2147483646 h 13406"/>
                <a:gd name="T22" fmla="*/ 2147483646 w 22740"/>
                <a:gd name="T23" fmla="*/ 2147483646 h 13406"/>
                <a:gd name="T24" fmla="*/ 2147483646 w 22740"/>
                <a:gd name="T25" fmla="*/ 2147483646 h 13406"/>
                <a:gd name="T26" fmla="*/ 2147483646 w 22740"/>
                <a:gd name="T27" fmla="*/ 2147483646 h 13406"/>
                <a:gd name="T28" fmla="*/ 1810729158 w 22740"/>
                <a:gd name="T29" fmla="*/ 2147483646 h 1340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2740" h="13406">
                  <a:moveTo>
                    <a:pt x="827" y="13406"/>
                  </a:moveTo>
                  <a:lnTo>
                    <a:pt x="0" y="10660"/>
                  </a:lnTo>
                  <a:lnTo>
                    <a:pt x="1037" y="9849"/>
                  </a:lnTo>
                  <a:lnTo>
                    <a:pt x="5635" y="6096"/>
                  </a:lnTo>
                  <a:cubicBezTo>
                    <a:pt x="7100" y="5185"/>
                    <a:pt x="8323" y="4844"/>
                    <a:pt x="9825" y="4381"/>
                  </a:cubicBezTo>
                  <a:lnTo>
                    <a:pt x="15404" y="2098"/>
                  </a:lnTo>
                  <a:cubicBezTo>
                    <a:pt x="15357" y="2591"/>
                    <a:pt x="19070" y="811"/>
                    <a:pt x="19023" y="1304"/>
                  </a:cubicBezTo>
                  <a:lnTo>
                    <a:pt x="22740" y="0"/>
                  </a:lnTo>
                  <a:lnTo>
                    <a:pt x="20144" y="2292"/>
                  </a:lnTo>
                  <a:lnTo>
                    <a:pt x="16662" y="3826"/>
                  </a:lnTo>
                  <a:lnTo>
                    <a:pt x="13791" y="4946"/>
                  </a:lnTo>
                  <a:lnTo>
                    <a:pt x="8963" y="6760"/>
                  </a:lnTo>
                  <a:lnTo>
                    <a:pt x="5974" y="7659"/>
                  </a:lnTo>
                  <a:cubicBezTo>
                    <a:pt x="6060" y="8078"/>
                    <a:pt x="4135" y="9649"/>
                    <a:pt x="4221" y="10068"/>
                  </a:cubicBezTo>
                  <a:cubicBezTo>
                    <a:pt x="4340" y="10925"/>
                    <a:pt x="708" y="12549"/>
                    <a:pt x="827" y="13406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3" name="Group 5">
            <a:extLst>
              <a:ext uri="{FF2B5EF4-FFF2-40B4-BE49-F238E27FC236}">
                <a16:creationId xmlns:a16="http://schemas.microsoft.com/office/drawing/2014/main" id="{7A916C37-3367-125C-A168-B0EA19F5CD0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534972" y="3657693"/>
            <a:ext cx="1644941" cy="1910299"/>
            <a:chOff x="755650" y="-10051"/>
            <a:chExt cx="6901952" cy="6702775"/>
          </a:xfrm>
        </p:grpSpPr>
        <p:sp>
          <p:nvSpPr>
            <p:cNvPr id="14" name="Freeform 24">
              <a:extLst>
                <a:ext uri="{FF2B5EF4-FFF2-40B4-BE49-F238E27FC236}">
                  <a16:creationId xmlns:a16="http://schemas.microsoft.com/office/drawing/2014/main" id="{440EB6A2-417C-1B6C-2703-8A2AE26B26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" y="0"/>
              <a:ext cx="2262188" cy="2303463"/>
            </a:xfrm>
            <a:custGeom>
              <a:avLst/>
              <a:gdLst>
                <a:gd name="T0" fmla="*/ 2147483646 w 10000"/>
                <a:gd name="T1" fmla="*/ 2147483646 h 10078"/>
                <a:gd name="T2" fmla="*/ 2147483646 w 10000"/>
                <a:gd name="T3" fmla="*/ 2147483646 h 10078"/>
                <a:gd name="T4" fmla="*/ 2147483646 w 10000"/>
                <a:gd name="T5" fmla="*/ 0 h 10078"/>
                <a:gd name="T6" fmla="*/ 0 w 10000"/>
                <a:gd name="T7" fmla="*/ 0 h 10078"/>
                <a:gd name="T8" fmla="*/ 2147483646 w 10000"/>
                <a:gd name="T9" fmla="*/ 2147483646 h 10078"/>
                <a:gd name="T10" fmla="*/ 2147483646 w 10000"/>
                <a:gd name="T11" fmla="*/ 2147483646 h 10078"/>
                <a:gd name="T12" fmla="*/ 2147483646 w 10000"/>
                <a:gd name="T13" fmla="*/ 2147483646 h 10078"/>
                <a:gd name="T14" fmla="*/ 2147483646 w 10000"/>
                <a:gd name="T15" fmla="*/ 2147483646 h 10078"/>
                <a:gd name="T16" fmla="*/ 2147483646 w 10000"/>
                <a:gd name="T17" fmla="*/ 2147483646 h 10078"/>
                <a:gd name="T18" fmla="*/ 2147483646 w 10000"/>
                <a:gd name="T19" fmla="*/ 2147483646 h 10078"/>
                <a:gd name="T20" fmla="*/ 2147483646 w 10000"/>
                <a:gd name="T21" fmla="*/ 2147483646 h 10078"/>
                <a:gd name="T22" fmla="*/ 2147483646 w 10000"/>
                <a:gd name="T23" fmla="*/ 2147483646 h 10078"/>
                <a:gd name="T24" fmla="*/ 2147483646 w 10000"/>
                <a:gd name="T25" fmla="*/ 2147483646 h 10078"/>
                <a:gd name="T26" fmla="*/ 2147483646 w 10000"/>
                <a:gd name="T27" fmla="*/ 2147483646 h 10078"/>
                <a:gd name="T28" fmla="*/ 2147483646 w 10000"/>
                <a:gd name="T29" fmla="*/ 2147483646 h 1007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000"/>
                <a:gd name="T46" fmla="*/ 0 h 10078"/>
                <a:gd name="T47" fmla="*/ 10000 w 10000"/>
                <a:gd name="T48" fmla="*/ 10078 h 1007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000" h="10078">
                  <a:moveTo>
                    <a:pt x="6048" y="10078"/>
                  </a:moveTo>
                  <a:lnTo>
                    <a:pt x="10000" y="167"/>
                  </a:lnTo>
                  <a:cubicBezTo>
                    <a:pt x="9956" y="111"/>
                    <a:pt x="9911" y="56"/>
                    <a:pt x="9867" y="0"/>
                  </a:cubicBezTo>
                  <a:lnTo>
                    <a:pt x="0" y="0"/>
                  </a:lnTo>
                  <a:cubicBezTo>
                    <a:pt x="23" y="313"/>
                    <a:pt x="47" y="625"/>
                    <a:pt x="70" y="938"/>
                  </a:cubicBezTo>
                  <a:lnTo>
                    <a:pt x="954" y="3146"/>
                  </a:lnTo>
                  <a:cubicBezTo>
                    <a:pt x="1031" y="3373"/>
                    <a:pt x="1109" y="3599"/>
                    <a:pt x="1186" y="3826"/>
                  </a:cubicBezTo>
                  <a:lnTo>
                    <a:pt x="1593" y="5042"/>
                  </a:lnTo>
                  <a:cubicBezTo>
                    <a:pt x="1698" y="5357"/>
                    <a:pt x="1804" y="5671"/>
                    <a:pt x="1909" y="5986"/>
                  </a:cubicBezTo>
                  <a:lnTo>
                    <a:pt x="2744" y="6958"/>
                  </a:lnTo>
                  <a:lnTo>
                    <a:pt x="3502" y="8188"/>
                  </a:lnTo>
                  <a:lnTo>
                    <a:pt x="3818" y="8500"/>
                  </a:lnTo>
                  <a:lnTo>
                    <a:pt x="4772" y="9451"/>
                  </a:lnTo>
                  <a:lnTo>
                    <a:pt x="5095" y="9451"/>
                  </a:lnTo>
                  <a:lnTo>
                    <a:pt x="6048" y="10078"/>
                  </a:lnTo>
                  <a:close/>
                </a:path>
              </a:pathLst>
            </a:custGeom>
            <a:solidFill>
              <a:srgbClr val="00CC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5E03E9CF-2225-4D5C-4AD0-D8D84DA248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7890" y="1916832"/>
              <a:ext cx="576399" cy="452438"/>
            </a:xfrm>
            <a:custGeom>
              <a:avLst/>
              <a:gdLst>
                <a:gd name="T0" fmla="*/ 2147483646 w 6154"/>
                <a:gd name="T1" fmla="*/ 0 h 10000"/>
                <a:gd name="T2" fmla="*/ 2147483646 w 6154"/>
                <a:gd name="T3" fmla="*/ 2147483646 h 10000"/>
                <a:gd name="T4" fmla="*/ 0 w 6154"/>
                <a:gd name="T5" fmla="*/ 2147483646 h 10000"/>
                <a:gd name="T6" fmla="*/ 2147483646 w 6154"/>
                <a:gd name="T7" fmla="*/ 2147483646 h 10000"/>
                <a:gd name="T8" fmla="*/ 2147483646 w 6154"/>
                <a:gd name="T9" fmla="*/ 2147483646 h 10000"/>
                <a:gd name="T10" fmla="*/ 2147483646 w 6154"/>
                <a:gd name="T11" fmla="*/ 0 h 1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154" h="10000">
                  <a:moveTo>
                    <a:pt x="3846" y="0"/>
                  </a:moveTo>
                  <a:lnTo>
                    <a:pt x="1035" y="4632"/>
                  </a:lnTo>
                  <a:lnTo>
                    <a:pt x="0" y="6376"/>
                  </a:lnTo>
                  <a:lnTo>
                    <a:pt x="4686" y="10000"/>
                  </a:lnTo>
                  <a:lnTo>
                    <a:pt x="6154" y="1594"/>
                  </a:lnTo>
                  <a:lnTo>
                    <a:pt x="384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6C1C2373-CE7C-AB96-A3E5-00A70F39C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" y="698500"/>
              <a:ext cx="287338" cy="309563"/>
            </a:xfrm>
            <a:custGeom>
              <a:avLst/>
              <a:gdLst>
                <a:gd name="T0" fmla="*/ 2147483646 w 181"/>
                <a:gd name="T1" fmla="*/ 2147483646 h 195"/>
                <a:gd name="T2" fmla="*/ 2147483646 w 181"/>
                <a:gd name="T3" fmla="*/ 2147483646 h 195"/>
                <a:gd name="T4" fmla="*/ 0 w 181"/>
                <a:gd name="T5" fmla="*/ 2147483646 h 195"/>
                <a:gd name="T6" fmla="*/ 2147483646 w 181"/>
                <a:gd name="T7" fmla="*/ 0 h 195"/>
                <a:gd name="T8" fmla="*/ 2147483646 w 181"/>
                <a:gd name="T9" fmla="*/ 2147483646 h 195"/>
                <a:gd name="T10" fmla="*/ 2147483646 w 181"/>
                <a:gd name="T11" fmla="*/ 2147483646 h 19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1"/>
                <a:gd name="T19" fmla="*/ 0 h 195"/>
                <a:gd name="T20" fmla="*/ 181 w 181"/>
                <a:gd name="T21" fmla="*/ 195 h 19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1" h="195">
                  <a:moveTo>
                    <a:pt x="136" y="149"/>
                  </a:moveTo>
                  <a:lnTo>
                    <a:pt x="45" y="195"/>
                  </a:lnTo>
                  <a:lnTo>
                    <a:pt x="0" y="59"/>
                  </a:lnTo>
                  <a:lnTo>
                    <a:pt x="128" y="0"/>
                  </a:lnTo>
                  <a:lnTo>
                    <a:pt x="181" y="104"/>
                  </a:lnTo>
                  <a:lnTo>
                    <a:pt x="136" y="149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9EDFA07D-6522-364B-23DC-8A9AD9D217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9701" y="2378992"/>
              <a:ext cx="3095671" cy="4313731"/>
            </a:xfrm>
            <a:custGeom>
              <a:avLst/>
              <a:gdLst>
                <a:gd name="T0" fmla="*/ 0 w 34211"/>
                <a:gd name="T1" fmla="*/ 2147483646 h 74857"/>
                <a:gd name="T2" fmla="*/ 2147483646 w 34211"/>
                <a:gd name="T3" fmla="*/ 2147483646 h 74857"/>
                <a:gd name="T4" fmla="*/ 2147483646 w 34211"/>
                <a:gd name="T5" fmla="*/ 2147483646 h 74857"/>
                <a:gd name="T6" fmla="*/ 2147483646 w 34211"/>
                <a:gd name="T7" fmla="*/ 2147483646 h 74857"/>
                <a:gd name="T8" fmla="*/ 2147483646 w 34211"/>
                <a:gd name="T9" fmla="*/ 2147483646 h 74857"/>
                <a:gd name="T10" fmla="*/ 2147483646 w 34211"/>
                <a:gd name="T11" fmla="*/ 2147483646 h 74857"/>
                <a:gd name="T12" fmla="*/ 2147483646 w 34211"/>
                <a:gd name="T13" fmla="*/ 2147483646 h 74857"/>
                <a:gd name="T14" fmla="*/ 2147483646 w 34211"/>
                <a:gd name="T15" fmla="*/ 2147483646 h 74857"/>
                <a:gd name="T16" fmla="*/ 2147483646 w 34211"/>
                <a:gd name="T17" fmla="*/ 2147483646 h 74857"/>
                <a:gd name="T18" fmla="*/ 2147483646 w 34211"/>
                <a:gd name="T19" fmla="*/ 2147483646 h 74857"/>
                <a:gd name="T20" fmla="*/ 2147483646 w 34211"/>
                <a:gd name="T21" fmla="*/ 2147483646 h 74857"/>
                <a:gd name="T22" fmla="*/ 2147483646 w 34211"/>
                <a:gd name="T23" fmla="*/ 2147483646 h 74857"/>
                <a:gd name="T24" fmla="*/ 2147483646 w 34211"/>
                <a:gd name="T25" fmla="*/ 2147483646 h 74857"/>
                <a:gd name="T26" fmla="*/ 2147483646 w 34211"/>
                <a:gd name="T27" fmla="*/ 2147483646 h 74857"/>
                <a:gd name="T28" fmla="*/ 2147483646 w 34211"/>
                <a:gd name="T29" fmla="*/ 2147483646 h 74857"/>
                <a:gd name="T30" fmla="*/ 2147483646 w 34211"/>
                <a:gd name="T31" fmla="*/ 2147483646 h 74857"/>
                <a:gd name="T32" fmla="*/ 2147483646 w 34211"/>
                <a:gd name="T33" fmla="*/ 2147483646 h 74857"/>
                <a:gd name="T34" fmla="*/ 2147483646 w 34211"/>
                <a:gd name="T35" fmla="*/ 2147483646 h 74857"/>
                <a:gd name="T36" fmla="*/ 2147483646 w 34211"/>
                <a:gd name="T37" fmla="*/ 2147483646 h 74857"/>
                <a:gd name="T38" fmla="*/ 2147483646 w 34211"/>
                <a:gd name="T39" fmla="*/ 2147483646 h 74857"/>
                <a:gd name="T40" fmla="*/ 2147483646 w 34211"/>
                <a:gd name="T41" fmla="*/ 2147483646 h 74857"/>
                <a:gd name="T42" fmla="*/ 2147483646 w 34211"/>
                <a:gd name="T43" fmla="*/ 0 h 74857"/>
                <a:gd name="T44" fmla="*/ 0 w 34211"/>
                <a:gd name="T45" fmla="*/ 2147483646 h 7485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211" h="74857">
                  <a:moveTo>
                    <a:pt x="0" y="11021"/>
                  </a:moveTo>
                  <a:lnTo>
                    <a:pt x="6922" y="18229"/>
                  </a:lnTo>
                  <a:lnTo>
                    <a:pt x="8677" y="19471"/>
                  </a:lnTo>
                  <a:cubicBezTo>
                    <a:pt x="8787" y="20635"/>
                    <a:pt x="8896" y="21798"/>
                    <a:pt x="9006" y="22962"/>
                  </a:cubicBezTo>
                  <a:cubicBezTo>
                    <a:pt x="9537" y="23377"/>
                    <a:pt x="9904" y="24369"/>
                    <a:pt x="10434" y="25202"/>
                  </a:cubicBezTo>
                  <a:lnTo>
                    <a:pt x="13242" y="27629"/>
                  </a:lnTo>
                  <a:cubicBezTo>
                    <a:pt x="13905" y="28670"/>
                    <a:pt x="13594" y="27887"/>
                    <a:pt x="13992" y="29136"/>
                  </a:cubicBezTo>
                  <a:cubicBezTo>
                    <a:pt x="14390" y="30385"/>
                    <a:pt x="15083" y="33405"/>
                    <a:pt x="15629" y="35126"/>
                  </a:cubicBezTo>
                  <a:cubicBezTo>
                    <a:pt x="16175" y="36847"/>
                    <a:pt x="16729" y="37700"/>
                    <a:pt x="17267" y="39464"/>
                  </a:cubicBezTo>
                  <a:cubicBezTo>
                    <a:pt x="17805" y="41228"/>
                    <a:pt x="18328" y="43005"/>
                    <a:pt x="18859" y="45712"/>
                  </a:cubicBezTo>
                  <a:cubicBezTo>
                    <a:pt x="19390" y="48419"/>
                    <a:pt x="20185" y="52793"/>
                    <a:pt x="20450" y="55708"/>
                  </a:cubicBezTo>
                  <a:cubicBezTo>
                    <a:pt x="20715" y="58623"/>
                    <a:pt x="19841" y="60376"/>
                    <a:pt x="20450" y="63205"/>
                  </a:cubicBezTo>
                  <a:cubicBezTo>
                    <a:pt x="21059" y="66034"/>
                    <a:pt x="21808" y="70905"/>
                    <a:pt x="24101" y="72680"/>
                  </a:cubicBezTo>
                  <a:cubicBezTo>
                    <a:pt x="26395" y="74455"/>
                    <a:pt x="33606" y="75904"/>
                    <a:pt x="34211" y="73857"/>
                  </a:cubicBezTo>
                  <a:cubicBezTo>
                    <a:pt x="33496" y="70208"/>
                    <a:pt x="28977" y="54776"/>
                    <a:pt x="27612" y="49460"/>
                  </a:cubicBezTo>
                  <a:cubicBezTo>
                    <a:pt x="26247" y="44144"/>
                    <a:pt x="26824" y="45130"/>
                    <a:pt x="26021" y="41963"/>
                  </a:cubicBezTo>
                  <a:cubicBezTo>
                    <a:pt x="25218" y="38796"/>
                    <a:pt x="23539" y="33544"/>
                    <a:pt x="22791" y="30459"/>
                  </a:cubicBezTo>
                  <a:cubicBezTo>
                    <a:pt x="21744" y="25950"/>
                    <a:pt x="21535" y="24426"/>
                    <a:pt x="20614" y="21970"/>
                  </a:cubicBezTo>
                  <a:cubicBezTo>
                    <a:pt x="19693" y="19514"/>
                    <a:pt x="18355" y="18013"/>
                    <a:pt x="17267" y="15722"/>
                  </a:cubicBezTo>
                  <a:cubicBezTo>
                    <a:pt x="16179" y="13431"/>
                    <a:pt x="14880" y="9890"/>
                    <a:pt x="14084" y="8224"/>
                  </a:cubicBezTo>
                  <a:cubicBezTo>
                    <a:pt x="13288" y="6558"/>
                    <a:pt x="12768" y="4697"/>
                    <a:pt x="12492" y="5725"/>
                  </a:cubicBezTo>
                  <a:lnTo>
                    <a:pt x="4539" y="0"/>
                  </a:lnTo>
                  <a:lnTo>
                    <a:pt x="0" y="11021"/>
                  </a:lnTo>
                  <a:close/>
                </a:path>
              </a:pathLst>
            </a:custGeom>
            <a:solidFill>
              <a:srgbClr val="00CC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5E28C440-0FB0-6336-6546-35CD4923CE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0722" y="1271575"/>
              <a:ext cx="1782436" cy="2079966"/>
            </a:xfrm>
            <a:custGeom>
              <a:avLst/>
              <a:gdLst>
                <a:gd name="T0" fmla="*/ 2147483646 w 10763"/>
                <a:gd name="T1" fmla="*/ 2147483646 h 12039"/>
                <a:gd name="T2" fmla="*/ 2147483646 w 10763"/>
                <a:gd name="T3" fmla="*/ 2147483646 h 12039"/>
                <a:gd name="T4" fmla="*/ 2147483646 w 10763"/>
                <a:gd name="T5" fmla="*/ 2147483646 h 12039"/>
                <a:gd name="T6" fmla="*/ 2147483646 w 10763"/>
                <a:gd name="T7" fmla="*/ 0 h 12039"/>
                <a:gd name="T8" fmla="*/ 2147483646 w 10763"/>
                <a:gd name="T9" fmla="*/ 2147483646 h 12039"/>
                <a:gd name="T10" fmla="*/ 2147483646 w 10763"/>
                <a:gd name="T11" fmla="*/ 2147483646 h 12039"/>
                <a:gd name="T12" fmla="*/ 2147483646 w 10763"/>
                <a:gd name="T13" fmla="*/ 2147483646 h 12039"/>
                <a:gd name="T14" fmla="*/ 2147483646 w 10763"/>
                <a:gd name="T15" fmla="*/ 2147483646 h 12039"/>
                <a:gd name="T16" fmla="*/ 2147483646 w 10763"/>
                <a:gd name="T17" fmla="*/ 2147483646 h 12039"/>
                <a:gd name="T18" fmla="*/ 2147483646 w 10763"/>
                <a:gd name="T19" fmla="*/ 2147483646 h 12039"/>
                <a:gd name="T20" fmla="*/ 2147483646 w 10763"/>
                <a:gd name="T21" fmla="*/ 2147483646 h 12039"/>
                <a:gd name="T22" fmla="*/ 2147483646 w 10763"/>
                <a:gd name="T23" fmla="*/ 2147483646 h 1203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763" h="12039">
                  <a:moveTo>
                    <a:pt x="1510" y="5820"/>
                  </a:moveTo>
                  <a:lnTo>
                    <a:pt x="204" y="4569"/>
                  </a:lnTo>
                  <a:lnTo>
                    <a:pt x="204" y="3735"/>
                  </a:lnTo>
                  <a:cubicBezTo>
                    <a:pt x="59" y="3040"/>
                    <a:pt x="601" y="695"/>
                    <a:pt x="457" y="0"/>
                  </a:cubicBezTo>
                  <a:lnTo>
                    <a:pt x="6658" y="3503"/>
                  </a:lnTo>
                  <a:lnTo>
                    <a:pt x="10252" y="6496"/>
                  </a:lnTo>
                  <a:cubicBezTo>
                    <a:pt x="10823" y="7346"/>
                    <a:pt x="10861" y="10794"/>
                    <a:pt x="10635" y="11654"/>
                  </a:cubicBezTo>
                  <a:cubicBezTo>
                    <a:pt x="10409" y="12514"/>
                    <a:pt x="9685" y="11670"/>
                    <a:pt x="8896" y="11654"/>
                  </a:cubicBezTo>
                  <a:lnTo>
                    <a:pt x="4547" y="10820"/>
                  </a:lnTo>
                  <a:lnTo>
                    <a:pt x="1021" y="9267"/>
                  </a:lnTo>
                  <a:cubicBezTo>
                    <a:pt x="504" y="8488"/>
                    <a:pt x="-74" y="6446"/>
                    <a:pt x="7" y="5872"/>
                  </a:cubicBezTo>
                  <a:cubicBezTo>
                    <a:pt x="88" y="5298"/>
                    <a:pt x="1717" y="6083"/>
                    <a:pt x="1510" y="5820"/>
                  </a:cubicBezTo>
                  <a:close/>
                </a:path>
              </a:pathLst>
            </a:custGeom>
            <a:solidFill>
              <a:srgbClr val="00CC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3CC5D5A3-C577-7721-5916-DC924AEA0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3809" y="863099"/>
              <a:ext cx="2404342" cy="1690874"/>
            </a:xfrm>
            <a:custGeom>
              <a:avLst/>
              <a:gdLst>
                <a:gd name="T0" fmla="*/ 2147483646 w 37675"/>
                <a:gd name="T1" fmla="*/ 0 h 26069"/>
                <a:gd name="T2" fmla="*/ 0 w 37675"/>
                <a:gd name="T3" fmla="*/ 2147483646 h 26069"/>
                <a:gd name="T4" fmla="*/ 2147483646 w 37675"/>
                <a:gd name="T5" fmla="*/ 2147483646 h 26069"/>
                <a:gd name="T6" fmla="*/ 2147483646 w 37675"/>
                <a:gd name="T7" fmla="*/ 2147483646 h 26069"/>
                <a:gd name="T8" fmla="*/ 2147483646 w 37675"/>
                <a:gd name="T9" fmla="*/ 2147483646 h 26069"/>
                <a:gd name="T10" fmla="*/ 2147483646 w 37675"/>
                <a:gd name="T11" fmla="*/ 2147483646 h 26069"/>
                <a:gd name="T12" fmla="*/ 2147483646 w 37675"/>
                <a:gd name="T13" fmla="*/ 2147483646 h 26069"/>
                <a:gd name="T14" fmla="*/ 2147483646 w 37675"/>
                <a:gd name="T15" fmla="*/ 0 h 260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7675" h="26069">
                  <a:moveTo>
                    <a:pt x="6478" y="0"/>
                  </a:moveTo>
                  <a:cubicBezTo>
                    <a:pt x="6060" y="1482"/>
                    <a:pt x="418" y="15005"/>
                    <a:pt x="0" y="16487"/>
                  </a:cubicBezTo>
                  <a:cubicBezTo>
                    <a:pt x="834" y="17042"/>
                    <a:pt x="3161" y="19584"/>
                    <a:pt x="3992" y="20324"/>
                  </a:cubicBezTo>
                  <a:cubicBezTo>
                    <a:pt x="4313" y="21156"/>
                    <a:pt x="14574" y="25036"/>
                    <a:pt x="18884" y="25836"/>
                  </a:cubicBezTo>
                  <a:cubicBezTo>
                    <a:pt x="23194" y="26636"/>
                    <a:pt x="29017" y="25125"/>
                    <a:pt x="29853" y="25125"/>
                  </a:cubicBezTo>
                  <a:cubicBezTo>
                    <a:pt x="29437" y="22532"/>
                    <a:pt x="38076" y="24532"/>
                    <a:pt x="37661" y="21939"/>
                  </a:cubicBezTo>
                  <a:cubicBezTo>
                    <a:pt x="37657" y="21569"/>
                    <a:pt x="32778" y="16252"/>
                    <a:pt x="32775" y="15882"/>
                  </a:cubicBezTo>
                  <a:lnTo>
                    <a:pt x="6478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27">
              <a:extLst>
                <a:ext uri="{FF2B5EF4-FFF2-40B4-BE49-F238E27FC236}">
                  <a16:creationId xmlns:a16="http://schemas.microsoft.com/office/drawing/2014/main" id="{CA9894FC-1F70-9303-94CB-D626097023AA}"/>
                </a:ext>
              </a:extLst>
            </p:cNvPr>
            <p:cNvSpPr/>
            <p:nvPr/>
          </p:nvSpPr>
          <p:spPr bwMode="auto">
            <a:xfrm>
              <a:off x="993758" y="-10051"/>
              <a:ext cx="1728663" cy="2070208"/>
            </a:xfrm>
            <a:custGeom>
              <a:avLst/>
              <a:gdLst>
                <a:gd name="connsiteX0" fmla="*/ 318407 w 849085"/>
                <a:gd name="connsiteY0" fmla="*/ 0 h 930729"/>
                <a:gd name="connsiteX1" fmla="*/ 547007 w 849085"/>
                <a:gd name="connsiteY1" fmla="*/ 187779 h 930729"/>
                <a:gd name="connsiteX2" fmla="*/ 726621 w 849085"/>
                <a:gd name="connsiteY2" fmla="*/ 277586 h 930729"/>
                <a:gd name="connsiteX3" fmla="*/ 783771 w 849085"/>
                <a:gd name="connsiteY3" fmla="*/ 489857 h 930729"/>
                <a:gd name="connsiteX4" fmla="*/ 849085 w 849085"/>
                <a:gd name="connsiteY4" fmla="*/ 702129 h 930729"/>
                <a:gd name="connsiteX5" fmla="*/ 832757 w 849085"/>
                <a:gd name="connsiteY5" fmla="*/ 881743 h 930729"/>
                <a:gd name="connsiteX6" fmla="*/ 579664 w 849085"/>
                <a:gd name="connsiteY6" fmla="*/ 930729 h 930729"/>
                <a:gd name="connsiteX7" fmla="*/ 342900 w 849085"/>
                <a:gd name="connsiteY7" fmla="*/ 889907 h 930729"/>
                <a:gd name="connsiteX8" fmla="*/ 212271 w 849085"/>
                <a:gd name="connsiteY8" fmla="*/ 824593 h 930729"/>
                <a:gd name="connsiteX9" fmla="*/ 0 w 849085"/>
                <a:gd name="connsiteY9" fmla="*/ 775607 h 930729"/>
                <a:gd name="connsiteX10" fmla="*/ 163285 w 849085"/>
                <a:gd name="connsiteY10" fmla="*/ 375557 h 930729"/>
                <a:gd name="connsiteX11" fmla="*/ 318407 w 849085"/>
                <a:gd name="connsiteY11" fmla="*/ 0 h 930729"/>
                <a:gd name="connsiteX0" fmla="*/ 254851 w 849085"/>
                <a:gd name="connsiteY0" fmla="*/ 0 h 930730"/>
                <a:gd name="connsiteX1" fmla="*/ 547007 w 849085"/>
                <a:gd name="connsiteY1" fmla="*/ 187780 h 930730"/>
                <a:gd name="connsiteX2" fmla="*/ 726621 w 849085"/>
                <a:gd name="connsiteY2" fmla="*/ 277587 h 930730"/>
                <a:gd name="connsiteX3" fmla="*/ 783771 w 849085"/>
                <a:gd name="connsiteY3" fmla="*/ 489858 h 930730"/>
                <a:gd name="connsiteX4" fmla="*/ 849085 w 849085"/>
                <a:gd name="connsiteY4" fmla="*/ 702130 h 930730"/>
                <a:gd name="connsiteX5" fmla="*/ 832757 w 849085"/>
                <a:gd name="connsiteY5" fmla="*/ 881744 h 930730"/>
                <a:gd name="connsiteX6" fmla="*/ 579664 w 849085"/>
                <a:gd name="connsiteY6" fmla="*/ 930730 h 930730"/>
                <a:gd name="connsiteX7" fmla="*/ 342900 w 849085"/>
                <a:gd name="connsiteY7" fmla="*/ 889908 h 930730"/>
                <a:gd name="connsiteX8" fmla="*/ 212271 w 849085"/>
                <a:gd name="connsiteY8" fmla="*/ 824594 h 930730"/>
                <a:gd name="connsiteX9" fmla="*/ 0 w 849085"/>
                <a:gd name="connsiteY9" fmla="*/ 775608 h 930730"/>
                <a:gd name="connsiteX10" fmla="*/ 163285 w 849085"/>
                <a:gd name="connsiteY10" fmla="*/ 375558 h 930730"/>
                <a:gd name="connsiteX11" fmla="*/ 254851 w 849085"/>
                <a:gd name="connsiteY11" fmla="*/ 0 h 930730"/>
                <a:gd name="connsiteX0" fmla="*/ 254851 w 849085"/>
                <a:gd name="connsiteY0" fmla="*/ 0 h 930730"/>
                <a:gd name="connsiteX1" fmla="*/ 547007 w 849085"/>
                <a:gd name="connsiteY1" fmla="*/ 187780 h 930730"/>
                <a:gd name="connsiteX2" fmla="*/ 726621 w 849085"/>
                <a:gd name="connsiteY2" fmla="*/ 277587 h 930730"/>
                <a:gd name="connsiteX3" fmla="*/ 783771 w 849085"/>
                <a:gd name="connsiteY3" fmla="*/ 489858 h 930730"/>
                <a:gd name="connsiteX4" fmla="*/ 849085 w 849085"/>
                <a:gd name="connsiteY4" fmla="*/ 702130 h 930730"/>
                <a:gd name="connsiteX5" fmla="*/ 832757 w 849085"/>
                <a:gd name="connsiteY5" fmla="*/ 881744 h 930730"/>
                <a:gd name="connsiteX6" fmla="*/ 579664 w 849085"/>
                <a:gd name="connsiteY6" fmla="*/ 930730 h 930730"/>
                <a:gd name="connsiteX7" fmla="*/ 342900 w 849085"/>
                <a:gd name="connsiteY7" fmla="*/ 889908 h 930730"/>
                <a:gd name="connsiteX8" fmla="*/ 188825 w 849085"/>
                <a:gd name="connsiteY8" fmla="*/ 887554 h 930730"/>
                <a:gd name="connsiteX9" fmla="*/ 0 w 849085"/>
                <a:gd name="connsiteY9" fmla="*/ 775608 h 930730"/>
                <a:gd name="connsiteX10" fmla="*/ 163285 w 849085"/>
                <a:gd name="connsiteY10" fmla="*/ 375558 h 930730"/>
                <a:gd name="connsiteX11" fmla="*/ 254851 w 849085"/>
                <a:gd name="connsiteY11" fmla="*/ 0 h 930730"/>
                <a:gd name="connsiteX0" fmla="*/ 254851 w 849085"/>
                <a:gd name="connsiteY0" fmla="*/ 0 h 955827"/>
                <a:gd name="connsiteX1" fmla="*/ 547007 w 849085"/>
                <a:gd name="connsiteY1" fmla="*/ 187780 h 955827"/>
                <a:gd name="connsiteX2" fmla="*/ 726621 w 849085"/>
                <a:gd name="connsiteY2" fmla="*/ 277587 h 955827"/>
                <a:gd name="connsiteX3" fmla="*/ 783771 w 849085"/>
                <a:gd name="connsiteY3" fmla="*/ 489858 h 955827"/>
                <a:gd name="connsiteX4" fmla="*/ 849085 w 849085"/>
                <a:gd name="connsiteY4" fmla="*/ 702130 h 955827"/>
                <a:gd name="connsiteX5" fmla="*/ 832757 w 849085"/>
                <a:gd name="connsiteY5" fmla="*/ 881744 h 955827"/>
                <a:gd name="connsiteX6" fmla="*/ 579664 w 849085"/>
                <a:gd name="connsiteY6" fmla="*/ 930730 h 955827"/>
                <a:gd name="connsiteX7" fmla="*/ 386903 w 849085"/>
                <a:gd name="connsiteY7" fmla="*/ 955827 h 955827"/>
                <a:gd name="connsiteX8" fmla="*/ 188825 w 849085"/>
                <a:gd name="connsiteY8" fmla="*/ 887554 h 955827"/>
                <a:gd name="connsiteX9" fmla="*/ 0 w 849085"/>
                <a:gd name="connsiteY9" fmla="*/ 775608 h 955827"/>
                <a:gd name="connsiteX10" fmla="*/ 163285 w 849085"/>
                <a:gd name="connsiteY10" fmla="*/ 375558 h 955827"/>
                <a:gd name="connsiteX11" fmla="*/ 254851 w 849085"/>
                <a:gd name="connsiteY11" fmla="*/ 0 h 955827"/>
                <a:gd name="connsiteX0" fmla="*/ 254851 w 849085"/>
                <a:gd name="connsiteY0" fmla="*/ 0 h 955827"/>
                <a:gd name="connsiteX1" fmla="*/ 547007 w 849085"/>
                <a:gd name="connsiteY1" fmla="*/ 187780 h 955827"/>
                <a:gd name="connsiteX2" fmla="*/ 726621 w 849085"/>
                <a:gd name="connsiteY2" fmla="*/ 277587 h 955827"/>
                <a:gd name="connsiteX3" fmla="*/ 783771 w 849085"/>
                <a:gd name="connsiteY3" fmla="*/ 489858 h 955827"/>
                <a:gd name="connsiteX4" fmla="*/ 849085 w 849085"/>
                <a:gd name="connsiteY4" fmla="*/ 702130 h 955827"/>
                <a:gd name="connsiteX5" fmla="*/ 832757 w 849085"/>
                <a:gd name="connsiteY5" fmla="*/ 881744 h 955827"/>
                <a:gd name="connsiteX6" fmla="*/ 651007 w 849085"/>
                <a:gd name="connsiteY6" fmla="*/ 955827 h 955827"/>
                <a:gd name="connsiteX7" fmla="*/ 386903 w 849085"/>
                <a:gd name="connsiteY7" fmla="*/ 955827 h 955827"/>
                <a:gd name="connsiteX8" fmla="*/ 188825 w 849085"/>
                <a:gd name="connsiteY8" fmla="*/ 887554 h 955827"/>
                <a:gd name="connsiteX9" fmla="*/ 0 w 849085"/>
                <a:gd name="connsiteY9" fmla="*/ 775608 h 955827"/>
                <a:gd name="connsiteX10" fmla="*/ 163285 w 849085"/>
                <a:gd name="connsiteY10" fmla="*/ 375558 h 955827"/>
                <a:gd name="connsiteX11" fmla="*/ 254851 w 849085"/>
                <a:gd name="connsiteY11" fmla="*/ 0 h 955827"/>
                <a:gd name="connsiteX0" fmla="*/ 254851 w 915397"/>
                <a:gd name="connsiteY0" fmla="*/ 0 h 1023292"/>
                <a:gd name="connsiteX1" fmla="*/ 547007 w 915397"/>
                <a:gd name="connsiteY1" fmla="*/ 187780 h 1023292"/>
                <a:gd name="connsiteX2" fmla="*/ 726621 w 915397"/>
                <a:gd name="connsiteY2" fmla="*/ 277587 h 1023292"/>
                <a:gd name="connsiteX3" fmla="*/ 783771 w 915397"/>
                <a:gd name="connsiteY3" fmla="*/ 489858 h 1023292"/>
                <a:gd name="connsiteX4" fmla="*/ 849085 w 915397"/>
                <a:gd name="connsiteY4" fmla="*/ 702130 h 1023292"/>
                <a:gd name="connsiteX5" fmla="*/ 915397 w 915397"/>
                <a:gd name="connsiteY5" fmla="*/ 1023292 h 1023292"/>
                <a:gd name="connsiteX6" fmla="*/ 651007 w 915397"/>
                <a:gd name="connsiteY6" fmla="*/ 955827 h 1023292"/>
                <a:gd name="connsiteX7" fmla="*/ 386903 w 915397"/>
                <a:gd name="connsiteY7" fmla="*/ 955827 h 1023292"/>
                <a:gd name="connsiteX8" fmla="*/ 188825 w 915397"/>
                <a:gd name="connsiteY8" fmla="*/ 887554 h 1023292"/>
                <a:gd name="connsiteX9" fmla="*/ 0 w 915397"/>
                <a:gd name="connsiteY9" fmla="*/ 775608 h 1023292"/>
                <a:gd name="connsiteX10" fmla="*/ 163285 w 915397"/>
                <a:gd name="connsiteY10" fmla="*/ 375558 h 1023292"/>
                <a:gd name="connsiteX11" fmla="*/ 254851 w 915397"/>
                <a:gd name="connsiteY11" fmla="*/ 0 h 1023292"/>
                <a:gd name="connsiteX0" fmla="*/ 254851 w 915397"/>
                <a:gd name="connsiteY0" fmla="*/ 0 h 1023292"/>
                <a:gd name="connsiteX1" fmla="*/ 547007 w 915397"/>
                <a:gd name="connsiteY1" fmla="*/ 187780 h 1023292"/>
                <a:gd name="connsiteX2" fmla="*/ 726621 w 915397"/>
                <a:gd name="connsiteY2" fmla="*/ 277587 h 1023292"/>
                <a:gd name="connsiteX3" fmla="*/ 783771 w 915397"/>
                <a:gd name="connsiteY3" fmla="*/ 489858 h 1023292"/>
                <a:gd name="connsiteX4" fmla="*/ 915397 w 915397"/>
                <a:gd name="connsiteY4" fmla="*/ 682445 h 1023292"/>
                <a:gd name="connsiteX5" fmla="*/ 915397 w 915397"/>
                <a:gd name="connsiteY5" fmla="*/ 1023292 h 1023292"/>
                <a:gd name="connsiteX6" fmla="*/ 651007 w 915397"/>
                <a:gd name="connsiteY6" fmla="*/ 955827 h 1023292"/>
                <a:gd name="connsiteX7" fmla="*/ 386903 w 915397"/>
                <a:gd name="connsiteY7" fmla="*/ 955827 h 1023292"/>
                <a:gd name="connsiteX8" fmla="*/ 188825 w 915397"/>
                <a:gd name="connsiteY8" fmla="*/ 887554 h 1023292"/>
                <a:gd name="connsiteX9" fmla="*/ 0 w 915397"/>
                <a:gd name="connsiteY9" fmla="*/ 775608 h 1023292"/>
                <a:gd name="connsiteX10" fmla="*/ 163285 w 915397"/>
                <a:gd name="connsiteY10" fmla="*/ 375558 h 1023292"/>
                <a:gd name="connsiteX11" fmla="*/ 254851 w 915397"/>
                <a:gd name="connsiteY11" fmla="*/ 0 h 1023292"/>
                <a:gd name="connsiteX0" fmla="*/ 254851 w 915397"/>
                <a:gd name="connsiteY0" fmla="*/ 0 h 1023292"/>
                <a:gd name="connsiteX1" fmla="*/ 547007 w 915397"/>
                <a:gd name="connsiteY1" fmla="*/ 187780 h 1023292"/>
                <a:gd name="connsiteX2" fmla="*/ 726621 w 915397"/>
                <a:gd name="connsiteY2" fmla="*/ 277587 h 1023292"/>
                <a:gd name="connsiteX3" fmla="*/ 783771 w 915397"/>
                <a:gd name="connsiteY3" fmla="*/ 489858 h 1023292"/>
                <a:gd name="connsiteX4" fmla="*/ 915397 w 915397"/>
                <a:gd name="connsiteY4" fmla="*/ 682445 h 1023292"/>
                <a:gd name="connsiteX5" fmla="*/ 915397 w 915397"/>
                <a:gd name="connsiteY5" fmla="*/ 1023292 h 1023292"/>
                <a:gd name="connsiteX6" fmla="*/ 651150 w 915397"/>
                <a:gd name="connsiteY6" fmla="*/ 1023292 h 1023292"/>
                <a:gd name="connsiteX7" fmla="*/ 386903 w 915397"/>
                <a:gd name="connsiteY7" fmla="*/ 955827 h 1023292"/>
                <a:gd name="connsiteX8" fmla="*/ 188825 w 915397"/>
                <a:gd name="connsiteY8" fmla="*/ 887554 h 1023292"/>
                <a:gd name="connsiteX9" fmla="*/ 0 w 915397"/>
                <a:gd name="connsiteY9" fmla="*/ 775608 h 1023292"/>
                <a:gd name="connsiteX10" fmla="*/ 163285 w 915397"/>
                <a:gd name="connsiteY10" fmla="*/ 375558 h 1023292"/>
                <a:gd name="connsiteX11" fmla="*/ 254851 w 915397"/>
                <a:gd name="connsiteY11" fmla="*/ 0 h 1023292"/>
                <a:gd name="connsiteX0" fmla="*/ 254851 w 915397"/>
                <a:gd name="connsiteY0" fmla="*/ 0 h 1023292"/>
                <a:gd name="connsiteX1" fmla="*/ 547007 w 915397"/>
                <a:gd name="connsiteY1" fmla="*/ 187780 h 1023292"/>
                <a:gd name="connsiteX2" fmla="*/ 726621 w 915397"/>
                <a:gd name="connsiteY2" fmla="*/ 277587 h 1023292"/>
                <a:gd name="connsiteX3" fmla="*/ 849335 w 915397"/>
                <a:gd name="connsiteY3" fmla="*/ 477937 h 1023292"/>
                <a:gd name="connsiteX4" fmla="*/ 915397 w 915397"/>
                <a:gd name="connsiteY4" fmla="*/ 682445 h 1023292"/>
                <a:gd name="connsiteX5" fmla="*/ 915397 w 915397"/>
                <a:gd name="connsiteY5" fmla="*/ 1023292 h 1023292"/>
                <a:gd name="connsiteX6" fmla="*/ 651150 w 915397"/>
                <a:gd name="connsiteY6" fmla="*/ 1023292 h 1023292"/>
                <a:gd name="connsiteX7" fmla="*/ 386903 w 915397"/>
                <a:gd name="connsiteY7" fmla="*/ 955827 h 1023292"/>
                <a:gd name="connsiteX8" fmla="*/ 188825 w 915397"/>
                <a:gd name="connsiteY8" fmla="*/ 887554 h 1023292"/>
                <a:gd name="connsiteX9" fmla="*/ 0 w 915397"/>
                <a:gd name="connsiteY9" fmla="*/ 775608 h 1023292"/>
                <a:gd name="connsiteX10" fmla="*/ 163285 w 915397"/>
                <a:gd name="connsiteY10" fmla="*/ 375558 h 1023292"/>
                <a:gd name="connsiteX11" fmla="*/ 254851 w 915397"/>
                <a:gd name="connsiteY11" fmla="*/ 0 h 1023292"/>
                <a:gd name="connsiteX0" fmla="*/ 264318 w 924864"/>
                <a:gd name="connsiteY0" fmla="*/ 544603 h 1567895"/>
                <a:gd name="connsiteX1" fmla="*/ 556474 w 924864"/>
                <a:gd name="connsiteY1" fmla="*/ 732383 h 1567895"/>
                <a:gd name="connsiteX2" fmla="*/ 736088 w 924864"/>
                <a:gd name="connsiteY2" fmla="*/ 822190 h 1567895"/>
                <a:gd name="connsiteX3" fmla="*/ 858802 w 924864"/>
                <a:gd name="connsiteY3" fmla="*/ 1022540 h 1567895"/>
                <a:gd name="connsiteX4" fmla="*/ 924864 w 924864"/>
                <a:gd name="connsiteY4" fmla="*/ 1227048 h 1567895"/>
                <a:gd name="connsiteX5" fmla="*/ 924864 w 924864"/>
                <a:gd name="connsiteY5" fmla="*/ 1567895 h 1567895"/>
                <a:gd name="connsiteX6" fmla="*/ 660617 w 924864"/>
                <a:gd name="connsiteY6" fmla="*/ 1567895 h 1567895"/>
                <a:gd name="connsiteX7" fmla="*/ 396370 w 924864"/>
                <a:gd name="connsiteY7" fmla="*/ 1500430 h 1567895"/>
                <a:gd name="connsiteX8" fmla="*/ 198292 w 924864"/>
                <a:gd name="connsiteY8" fmla="*/ 1432157 h 1567895"/>
                <a:gd name="connsiteX9" fmla="*/ 9467 w 924864"/>
                <a:gd name="connsiteY9" fmla="*/ 1320211 h 1567895"/>
                <a:gd name="connsiteX10" fmla="*/ 0 w 924864"/>
                <a:gd name="connsiteY10" fmla="*/ 0 h 1567895"/>
                <a:gd name="connsiteX11" fmla="*/ 264318 w 924864"/>
                <a:gd name="connsiteY11" fmla="*/ 544603 h 1567895"/>
                <a:gd name="connsiteX0" fmla="*/ 330309 w 924864"/>
                <a:gd name="connsiteY0" fmla="*/ 545355 h 1567895"/>
                <a:gd name="connsiteX1" fmla="*/ 556474 w 924864"/>
                <a:gd name="connsiteY1" fmla="*/ 732383 h 1567895"/>
                <a:gd name="connsiteX2" fmla="*/ 736088 w 924864"/>
                <a:gd name="connsiteY2" fmla="*/ 822190 h 1567895"/>
                <a:gd name="connsiteX3" fmla="*/ 858802 w 924864"/>
                <a:gd name="connsiteY3" fmla="*/ 1022540 h 1567895"/>
                <a:gd name="connsiteX4" fmla="*/ 924864 w 924864"/>
                <a:gd name="connsiteY4" fmla="*/ 1227048 h 1567895"/>
                <a:gd name="connsiteX5" fmla="*/ 924864 w 924864"/>
                <a:gd name="connsiteY5" fmla="*/ 1567895 h 1567895"/>
                <a:gd name="connsiteX6" fmla="*/ 660617 w 924864"/>
                <a:gd name="connsiteY6" fmla="*/ 1567895 h 1567895"/>
                <a:gd name="connsiteX7" fmla="*/ 396370 w 924864"/>
                <a:gd name="connsiteY7" fmla="*/ 1500430 h 1567895"/>
                <a:gd name="connsiteX8" fmla="*/ 198292 w 924864"/>
                <a:gd name="connsiteY8" fmla="*/ 1432157 h 1567895"/>
                <a:gd name="connsiteX9" fmla="*/ 9467 w 924864"/>
                <a:gd name="connsiteY9" fmla="*/ 1320211 h 1567895"/>
                <a:gd name="connsiteX10" fmla="*/ 0 w 924864"/>
                <a:gd name="connsiteY10" fmla="*/ 0 h 1567895"/>
                <a:gd name="connsiteX11" fmla="*/ 330309 w 924864"/>
                <a:gd name="connsiteY11" fmla="*/ 545355 h 1567895"/>
                <a:gd name="connsiteX0" fmla="*/ 994082 w 1588637"/>
                <a:gd name="connsiteY0" fmla="*/ 545355 h 1567895"/>
                <a:gd name="connsiteX1" fmla="*/ 1220247 w 1588637"/>
                <a:gd name="connsiteY1" fmla="*/ 732383 h 1567895"/>
                <a:gd name="connsiteX2" fmla="*/ 1399861 w 1588637"/>
                <a:gd name="connsiteY2" fmla="*/ 822190 h 1567895"/>
                <a:gd name="connsiteX3" fmla="*/ 1522575 w 1588637"/>
                <a:gd name="connsiteY3" fmla="*/ 1022540 h 1567895"/>
                <a:gd name="connsiteX4" fmla="*/ 1588637 w 1588637"/>
                <a:gd name="connsiteY4" fmla="*/ 1227048 h 1567895"/>
                <a:gd name="connsiteX5" fmla="*/ 1588637 w 1588637"/>
                <a:gd name="connsiteY5" fmla="*/ 1567895 h 1567895"/>
                <a:gd name="connsiteX6" fmla="*/ 1324390 w 1588637"/>
                <a:gd name="connsiteY6" fmla="*/ 1567895 h 1567895"/>
                <a:gd name="connsiteX7" fmla="*/ 1060143 w 1588637"/>
                <a:gd name="connsiteY7" fmla="*/ 1500430 h 1567895"/>
                <a:gd name="connsiteX8" fmla="*/ 862065 w 1588637"/>
                <a:gd name="connsiteY8" fmla="*/ 1432157 h 1567895"/>
                <a:gd name="connsiteX9" fmla="*/ 3156 w 1588637"/>
                <a:gd name="connsiteY9" fmla="*/ 954371 h 1567895"/>
                <a:gd name="connsiteX10" fmla="*/ 663773 w 1588637"/>
                <a:gd name="connsiteY10" fmla="*/ 0 h 1567895"/>
                <a:gd name="connsiteX11" fmla="*/ 994082 w 1588637"/>
                <a:gd name="connsiteY11" fmla="*/ 545355 h 1567895"/>
                <a:gd name="connsiteX0" fmla="*/ 994082 w 1588637"/>
                <a:gd name="connsiteY0" fmla="*/ 545355 h 1567895"/>
                <a:gd name="connsiteX1" fmla="*/ 1220247 w 1588637"/>
                <a:gd name="connsiteY1" fmla="*/ 732383 h 1567895"/>
                <a:gd name="connsiteX2" fmla="*/ 1399861 w 1588637"/>
                <a:gd name="connsiteY2" fmla="*/ 822190 h 1567895"/>
                <a:gd name="connsiteX3" fmla="*/ 1522575 w 1588637"/>
                <a:gd name="connsiteY3" fmla="*/ 1022540 h 1567895"/>
                <a:gd name="connsiteX4" fmla="*/ 1588637 w 1588637"/>
                <a:gd name="connsiteY4" fmla="*/ 1227048 h 1567895"/>
                <a:gd name="connsiteX5" fmla="*/ 1588637 w 1588637"/>
                <a:gd name="connsiteY5" fmla="*/ 1567895 h 1567895"/>
                <a:gd name="connsiteX6" fmla="*/ 1324390 w 1588637"/>
                <a:gd name="connsiteY6" fmla="*/ 1567895 h 1567895"/>
                <a:gd name="connsiteX7" fmla="*/ 1060143 w 1588637"/>
                <a:gd name="connsiteY7" fmla="*/ 1500430 h 1567895"/>
                <a:gd name="connsiteX8" fmla="*/ 795896 w 1588637"/>
                <a:gd name="connsiteY8" fmla="*/ 1363387 h 1567895"/>
                <a:gd name="connsiteX9" fmla="*/ 3156 w 1588637"/>
                <a:gd name="connsiteY9" fmla="*/ 954371 h 1567895"/>
                <a:gd name="connsiteX10" fmla="*/ 663773 w 1588637"/>
                <a:gd name="connsiteY10" fmla="*/ 0 h 1567895"/>
                <a:gd name="connsiteX11" fmla="*/ 994082 w 1588637"/>
                <a:gd name="connsiteY11" fmla="*/ 545355 h 1567895"/>
                <a:gd name="connsiteX0" fmla="*/ 994082 w 1588637"/>
                <a:gd name="connsiteY0" fmla="*/ 545355 h 1567895"/>
                <a:gd name="connsiteX1" fmla="*/ 1220247 w 1588637"/>
                <a:gd name="connsiteY1" fmla="*/ 732383 h 1567895"/>
                <a:gd name="connsiteX2" fmla="*/ 1399861 w 1588637"/>
                <a:gd name="connsiteY2" fmla="*/ 822190 h 1567895"/>
                <a:gd name="connsiteX3" fmla="*/ 1522575 w 1588637"/>
                <a:gd name="connsiteY3" fmla="*/ 1022540 h 1567895"/>
                <a:gd name="connsiteX4" fmla="*/ 1588637 w 1588637"/>
                <a:gd name="connsiteY4" fmla="*/ 1227048 h 1567895"/>
                <a:gd name="connsiteX5" fmla="*/ 1588637 w 1588637"/>
                <a:gd name="connsiteY5" fmla="*/ 1567895 h 1567895"/>
                <a:gd name="connsiteX6" fmla="*/ 1324390 w 1588637"/>
                <a:gd name="connsiteY6" fmla="*/ 1567895 h 1567895"/>
                <a:gd name="connsiteX7" fmla="*/ 1060143 w 1588637"/>
                <a:gd name="connsiteY7" fmla="*/ 1500430 h 1567895"/>
                <a:gd name="connsiteX8" fmla="*/ 663773 w 1588637"/>
                <a:gd name="connsiteY8" fmla="*/ 1295218 h 1567895"/>
                <a:gd name="connsiteX9" fmla="*/ 3156 w 1588637"/>
                <a:gd name="connsiteY9" fmla="*/ 954371 h 1567895"/>
                <a:gd name="connsiteX10" fmla="*/ 663773 w 1588637"/>
                <a:gd name="connsiteY10" fmla="*/ 0 h 1567895"/>
                <a:gd name="connsiteX11" fmla="*/ 994082 w 1588637"/>
                <a:gd name="connsiteY11" fmla="*/ 545355 h 1567895"/>
                <a:gd name="connsiteX0" fmla="*/ 990936 w 1585491"/>
                <a:gd name="connsiteY0" fmla="*/ 489492 h 1512032"/>
                <a:gd name="connsiteX1" fmla="*/ 1217101 w 1585491"/>
                <a:gd name="connsiteY1" fmla="*/ 676520 h 1512032"/>
                <a:gd name="connsiteX2" fmla="*/ 1396715 w 1585491"/>
                <a:gd name="connsiteY2" fmla="*/ 766327 h 1512032"/>
                <a:gd name="connsiteX3" fmla="*/ 1519429 w 1585491"/>
                <a:gd name="connsiteY3" fmla="*/ 966677 h 1512032"/>
                <a:gd name="connsiteX4" fmla="*/ 1585491 w 1585491"/>
                <a:gd name="connsiteY4" fmla="*/ 1171185 h 1512032"/>
                <a:gd name="connsiteX5" fmla="*/ 1585491 w 1585491"/>
                <a:gd name="connsiteY5" fmla="*/ 1512032 h 1512032"/>
                <a:gd name="connsiteX6" fmla="*/ 1321244 w 1585491"/>
                <a:gd name="connsiteY6" fmla="*/ 1512032 h 1512032"/>
                <a:gd name="connsiteX7" fmla="*/ 1056997 w 1585491"/>
                <a:gd name="connsiteY7" fmla="*/ 1444567 h 1512032"/>
                <a:gd name="connsiteX8" fmla="*/ 660627 w 1585491"/>
                <a:gd name="connsiteY8" fmla="*/ 1239355 h 1512032"/>
                <a:gd name="connsiteX9" fmla="*/ 10 w 1585491"/>
                <a:gd name="connsiteY9" fmla="*/ 898508 h 1512032"/>
                <a:gd name="connsiteX10" fmla="*/ 809434 w 1585491"/>
                <a:gd name="connsiteY10" fmla="*/ 0 h 1512032"/>
                <a:gd name="connsiteX11" fmla="*/ 990936 w 1585491"/>
                <a:gd name="connsiteY11" fmla="*/ 489492 h 1512032"/>
                <a:gd name="connsiteX0" fmla="*/ 990941 w 1585496"/>
                <a:gd name="connsiteY0" fmla="*/ 0 h 1022540"/>
                <a:gd name="connsiteX1" fmla="*/ 1217106 w 1585496"/>
                <a:gd name="connsiteY1" fmla="*/ 187028 h 1022540"/>
                <a:gd name="connsiteX2" fmla="*/ 1396720 w 1585496"/>
                <a:gd name="connsiteY2" fmla="*/ 276835 h 1022540"/>
                <a:gd name="connsiteX3" fmla="*/ 1519434 w 1585496"/>
                <a:gd name="connsiteY3" fmla="*/ 477185 h 1022540"/>
                <a:gd name="connsiteX4" fmla="*/ 1585496 w 1585496"/>
                <a:gd name="connsiteY4" fmla="*/ 681693 h 1022540"/>
                <a:gd name="connsiteX5" fmla="*/ 1585496 w 1585496"/>
                <a:gd name="connsiteY5" fmla="*/ 1022540 h 1022540"/>
                <a:gd name="connsiteX6" fmla="*/ 1321249 w 1585496"/>
                <a:gd name="connsiteY6" fmla="*/ 1022540 h 1022540"/>
                <a:gd name="connsiteX7" fmla="*/ 1057002 w 1585496"/>
                <a:gd name="connsiteY7" fmla="*/ 955075 h 1022540"/>
                <a:gd name="connsiteX8" fmla="*/ 660632 w 1585496"/>
                <a:gd name="connsiteY8" fmla="*/ 749863 h 1022540"/>
                <a:gd name="connsiteX9" fmla="*/ 15 w 1585496"/>
                <a:gd name="connsiteY9" fmla="*/ 409016 h 1022540"/>
                <a:gd name="connsiteX10" fmla="*/ 484769 w 1585496"/>
                <a:gd name="connsiteY10" fmla="*/ 41205 h 1022540"/>
                <a:gd name="connsiteX11" fmla="*/ 990941 w 1585496"/>
                <a:gd name="connsiteY11" fmla="*/ 0 h 1022540"/>
                <a:gd name="connsiteX0" fmla="*/ 855662 w 1585496"/>
                <a:gd name="connsiteY0" fmla="*/ 0 h 1427546"/>
                <a:gd name="connsiteX1" fmla="*/ 1217106 w 1585496"/>
                <a:gd name="connsiteY1" fmla="*/ 592034 h 1427546"/>
                <a:gd name="connsiteX2" fmla="*/ 1396720 w 1585496"/>
                <a:gd name="connsiteY2" fmla="*/ 681841 h 1427546"/>
                <a:gd name="connsiteX3" fmla="*/ 1519434 w 1585496"/>
                <a:gd name="connsiteY3" fmla="*/ 882191 h 1427546"/>
                <a:gd name="connsiteX4" fmla="*/ 1585496 w 1585496"/>
                <a:gd name="connsiteY4" fmla="*/ 1086699 h 1427546"/>
                <a:gd name="connsiteX5" fmla="*/ 1585496 w 1585496"/>
                <a:gd name="connsiteY5" fmla="*/ 1427546 h 1427546"/>
                <a:gd name="connsiteX6" fmla="*/ 1321249 w 1585496"/>
                <a:gd name="connsiteY6" fmla="*/ 1427546 h 1427546"/>
                <a:gd name="connsiteX7" fmla="*/ 1057002 w 1585496"/>
                <a:gd name="connsiteY7" fmla="*/ 1360081 h 1427546"/>
                <a:gd name="connsiteX8" fmla="*/ 660632 w 1585496"/>
                <a:gd name="connsiteY8" fmla="*/ 1154869 h 1427546"/>
                <a:gd name="connsiteX9" fmla="*/ 15 w 1585496"/>
                <a:gd name="connsiteY9" fmla="*/ 814022 h 1427546"/>
                <a:gd name="connsiteX10" fmla="*/ 484769 w 1585496"/>
                <a:gd name="connsiteY10" fmla="*/ 446211 h 1427546"/>
                <a:gd name="connsiteX11" fmla="*/ 855662 w 1585496"/>
                <a:gd name="connsiteY11" fmla="*/ 0 h 1427546"/>
                <a:gd name="connsiteX0" fmla="*/ 855662 w 1585496"/>
                <a:gd name="connsiteY0" fmla="*/ 0 h 1545910"/>
                <a:gd name="connsiteX1" fmla="*/ 1217106 w 1585496"/>
                <a:gd name="connsiteY1" fmla="*/ 592034 h 1545910"/>
                <a:gd name="connsiteX2" fmla="*/ 1396720 w 1585496"/>
                <a:gd name="connsiteY2" fmla="*/ 681841 h 1545910"/>
                <a:gd name="connsiteX3" fmla="*/ 1519434 w 1585496"/>
                <a:gd name="connsiteY3" fmla="*/ 882191 h 1545910"/>
                <a:gd name="connsiteX4" fmla="*/ 1585496 w 1585496"/>
                <a:gd name="connsiteY4" fmla="*/ 1086699 h 1545910"/>
                <a:gd name="connsiteX5" fmla="*/ 1585496 w 1585496"/>
                <a:gd name="connsiteY5" fmla="*/ 1427546 h 1545910"/>
                <a:gd name="connsiteX6" fmla="*/ 1321249 w 1585496"/>
                <a:gd name="connsiteY6" fmla="*/ 1427546 h 1545910"/>
                <a:gd name="connsiteX7" fmla="*/ 1057002 w 1585496"/>
                <a:gd name="connsiteY7" fmla="*/ 1360081 h 1545910"/>
                <a:gd name="connsiteX8" fmla="*/ 308906 w 1585496"/>
                <a:gd name="connsiteY8" fmla="*/ 1545910 h 1545910"/>
                <a:gd name="connsiteX9" fmla="*/ 15 w 1585496"/>
                <a:gd name="connsiteY9" fmla="*/ 814022 h 1545910"/>
                <a:gd name="connsiteX10" fmla="*/ 484769 w 1585496"/>
                <a:gd name="connsiteY10" fmla="*/ 446211 h 1545910"/>
                <a:gd name="connsiteX11" fmla="*/ 855662 w 1585496"/>
                <a:gd name="connsiteY11" fmla="*/ 0 h 1545910"/>
                <a:gd name="connsiteX0" fmla="*/ 855662 w 1585496"/>
                <a:gd name="connsiteY0" fmla="*/ 0 h 1960607"/>
                <a:gd name="connsiteX1" fmla="*/ 1217106 w 1585496"/>
                <a:gd name="connsiteY1" fmla="*/ 592034 h 1960607"/>
                <a:gd name="connsiteX2" fmla="*/ 1396720 w 1585496"/>
                <a:gd name="connsiteY2" fmla="*/ 681841 h 1960607"/>
                <a:gd name="connsiteX3" fmla="*/ 1519434 w 1585496"/>
                <a:gd name="connsiteY3" fmla="*/ 882191 h 1960607"/>
                <a:gd name="connsiteX4" fmla="*/ 1585496 w 1585496"/>
                <a:gd name="connsiteY4" fmla="*/ 1086699 h 1960607"/>
                <a:gd name="connsiteX5" fmla="*/ 1585496 w 1585496"/>
                <a:gd name="connsiteY5" fmla="*/ 1427546 h 1960607"/>
                <a:gd name="connsiteX6" fmla="*/ 1321249 w 1585496"/>
                <a:gd name="connsiteY6" fmla="*/ 1427546 h 1960607"/>
                <a:gd name="connsiteX7" fmla="*/ 705276 w 1585496"/>
                <a:gd name="connsiteY7" fmla="*/ 1960607 h 1960607"/>
                <a:gd name="connsiteX8" fmla="*/ 308906 w 1585496"/>
                <a:gd name="connsiteY8" fmla="*/ 1545910 h 1960607"/>
                <a:gd name="connsiteX9" fmla="*/ 15 w 1585496"/>
                <a:gd name="connsiteY9" fmla="*/ 814022 h 1960607"/>
                <a:gd name="connsiteX10" fmla="*/ 484769 w 1585496"/>
                <a:gd name="connsiteY10" fmla="*/ 446211 h 1960607"/>
                <a:gd name="connsiteX11" fmla="*/ 855662 w 1585496"/>
                <a:gd name="connsiteY11" fmla="*/ 0 h 1960607"/>
                <a:gd name="connsiteX0" fmla="*/ 855662 w 1585496"/>
                <a:gd name="connsiteY0" fmla="*/ 0 h 1960607"/>
                <a:gd name="connsiteX1" fmla="*/ 1217106 w 1585496"/>
                <a:gd name="connsiteY1" fmla="*/ 592034 h 1960607"/>
                <a:gd name="connsiteX2" fmla="*/ 1396720 w 1585496"/>
                <a:gd name="connsiteY2" fmla="*/ 681841 h 1960607"/>
                <a:gd name="connsiteX3" fmla="*/ 1519434 w 1585496"/>
                <a:gd name="connsiteY3" fmla="*/ 882191 h 1960607"/>
                <a:gd name="connsiteX4" fmla="*/ 1585496 w 1585496"/>
                <a:gd name="connsiteY4" fmla="*/ 1086699 h 1960607"/>
                <a:gd name="connsiteX5" fmla="*/ 1585496 w 1585496"/>
                <a:gd name="connsiteY5" fmla="*/ 1427546 h 1960607"/>
                <a:gd name="connsiteX6" fmla="*/ 1361833 w 1585496"/>
                <a:gd name="connsiteY6" fmla="*/ 1944278 h 1960607"/>
                <a:gd name="connsiteX7" fmla="*/ 705276 w 1585496"/>
                <a:gd name="connsiteY7" fmla="*/ 1960607 h 1960607"/>
                <a:gd name="connsiteX8" fmla="*/ 308906 w 1585496"/>
                <a:gd name="connsiteY8" fmla="*/ 1545910 h 1960607"/>
                <a:gd name="connsiteX9" fmla="*/ 15 w 1585496"/>
                <a:gd name="connsiteY9" fmla="*/ 814022 h 1960607"/>
                <a:gd name="connsiteX10" fmla="*/ 484769 w 1585496"/>
                <a:gd name="connsiteY10" fmla="*/ 446211 h 1960607"/>
                <a:gd name="connsiteX11" fmla="*/ 855662 w 1585496"/>
                <a:gd name="connsiteY11" fmla="*/ 0 h 1960607"/>
                <a:gd name="connsiteX0" fmla="*/ 855658 w 1585492"/>
                <a:gd name="connsiteY0" fmla="*/ 0 h 1960607"/>
                <a:gd name="connsiteX1" fmla="*/ 1217102 w 1585492"/>
                <a:gd name="connsiteY1" fmla="*/ 592034 h 1960607"/>
                <a:gd name="connsiteX2" fmla="*/ 1396716 w 1585492"/>
                <a:gd name="connsiteY2" fmla="*/ 681841 h 1960607"/>
                <a:gd name="connsiteX3" fmla="*/ 1519430 w 1585492"/>
                <a:gd name="connsiteY3" fmla="*/ 882191 h 1960607"/>
                <a:gd name="connsiteX4" fmla="*/ 1585492 w 1585492"/>
                <a:gd name="connsiteY4" fmla="*/ 1086699 h 1960607"/>
                <a:gd name="connsiteX5" fmla="*/ 1585492 w 1585492"/>
                <a:gd name="connsiteY5" fmla="*/ 1427546 h 1960607"/>
                <a:gd name="connsiteX6" fmla="*/ 1361829 w 1585492"/>
                <a:gd name="connsiteY6" fmla="*/ 1944278 h 1960607"/>
                <a:gd name="connsiteX7" fmla="*/ 705272 w 1585492"/>
                <a:gd name="connsiteY7" fmla="*/ 1960607 h 1960607"/>
                <a:gd name="connsiteX8" fmla="*/ 308902 w 1585492"/>
                <a:gd name="connsiteY8" fmla="*/ 1545910 h 1960607"/>
                <a:gd name="connsiteX9" fmla="*/ 11 w 1585492"/>
                <a:gd name="connsiteY9" fmla="*/ 814022 h 1960607"/>
                <a:gd name="connsiteX10" fmla="*/ 687684 w 1585492"/>
                <a:gd name="connsiteY10" fmla="*/ 585868 h 1960607"/>
                <a:gd name="connsiteX11" fmla="*/ 855658 w 1585492"/>
                <a:gd name="connsiteY11" fmla="*/ 0 h 1960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85492" h="1960607">
                  <a:moveTo>
                    <a:pt x="855658" y="0"/>
                  </a:moveTo>
                  <a:lnTo>
                    <a:pt x="1217102" y="592034"/>
                  </a:lnTo>
                  <a:lnTo>
                    <a:pt x="1396716" y="681841"/>
                  </a:lnTo>
                  <a:lnTo>
                    <a:pt x="1519430" y="882191"/>
                  </a:lnTo>
                  <a:lnTo>
                    <a:pt x="1585492" y="1086699"/>
                  </a:lnTo>
                  <a:lnTo>
                    <a:pt x="1585492" y="1427546"/>
                  </a:lnTo>
                  <a:lnTo>
                    <a:pt x="1361829" y="1944278"/>
                  </a:lnTo>
                  <a:lnTo>
                    <a:pt x="705272" y="1960607"/>
                  </a:lnTo>
                  <a:lnTo>
                    <a:pt x="308902" y="1545910"/>
                  </a:lnTo>
                  <a:lnTo>
                    <a:pt x="11" y="814022"/>
                  </a:lnTo>
                  <a:cubicBezTo>
                    <a:pt x="-3145" y="373952"/>
                    <a:pt x="690840" y="1025938"/>
                    <a:pt x="687684" y="585868"/>
                  </a:cubicBezTo>
                  <a:lnTo>
                    <a:pt x="855658" y="0"/>
                  </a:lnTo>
                  <a:close/>
                </a:path>
              </a:pathLst>
            </a:custGeom>
            <a:solidFill>
              <a:srgbClr val="66FF3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21" name="Freeform 31">
              <a:extLst>
                <a:ext uri="{FF2B5EF4-FFF2-40B4-BE49-F238E27FC236}">
                  <a16:creationId xmlns:a16="http://schemas.microsoft.com/office/drawing/2014/main" id="{E8B6639C-9771-5ED6-B63E-6AB05097824F}"/>
                </a:ext>
              </a:extLst>
            </p:cNvPr>
            <p:cNvSpPr/>
            <p:nvPr/>
          </p:nvSpPr>
          <p:spPr bwMode="auto">
            <a:xfrm rot="4648022">
              <a:off x="1680262" y="516333"/>
              <a:ext cx="658846" cy="1609609"/>
            </a:xfrm>
            <a:custGeom>
              <a:avLst/>
              <a:gdLst>
                <a:gd name="connsiteX0" fmla="*/ 81643 w 987879"/>
                <a:gd name="connsiteY0" fmla="*/ 0 h 898072"/>
                <a:gd name="connsiteX1" fmla="*/ 32657 w 987879"/>
                <a:gd name="connsiteY1" fmla="*/ 277586 h 898072"/>
                <a:gd name="connsiteX2" fmla="*/ 0 w 987879"/>
                <a:gd name="connsiteY2" fmla="*/ 465365 h 898072"/>
                <a:gd name="connsiteX3" fmla="*/ 0 w 987879"/>
                <a:gd name="connsiteY3" fmla="*/ 653143 h 898072"/>
                <a:gd name="connsiteX4" fmla="*/ 32657 w 987879"/>
                <a:gd name="connsiteY4" fmla="*/ 734786 h 898072"/>
                <a:gd name="connsiteX5" fmla="*/ 400050 w 987879"/>
                <a:gd name="connsiteY5" fmla="*/ 791936 h 898072"/>
                <a:gd name="connsiteX6" fmla="*/ 489857 w 987879"/>
                <a:gd name="connsiteY6" fmla="*/ 898072 h 898072"/>
                <a:gd name="connsiteX7" fmla="*/ 628650 w 987879"/>
                <a:gd name="connsiteY7" fmla="*/ 873579 h 898072"/>
                <a:gd name="connsiteX8" fmla="*/ 726622 w 987879"/>
                <a:gd name="connsiteY8" fmla="*/ 816429 h 898072"/>
                <a:gd name="connsiteX9" fmla="*/ 865414 w 987879"/>
                <a:gd name="connsiteY9" fmla="*/ 685800 h 898072"/>
                <a:gd name="connsiteX10" fmla="*/ 930729 w 987879"/>
                <a:gd name="connsiteY10" fmla="*/ 457200 h 898072"/>
                <a:gd name="connsiteX11" fmla="*/ 987879 w 987879"/>
                <a:gd name="connsiteY11" fmla="*/ 179615 h 898072"/>
                <a:gd name="connsiteX12" fmla="*/ 832757 w 987879"/>
                <a:gd name="connsiteY12" fmla="*/ 187779 h 898072"/>
                <a:gd name="connsiteX13" fmla="*/ 457200 w 987879"/>
                <a:gd name="connsiteY13" fmla="*/ 97972 h 898072"/>
                <a:gd name="connsiteX14" fmla="*/ 81643 w 987879"/>
                <a:gd name="connsiteY14" fmla="*/ 0 h 898072"/>
                <a:gd name="connsiteX0" fmla="*/ 81643 w 987879"/>
                <a:gd name="connsiteY0" fmla="*/ 0 h 873579"/>
                <a:gd name="connsiteX1" fmla="*/ 32657 w 987879"/>
                <a:gd name="connsiteY1" fmla="*/ 277586 h 873579"/>
                <a:gd name="connsiteX2" fmla="*/ 0 w 987879"/>
                <a:gd name="connsiteY2" fmla="*/ 465365 h 873579"/>
                <a:gd name="connsiteX3" fmla="*/ 0 w 987879"/>
                <a:gd name="connsiteY3" fmla="*/ 653143 h 873579"/>
                <a:gd name="connsiteX4" fmla="*/ 32657 w 987879"/>
                <a:gd name="connsiteY4" fmla="*/ 734786 h 873579"/>
                <a:gd name="connsiteX5" fmla="*/ 400050 w 987879"/>
                <a:gd name="connsiteY5" fmla="*/ 791936 h 873579"/>
                <a:gd name="connsiteX6" fmla="*/ 628650 w 987879"/>
                <a:gd name="connsiteY6" fmla="*/ 873579 h 873579"/>
                <a:gd name="connsiteX7" fmla="*/ 726622 w 987879"/>
                <a:gd name="connsiteY7" fmla="*/ 816429 h 873579"/>
                <a:gd name="connsiteX8" fmla="*/ 865414 w 987879"/>
                <a:gd name="connsiteY8" fmla="*/ 685800 h 873579"/>
                <a:gd name="connsiteX9" fmla="*/ 930729 w 987879"/>
                <a:gd name="connsiteY9" fmla="*/ 457200 h 873579"/>
                <a:gd name="connsiteX10" fmla="*/ 987879 w 987879"/>
                <a:gd name="connsiteY10" fmla="*/ 179615 h 873579"/>
                <a:gd name="connsiteX11" fmla="*/ 832757 w 987879"/>
                <a:gd name="connsiteY11" fmla="*/ 187779 h 873579"/>
                <a:gd name="connsiteX12" fmla="*/ 457200 w 987879"/>
                <a:gd name="connsiteY12" fmla="*/ 97972 h 873579"/>
                <a:gd name="connsiteX13" fmla="*/ 81643 w 987879"/>
                <a:gd name="connsiteY13" fmla="*/ 0 h 873579"/>
                <a:gd name="connsiteX0" fmla="*/ 81643 w 987879"/>
                <a:gd name="connsiteY0" fmla="*/ 0 h 816429"/>
                <a:gd name="connsiteX1" fmla="*/ 32657 w 987879"/>
                <a:gd name="connsiteY1" fmla="*/ 277586 h 816429"/>
                <a:gd name="connsiteX2" fmla="*/ 0 w 987879"/>
                <a:gd name="connsiteY2" fmla="*/ 465365 h 816429"/>
                <a:gd name="connsiteX3" fmla="*/ 0 w 987879"/>
                <a:gd name="connsiteY3" fmla="*/ 653143 h 816429"/>
                <a:gd name="connsiteX4" fmla="*/ 32657 w 987879"/>
                <a:gd name="connsiteY4" fmla="*/ 734786 h 816429"/>
                <a:gd name="connsiteX5" fmla="*/ 400050 w 987879"/>
                <a:gd name="connsiteY5" fmla="*/ 791936 h 816429"/>
                <a:gd name="connsiteX6" fmla="*/ 726622 w 987879"/>
                <a:gd name="connsiteY6" fmla="*/ 816429 h 816429"/>
                <a:gd name="connsiteX7" fmla="*/ 865414 w 987879"/>
                <a:gd name="connsiteY7" fmla="*/ 685800 h 816429"/>
                <a:gd name="connsiteX8" fmla="*/ 930729 w 987879"/>
                <a:gd name="connsiteY8" fmla="*/ 457200 h 816429"/>
                <a:gd name="connsiteX9" fmla="*/ 987879 w 987879"/>
                <a:gd name="connsiteY9" fmla="*/ 179615 h 816429"/>
                <a:gd name="connsiteX10" fmla="*/ 832757 w 987879"/>
                <a:gd name="connsiteY10" fmla="*/ 187779 h 816429"/>
                <a:gd name="connsiteX11" fmla="*/ 457200 w 987879"/>
                <a:gd name="connsiteY11" fmla="*/ 97972 h 816429"/>
                <a:gd name="connsiteX12" fmla="*/ 81643 w 987879"/>
                <a:gd name="connsiteY12" fmla="*/ 0 h 816429"/>
                <a:gd name="connsiteX0" fmla="*/ 81643 w 987879"/>
                <a:gd name="connsiteY0" fmla="*/ 0 h 791936"/>
                <a:gd name="connsiteX1" fmla="*/ 32657 w 987879"/>
                <a:gd name="connsiteY1" fmla="*/ 277586 h 791936"/>
                <a:gd name="connsiteX2" fmla="*/ 0 w 987879"/>
                <a:gd name="connsiteY2" fmla="*/ 465365 h 791936"/>
                <a:gd name="connsiteX3" fmla="*/ 0 w 987879"/>
                <a:gd name="connsiteY3" fmla="*/ 653143 h 791936"/>
                <a:gd name="connsiteX4" fmla="*/ 32657 w 987879"/>
                <a:gd name="connsiteY4" fmla="*/ 734786 h 791936"/>
                <a:gd name="connsiteX5" fmla="*/ 400050 w 987879"/>
                <a:gd name="connsiteY5" fmla="*/ 791936 h 791936"/>
                <a:gd name="connsiteX6" fmla="*/ 865414 w 987879"/>
                <a:gd name="connsiteY6" fmla="*/ 685800 h 791936"/>
                <a:gd name="connsiteX7" fmla="*/ 930729 w 987879"/>
                <a:gd name="connsiteY7" fmla="*/ 457200 h 791936"/>
                <a:gd name="connsiteX8" fmla="*/ 987879 w 987879"/>
                <a:gd name="connsiteY8" fmla="*/ 179615 h 791936"/>
                <a:gd name="connsiteX9" fmla="*/ 832757 w 987879"/>
                <a:gd name="connsiteY9" fmla="*/ 187779 h 791936"/>
                <a:gd name="connsiteX10" fmla="*/ 457200 w 987879"/>
                <a:gd name="connsiteY10" fmla="*/ 97972 h 791936"/>
                <a:gd name="connsiteX11" fmla="*/ 81643 w 987879"/>
                <a:gd name="connsiteY11" fmla="*/ 0 h 791936"/>
                <a:gd name="connsiteX0" fmla="*/ 81643 w 987879"/>
                <a:gd name="connsiteY0" fmla="*/ 0 h 791936"/>
                <a:gd name="connsiteX1" fmla="*/ 32657 w 987879"/>
                <a:gd name="connsiteY1" fmla="*/ 277586 h 791936"/>
                <a:gd name="connsiteX2" fmla="*/ 0 w 987879"/>
                <a:gd name="connsiteY2" fmla="*/ 465365 h 791936"/>
                <a:gd name="connsiteX3" fmla="*/ 0 w 987879"/>
                <a:gd name="connsiteY3" fmla="*/ 653143 h 791936"/>
                <a:gd name="connsiteX4" fmla="*/ 32657 w 987879"/>
                <a:gd name="connsiteY4" fmla="*/ 734786 h 791936"/>
                <a:gd name="connsiteX5" fmla="*/ 400050 w 987879"/>
                <a:gd name="connsiteY5" fmla="*/ 791936 h 791936"/>
                <a:gd name="connsiteX6" fmla="*/ 720080 w 987879"/>
                <a:gd name="connsiteY6" fmla="*/ 720081 h 791936"/>
                <a:gd name="connsiteX7" fmla="*/ 930729 w 987879"/>
                <a:gd name="connsiteY7" fmla="*/ 457200 h 791936"/>
                <a:gd name="connsiteX8" fmla="*/ 987879 w 987879"/>
                <a:gd name="connsiteY8" fmla="*/ 179615 h 791936"/>
                <a:gd name="connsiteX9" fmla="*/ 832757 w 987879"/>
                <a:gd name="connsiteY9" fmla="*/ 187779 h 791936"/>
                <a:gd name="connsiteX10" fmla="*/ 457200 w 987879"/>
                <a:gd name="connsiteY10" fmla="*/ 97972 h 791936"/>
                <a:gd name="connsiteX11" fmla="*/ 81643 w 987879"/>
                <a:gd name="connsiteY11" fmla="*/ 0 h 791936"/>
                <a:gd name="connsiteX0" fmla="*/ 153651 w 1059887"/>
                <a:gd name="connsiteY0" fmla="*/ 0 h 791936"/>
                <a:gd name="connsiteX1" fmla="*/ 104665 w 1059887"/>
                <a:gd name="connsiteY1" fmla="*/ 277586 h 791936"/>
                <a:gd name="connsiteX2" fmla="*/ 0 w 1059887"/>
                <a:gd name="connsiteY2" fmla="*/ 504057 h 791936"/>
                <a:gd name="connsiteX3" fmla="*/ 72008 w 1059887"/>
                <a:gd name="connsiteY3" fmla="*/ 653143 h 791936"/>
                <a:gd name="connsiteX4" fmla="*/ 104665 w 1059887"/>
                <a:gd name="connsiteY4" fmla="*/ 734786 h 791936"/>
                <a:gd name="connsiteX5" fmla="*/ 472058 w 1059887"/>
                <a:gd name="connsiteY5" fmla="*/ 791936 h 791936"/>
                <a:gd name="connsiteX6" fmla="*/ 792088 w 1059887"/>
                <a:gd name="connsiteY6" fmla="*/ 720081 h 791936"/>
                <a:gd name="connsiteX7" fmla="*/ 1002737 w 1059887"/>
                <a:gd name="connsiteY7" fmla="*/ 457200 h 791936"/>
                <a:gd name="connsiteX8" fmla="*/ 1059887 w 1059887"/>
                <a:gd name="connsiteY8" fmla="*/ 179615 h 791936"/>
                <a:gd name="connsiteX9" fmla="*/ 904765 w 1059887"/>
                <a:gd name="connsiteY9" fmla="*/ 187779 h 791936"/>
                <a:gd name="connsiteX10" fmla="*/ 529208 w 1059887"/>
                <a:gd name="connsiteY10" fmla="*/ 97972 h 791936"/>
                <a:gd name="connsiteX11" fmla="*/ 153651 w 1059887"/>
                <a:gd name="connsiteY11" fmla="*/ 0 h 791936"/>
                <a:gd name="connsiteX0" fmla="*/ 792088 w 1059887"/>
                <a:gd name="connsiteY0" fmla="*/ 0 h 1440007"/>
                <a:gd name="connsiteX1" fmla="*/ 104665 w 1059887"/>
                <a:gd name="connsiteY1" fmla="*/ 925657 h 1440007"/>
                <a:gd name="connsiteX2" fmla="*/ 0 w 1059887"/>
                <a:gd name="connsiteY2" fmla="*/ 1152128 h 1440007"/>
                <a:gd name="connsiteX3" fmla="*/ 72008 w 1059887"/>
                <a:gd name="connsiteY3" fmla="*/ 1301214 h 1440007"/>
                <a:gd name="connsiteX4" fmla="*/ 104665 w 1059887"/>
                <a:gd name="connsiteY4" fmla="*/ 1382857 h 1440007"/>
                <a:gd name="connsiteX5" fmla="*/ 472058 w 1059887"/>
                <a:gd name="connsiteY5" fmla="*/ 1440007 h 1440007"/>
                <a:gd name="connsiteX6" fmla="*/ 792088 w 1059887"/>
                <a:gd name="connsiteY6" fmla="*/ 1368152 h 1440007"/>
                <a:gd name="connsiteX7" fmla="*/ 1002737 w 1059887"/>
                <a:gd name="connsiteY7" fmla="*/ 1105271 h 1440007"/>
                <a:gd name="connsiteX8" fmla="*/ 1059887 w 1059887"/>
                <a:gd name="connsiteY8" fmla="*/ 827686 h 1440007"/>
                <a:gd name="connsiteX9" fmla="*/ 904765 w 1059887"/>
                <a:gd name="connsiteY9" fmla="*/ 835850 h 1440007"/>
                <a:gd name="connsiteX10" fmla="*/ 529208 w 1059887"/>
                <a:gd name="connsiteY10" fmla="*/ 746043 h 1440007"/>
                <a:gd name="connsiteX11" fmla="*/ 792088 w 1059887"/>
                <a:gd name="connsiteY11" fmla="*/ 0 h 1440007"/>
                <a:gd name="connsiteX0" fmla="*/ 792088 w 1059887"/>
                <a:gd name="connsiteY0" fmla="*/ 0 h 1440007"/>
                <a:gd name="connsiteX1" fmla="*/ 104665 w 1059887"/>
                <a:gd name="connsiteY1" fmla="*/ 925657 h 1440007"/>
                <a:gd name="connsiteX2" fmla="*/ 0 w 1059887"/>
                <a:gd name="connsiteY2" fmla="*/ 1152128 h 1440007"/>
                <a:gd name="connsiteX3" fmla="*/ 72008 w 1059887"/>
                <a:gd name="connsiteY3" fmla="*/ 1301214 h 1440007"/>
                <a:gd name="connsiteX4" fmla="*/ 104665 w 1059887"/>
                <a:gd name="connsiteY4" fmla="*/ 1382857 h 1440007"/>
                <a:gd name="connsiteX5" fmla="*/ 472058 w 1059887"/>
                <a:gd name="connsiteY5" fmla="*/ 1440007 h 1440007"/>
                <a:gd name="connsiteX6" fmla="*/ 792088 w 1059887"/>
                <a:gd name="connsiteY6" fmla="*/ 1368152 h 1440007"/>
                <a:gd name="connsiteX7" fmla="*/ 1002737 w 1059887"/>
                <a:gd name="connsiteY7" fmla="*/ 1105271 h 1440007"/>
                <a:gd name="connsiteX8" fmla="*/ 1059887 w 1059887"/>
                <a:gd name="connsiteY8" fmla="*/ 827686 h 1440007"/>
                <a:gd name="connsiteX9" fmla="*/ 904765 w 1059887"/>
                <a:gd name="connsiteY9" fmla="*/ 835850 h 1440007"/>
                <a:gd name="connsiteX10" fmla="*/ 936104 w 1059887"/>
                <a:gd name="connsiteY10" fmla="*/ 288033 h 1440007"/>
                <a:gd name="connsiteX11" fmla="*/ 792088 w 1059887"/>
                <a:gd name="connsiteY11" fmla="*/ 0 h 1440007"/>
                <a:gd name="connsiteX0" fmla="*/ 792088 w 1152128"/>
                <a:gd name="connsiteY0" fmla="*/ 0 h 1440007"/>
                <a:gd name="connsiteX1" fmla="*/ 104665 w 1152128"/>
                <a:gd name="connsiteY1" fmla="*/ 925657 h 1440007"/>
                <a:gd name="connsiteX2" fmla="*/ 0 w 1152128"/>
                <a:gd name="connsiteY2" fmla="*/ 1152128 h 1440007"/>
                <a:gd name="connsiteX3" fmla="*/ 72008 w 1152128"/>
                <a:gd name="connsiteY3" fmla="*/ 1301214 h 1440007"/>
                <a:gd name="connsiteX4" fmla="*/ 104665 w 1152128"/>
                <a:gd name="connsiteY4" fmla="*/ 1382857 h 1440007"/>
                <a:gd name="connsiteX5" fmla="*/ 472058 w 1152128"/>
                <a:gd name="connsiteY5" fmla="*/ 1440007 h 1440007"/>
                <a:gd name="connsiteX6" fmla="*/ 792088 w 1152128"/>
                <a:gd name="connsiteY6" fmla="*/ 1368152 h 1440007"/>
                <a:gd name="connsiteX7" fmla="*/ 1002737 w 1152128"/>
                <a:gd name="connsiteY7" fmla="*/ 1105271 h 1440007"/>
                <a:gd name="connsiteX8" fmla="*/ 1059887 w 1152128"/>
                <a:gd name="connsiteY8" fmla="*/ 827686 h 1440007"/>
                <a:gd name="connsiteX9" fmla="*/ 1152128 w 1152128"/>
                <a:gd name="connsiteY9" fmla="*/ 648073 h 1440007"/>
                <a:gd name="connsiteX10" fmla="*/ 936104 w 1152128"/>
                <a:gd name="connsiteY10" fmla="*/ 288033 h 1440007"/>
                <a:gd name="connsiteX11" fmla="*/ 792088 w 1152128"/>
                <a:gd name="connsiteY11" fmla="*/ 0 h 1440007"/>
                <a:gd name="connsiteX0" fmla="*/ 1081138 w 1441178"/>
                <a:gd name="connsiteY0" fmla="*/ 0 h 1440007"/>
                <a:gd name="connsiteX1" fmla="*/ 0 w 1441178"/>
                <a:gd name="connsiteY1" fmla="*/ 791572 h 1440007"/>
                <a:gd name="connsiteX2" fmla="*/ 289050 w 1441178"/>
                <a:gd name="connsiteY2" fmla="*/ 1152128 h 1440007"/>
                <a:gd name="connsiteX3" fmla="*/ 361058 w 1441178"/>
                <a:gd name="connsiteY3" fmla="*/ 1301214 h 1440007"/>
                <a:gd name="connsiteX4" fmla="*/ 393715 w 1441178"/>
                <a:gd name="connsiteY4" fmla="*/ 1382857 h 1440007"/>
                <a:gd name="connsiteX5" fmla="*/ 761108 w 1441178"/>
                <a:gd name="connsiteY5" fmla="*/ 1440007 h 1440007"/>
                <a:gd name="connsiteX6" fmla="*/ 1081138 w 1441178"/>
                <a:gd name="connsiteY6" fmla="*/ 1368152 h 1440007"/>
                <a:gd name="connsiteX7" fmla="*/ 1291787 w 1441178"/>
                <a:gd name="connsiteY7" fmla="*/ 1105271 h 1440007"/>
                <a:gd name="connsiteX8" fmla="*/ 1348937 w 1441178"/>
                <a:gd name="connsiteY8" fmla="*/ 827686 h 1440007"/>
                <a:gd name="connsiteX9" fmla="*/ 1441178 w 1441178"/>
                <a:gd name="connsiteY9" fmla="*/ 648073 h 1440007"/>
                <a:gd name="connsiteX10" fmla="*/ 1225154 w 1441178"/>
                <a:gd name="connsiteY10" fmla="*/ 288033 h 1440007"/>
                <a:gd name="connsiteX11" fmla="*/ 1081138 w 1441178"/>
                <a:gd name="connsiteY11" fmla="*/ 0 h 1440007"/>
                <a:gd name="connsiteX0" fmla="*/ 1081138 w 1441178"/>
                <a:gd name="connsiteY0" fmla="*/ 0 h 1382857"/>
                <a:gd name="connsiteX1" fmla="*/ 0 w 1441178"/>
                <a:gd name="connsiteY1" fmla="*/ 791572 h 1382857"/>
                <a:gd name="connsiteX2" fmla="*/ 289050 w 1441178"/>
                <a:gd name="connsiteY2" fmla="*/ 1152128 h 1382857"/>
                <a:gd name="connsiteX3" fmla="*/ 361058 w 1441178"/>
                <a:gd name="connsiteY3" fmla="*/ 1301214 h 1382857"/>
                <a:gd name="connsiteX4" fmla="*/ 393715 w 1441178"/>
                <a:gd name="connsiteY4" fmla="*/ 1382857 h 1382857"/>
                <a:gd name="connsiteX5" fmla="*/ 720826 w 1441178"/>
                <a:gd name="connsiteY5" fmla="*/ 1295679 h 1382857"/>
                <a:gd name="connsiteX6" fmla="*/ 1081138 w 1441178"/>
                <a:gd name="connsiteY6" fmla="*/ 1368152 h 1382857"/>
                <a:gd name="connsiteX7" fmla="*/ 1291787 w 1441178"/>
                <a:gd name="connsiteY7" fmla="*/ 1105271 h 1382857"/>
                <a:gd name="connsiteX8" fmla="*/ 1348937 w 1441178"/>
                <a:gd name="connsiteY8" fmla="*/ 827686 h 1382857"/>
                <a:gd name="connsiteX9" fmla="*/ 1441178 w 1441178"/>
                <a:gd name="connsiteY9" fmla="*/ 648073 h 1382857"/>
                <a:gd name="connsiteX10" fmla="*/ 1225154 w 1441178"/>
                <a:gd name="connsiteY10" fmla="*/ 288033 h 1382857"/>
                <a:gd name="connsiteX11" fmla="*/ 1081138 w 1441178"/>
                <a:gd name="connsiteY11" fmla="*/ 0 h 1382857"/>
                <a:gd name="connsiteX0" fmla="*/ 1081138 w 1441178"/>
                <a:gd name="connsiteY0" fmla="*/ 0 h 1368152"/>
                <a:gd name="connsiteX1" fmla="*/ 0 w 1441178"/>
                <a:gd name="connsiteY1" fmla="*/ 791572 h 1368152"/>
                <a:gd name="connsiteX2" fmla="*/ 289050 w 1441178"/>
                <a:gd name="connsiteY2" fmla="*/ 1152128 h 1368152"/>
                <a:gd name="connsiteX3" fmla="*/ 361058 w 1441178"/>
                <a:gd name="connsiteY3" fmla="*/ 1301214 h 1368152"/>
                <a:gd name="connsiteX4" fmla="*/ 504578 w 1441178"/>
                <a:gd name="connsiteY4" fmla="*/ 1223663 h 1368152"/>
                <a:gd name="connsiteX5" fmla="*/ 720826 w 1441178"/>
                <a:gd name="connsiteY5" fmla="*/ 1295679 h 1368152"/>
                <a:gd name="connsiteX6" fmla="*/ 1081138 w 1441178"/>
                <a:gd name="connsiteY6" fmla="*/ 1368152 h 1368152"/>
                <a:gd name="connsiteX7" fmla="*/ 1291787 w 1441178"/>
                <a:gd name="connsiteY7" fmla="*/ 1105271 h 1368152"/>
                <a:gd name="connsiteX8" fmla="*/ 1348937 w 1441178"/>
                <a:gd name="connsiteY8" fmla="*/ 827686 h 1368152"/>
                <a:gd name="connsiteX9" fmla="*/ 1441178 w 1441178"/>
                <a:gd name="connsiteY9" fmla="*/ 648073 h 1368152"/>
                <a:gd name="connsiteX10" fmla="*/ 1225154 w 1441178"/>
                <a:gd name="connsiteY10" fmla="*/ 288033 h 1368152"/>
                <a:gd name="connsiteX11" fmla="*/ 1081138 w 1441178"/>
                <a:gd name="connsiteY11" fmla="*/ 0 h 1368152"/>
                <a:gd name="connsiteX0" fmla="*/ 1081138 w 1441178"/>
                <a:gd name="connsiteY0" fmla="*/ 0 h 1368152"/>
                <a:gd name="connsiteX1" fmla="*/ 0 w 1441178"/>
                <a:gd name="connsiteY1" fmla="*/ 791572 h 1368152"/>
                <a:gd name="connsiteX2" fmla="*/ 288331 w 1441178"/>
                <a:gd name="connsiteY2" fmla="*/ 1007618 h 1368152"/>
                <a:gd name="connsiteX3" fmla="*/ 361058 w 1441178"/>
                <a:gd name="connsiteY3" fmla="*/ 1301214 h 1368152"/>
                <a:gd name="connsiteX4" fmla="*/ 504578 w 1441178"/>
                <a:gd name="connsiteY4" fmla="*/ 1223663 h 1368152"/>
                <a:gd name="connsiteX5" fmla="*/ 720826 w 1441178"/>
                <a:gd name="connsiteY5" fmla="*/ 1295679 h 1368152"/>
                <a:gd name="connsiteX6" fmla="*/ 1081138 w 1441178"/>
                <a:gd name="connsiteY6" fmla="*/ 1368152 h 1368152"/>
                <a:gd name="connsiteX7" fmla="*/ 1291787 w 1441178"/>
                <a:gd name="connsiteY7" fmla="*/ 1105271 h 1368152"/>
                <a:gd name="connsiteX8" fmla="*/ 1348937 w 1441178"/>
                <a:gd name="connsiteY8" fmla="*/ 827686 h 1368152"/>
                <a:gd name="connsiteX9" fmla="*/ 1441178 w 1441178"/>
                <a:gd name="connsiteY9" fmla="*/ 648073 h 1368152"/>
                <a:gd name="connsiteX10" fmla="*/ 1225154 w 1441178"/>
                <a:gd name="connsiteY10" fmla="*/ 288033 h 1368152"/>
                <a:gd name="connsiteX11" fmla="*/ 1081138 w 1441178"/>
                <a:gd name="connsiteY11" fmla="*/ 0 h 1368152"/>
                <a:gd name="connsiteX0" fmla="*/ 1081138 w 1441178"/>
                <a:gd name="connsiteY0" fmla="*/ 0 h 1368152"/>
                <a:gd name="connsiteX1" fmla="*/ 0 w 1441178"/>
                <a:gd name="connsiteY1" fmla="*/ 791572 h 1368152"/>
                <a:gd name="connsiteX2" fmla="*/ 288331 w 1441178"/>
                <a:gd name="connsiteY2" fmla="*/ 1007618 h 1368152"/>
                <a:gd name="connsiteX3" fmla="*/ 432496 w 1441178"/>
                <a:gd name="connsiteY3" fmla="*/ 1151648 h 1368152"/>
                <a:gd name="connsiteX4" fmla="*/ 504578 w 1441178"/>
                <a:gd name="connsiteY4" fmla="*/ 1223663 h 1368152"/>
                <a:gd name="connsiteX5" fmla="*/ 720826 w 1441178"/>
                <a:gd name="connsiteY5" fmla="*/ 1295679 h 1368152"/>
                <a:gd name="connsiteX6" fmla="*/ 1081138 w 1441178"/>
                <a:gd name="connsiteY6" fmla="*/ 1368152 h 1368152"/>
                <a:gd name="connsiteX7" fmla="*/ 1291787 w 1441178"/>
                <a:gd name="connsiteY7" fmla="*/ 1105271 h 1368152"/>
                <a:gd name="connsiteX8" fmla="*/ 1348937 w 1441178"/>
                <a:gd name="connsiteY8" fmla="*/ 827686 h 1368152"/>
                <a:gd name="connsiteX9" fmla="*/ 1441178 w 1441178"/>
                <a:gd name="connsiteY9" fmla="*/ 648073 h 1368152"/>
                <a:gd name="connsiteX10" fmla="*/ 1225154 w 1441178"/>
                <a:gd name="connsiteY10" fmla="*/ 288033 h 1368152"/>
                <a:gd name="connsiteX11" fmla="*/ 1081138 w 1441178"/>
                <a:gd name="connsiteY11" fmla="*/ 0 h 1368152"/>
                <a:gd name="connsiteX0" fmla="*/ 936972 w 1297012"/>
                <a:gd name="connsiteY0" fmla="*/ 0 h 1368152"/>
                <a:gd name="connsiteX1" fmla="*/ 0 w 1297012"/>
                <a:gd name="connsiteY1" fmla="*/ 719557 h 1368152"/>
                <a:gd name="connsiteX2" fmla="*/ 144165 w 1297012"/>
                <a:gd name="connsiteY2" fmla="*/ 1007618 h 1368152"/>
                <a:gd name="connsiteX3" fmla="*/ 288330 w 1297012"/>
                <a:gd name="connsiteY3" fmla="*/ 1151648 h 1368152"/>
                <a:gd name="connsiteX4" fmla="*/ 360412 w 1297012"/>
                <a:gd name="connsiteY4" fmla="*/ 1223663 h 1368152"/>
                <a:gd name="connsiteX5" fmla="*/ 576660 w 1297012"/>
                <a:gd name="connsiteY5" fmla="*/ 1295679 h 1368152"/>
                <a:gd name="connsiteX6" fmla="*/ 936972 w 1297012"/>
                <a:gd name="connsiteY6" fmla="*/ 1368152 h 1368152"/>
                <a:gd name="connsiteX7" fmla="*/ 1147621 w 1297012"/>
                <a:gd name="connsiteY7" fmla="*/ 1105271 h 1368152"/>
                <a:gd name="connsiteX8" fmla="*/ 1204771 w 1297012"/>
                <a:gd name="connsiteY8" fmla="*/ 827686 h 1368152"/>
                <a:gd name="connsiteX9" fmla="*/ 1297012 w 1297012"/>
                <a:gd name="connsiteY9" fmla="*/ 648073 h 1368152"/>
                <a:gd name="connsiteX10" fmla="*/ 1080988 w 1297012"/>
                <a:gd name="connsiteY10" fmla="*/ 288033 h 1368152"/>
                <a:gd name="connsiteX11" fmla="*/ 936972 w 1297012"/>
                <a:gd name="connsiteY11" fmla="*/ 0 h 1368152"/>
                <a:gd name="connsiteX0" fmla="*/ 1009055 w 1369095"/>
                <a:gd name="connsiteY0" fmla="*/ 0 h 1368152"/>
                <a:gd name="connsiteX1" fmla="*/ 0 w 1369095"/>
                <a:gd name="connsiteY1" fmla="*/ 359481 h 1368152"/>
                <a:gd name="connsiteX2" fmla="*/ 216248 w 1369095"/>
                <a:gd name="connsiteY2" fmla="*/ 1007618 h 1368152"/>
                <a:gd name="connsiteX3" fmla="*/ 360413 w 1369095"/>
                <a:gd name="connsiteY3" fmla="*/ 1151648 h 1368152"/>
                <a:gd name="connsiteX4" fmla="*/ 432495 w 1369095"/>
                <a:gd name="connsiteY4" fmla="*/ 1223663 h 1368152"/>
                <a:gd name="connsiteX5" fmla="*/ 648743 w 1369095"/>
                <a:gd name="connsiteY5" fmla="*/ 1295679 h 1368152"/>
                <a:gd name="connsiteX6" fmla="*/ 1009055 w 1369095"/>
                <a:gd name="connsiteY6" fmla="*/ 1368152 h 1368152"/>
                <a:gd name="connsiteX7" fmla="*/ 1219704 w 1369095"/>
                <a:gd name="connsiteY7" fmla="*/ 1105271 h 1368152"/>
                <a:gd name="connsiteX8" fmla="*/ 1276854 w 1369095"/>
                <a:gd name="connsiteY8" fmla="*/ 827686 h 1368152"/>
                <a:gd name="connsiteX9" fmla="*/ 1369095 w 1369095"/>
                <a:gd name="connsiteY9" fmla="*/ 648073 h 1368152"/>
                <a:gd name="connsiteX10" fmla="*/ 1153071 w 1369095"/>
                <a:gd name="connsiteY10" fmla="*/ 288033 h 1368152"/>
                <a:gd name="connsiteX11" fmla="*/ 1009055 w 1369095"/>
                <a:gd name="connsiteY11" fmla="*/ 0 h 1368152"/>
                <a:gd name="connsiteX0" fmla="*/ 1009055 w 1369095"/>
                <a:gd name="connsiteY0" fmla="*/ 0 h 1368152"/>
                <a:gd name="connsiteX1" fmla="*/ 0 w 1369095"/>
                <a:gd name="connsiteY1" fmla="*/ 359481 h 1368152"/>
                <a:gd name="connsiteX2" fmla="*/ 72083 w 1369095"/>
                <a:gd name="connsiteY2" fmla="*/ 719557 h 1368152"/>
                <a:gd name="connsiteX3" fmla="*/ 360413 w 1369095"/>
                <a:gd name="connsiteY3" fmla="*/ 1151648 h 1368152"/>
                <a:gd name="connsiteX4" fmla="*/ 432495 w 1369095"/>
                <a:gd name="connsiteY4" fmla="*/ 1223663 h 1368152"/>
                <a:gd name="connsiteX5" fmla="*/ 648743 w 1369095"/>
                <a:gd name="connsiteY5" fmla="*/ 1295679 h 1368152"/>
                <a:gd name="connsiteX6" fmla="*/ 1009055 w 1369095"/>
                <a:gd name="connsiteY6" fmla="*/ 1368152 h 1368152"/>
                <a:gd name="connsiteX7" fmla="*/ 1219704 w 1369095"/>
                <a:gd name="connsiteY7" fmla="*/ 1105271 h 1368152"/>
                <a:gd name="connsiteX8" fmla="*/ 1276854 w 1369095"/>
                <a:gd name="connsiteY8" fmla="*/ 827686 h 1368152"/>
                <a:gd name="connsiteX9" fmla="*/ 1369095 w 1369095"/>
                <a:gd name="connsiteY9" fmla="*/ 648073 h 1368152"/>
                <a:gd name="connsiteX10" fmla="*/ 1153071 w 1369095"/>
                <a:gd name="connsiteY10" fmla="*/ 288033 h 1368152"/>
                <a:gd name="connsiteX11" fmla="*/ 1009055 w 1369095"/>
                <a:gd name="connsiteY11" fmla="*/ 0 h 1368152"/>
                <a:gd name="connsiteX0" fmla="*/ 1009055 w 1369095"/>
                <a:gd name="connsiteY0" fmla="*/ 0 h 1368152"/>
                <a:gd name="connsiteX1" fmla="*/ 0 w 1369095"/>
                <a:gd name="connsiteY1" fmla="*/ 359481 h 1368152"/>
                <a:gd name="connsiteX2" fmla="*/ 72083 w 1369095"/>
                <a:gd name="connsiteY2" fmla="*/ 719557 h 1368152"/>
                <a:gd name="connsiteX3" fmla="*/ 288331 w 1369095"/>
                <a:gd name="connsiteY3" fmla="*/ 1007618 h 1368152"/>
                <a:gd name="connsiteX4" fmla="*/ 432495 w 1369095"/>
                <a:gd name="connsiteY4" fmla="*/ 1223663 h 1368152"/>
                <a:gd name="connsiteX5" fmla="*/ 648743 w 1369095"/>
                <a:gd name="connsiteY5" fmla="*/ 1295679 h 1368152"/>
                <a:gd name="connsiteX6" fmla="*/ 1009055 w 1369095"/>
                <a:gd name="connsiteY6" fmla="*/ 1368152 h 1368152"/>
                <a:gd name="connsiteX7" fmla="*/ 1219704 w 1369095"/>
                <a:gd name="connsiteY7" fmla="*/ 1105271 h 1368152"/>
                <a:gd name="connsiteX8" fmla="*/ 1276854 w 1369095"/>
                <a:gd name="connsiteY8" fmla="*/ 827686 h 1368152"/>
                <a:gd name="connsiteX9" fmla="*/ 1369095 w 1369095"/>
                <a:gd name="connsiteY9" fmla="*/ 648073 h 1368152"/>
                <a:gd name="connsiteX10" fmla="*/ 1153071 w 1369095"/>
                <a:gd name="connsiteY10" fmla="*/ 288033 h 1368152"/>
                <a:gd name="connsiteX11" fmla="*/ 1009055 w 1369095"/>
                <a:gd name="connsiteY11" fmla="*/ 0 h 1368152"/>
                <a:gd name="connsiteX0" fmla="*/ 1009055 w 1369095"/>
                <a:gd name="connsiteY0" fmla="*/ 0 h 1368152"/>
                <a:gd name="connsiteX1" fmla="*/ 0 w 1369095"/>
                <a:gd name="connsiteY1" fmla="*/ 359481 h 1368152"/>
                <a:gd name="connsiteX2" fmla="*/ 72083 w 1369095"/>
                <a:gd name="connsiteY2" fmla="*/ 719557 h 1368152"/>
                <a:gd name="connsiteX3" fmla="*/ 288331 w 1369095"/>
                <a:gd name="connsiteY3" fmla="*/ 1007618 h 1368152"/>
                <a:gd name="connsiteX4" fmla="*/ 504578 w 1369095"/>
                <a:gd name="connsiteY4" fmla="*/ 1007618 h 1368152"/>
                <a:gd name="connsiteX5" fmla="*/ 648743 w 1369095"/>
                <a:gd name="connsiteY5" fmla="*/ 1295679 h 1368152"/>
                <a:gd name="connsiteX6" fmla="*/ 1009055 w 1369095"/>
                <a:gd name="connsiteY6" fmla="*/ 1368152 h 1368152"/>
                <a:gd name="connsiteX7" fmla="*/ 1219704 w 1369095"/>
                <a:gd name="connsiteY7" fmla="*/ 1105271 h 1368152"/>
                <a:gd name="connsiteX8" fmla="*/ 1276854 w 1369095"/>
                <a:gd name="connsiteY8" fmla="*/ 827686 h 1368152"/>
                <a:gd name="connsiteX9" fmla="*/ 1369095 w 1369095"/>
                <a:gd name="connsiteY9" fmla="*/ 648073 h 1368152"/>
                <a:gd name="connsiteX10" fmla="*/ 1153071 w 1369095"/>
                <a:gd name="connsiteY10" fmla="*/ 288033 h 1368152"/>
                <a:gd name="connsiteX11" fmla="*/ 1009055 w 1369095"/>
                <a:gd name="connsiteY11" fmla="*/ 0 h 1368152"/>
                <a:gd name="connsiteX0" fmla="*/ 1009055 w 1369095"/>
                <a:gd name="connsiteY0" fmla="*/ 0 h 1368152"/>
                <a:gd name="connsiteX1" fmla="*/ 0 w 1369095"/>
                <a:gd name="connsiteY1" fmla="*/ 359481 h 1368152"/>
                <a:gd name="connsiteX2" fmla="*/ 72083 w 1369095"/>
                <a:gd name="connsiteY2" fmla="*/ 719557 h 1368152"/>
                <a:gd name="connsiteX3" fmla="*/ 288331 w 1369095"/>
                <a:gd name="connsiteY3" fmla="*/ 1007618 h 1368152"/>
                <a:gd name="connsiteX4" fmla="*/ 504578 w 1369095"/>
                <a:gd name="connsiteY4" fmla="*/ 1007618 h 1368152"/>
                <a:gd name="connsiteX5" fmla="*/ 720825 w 1369095"/>
                <a:gd name="connsiteY5" fmla="*/ 1007618 h 1368152"/>
                <a:gd name="connsiteX6" fmla="*/ 1009055 w 1369095"/>
                <a:gd name="connsiteY6" fmla="*/ 1368152 h 1368152"/>
                <a:gd name="connsiteX7" fmla="*/ 1219704 w 1369095"/>
                <a:gd name="connsiteY7" fmla="*/ 1105271 h 1368152"/>
                <a:gd name="connsiteX8" fmla="*/ 1276854 w 1369095"/>
                <a:gd name="connsiteY8" fmla="*/ 827686 h 1368152"/>
                <a:gd name="connsiteX9" fmla="*/ 1369095 w 1369095"/>
                <a:gd name="connsiteY9" fmla="*/ 648073 h 1368152"/>
                <a:gd name="connsiteX10" fmla="*/ 1153071 w 1369095"/>
                <a:gd name="connsiteY10" fmla="*/ 288033 h 1368152"/>
                <a:gd name="connsiteX11" fmla="*/ 1009055 w 1369095"/>
                <a:gd name="connsiteY11" fmla="*/ 0 h 1368152"/>
                <a:gd name="connsiteX0" fmla="*/ 720825 w 1369095"/>
                <a:gd name="connsiteY0" fmla="*/ 0 h 1800838"/>
                <a:gd name="connsiteX1" fmla="*/ 0 w 1369095"/>
                <a:gd name="connsiteY1" fmla="*/ 792167 h 1800838"/>
                <a:gd name="connsiteX2" fmla="*/ 72083 w 1369095"/>
                <a:gd name="connsiteY2" fmla="*/ 1152243 h 1800838"/>
                <a:gd name="connsiteX3" fmla="*/ 288331 w 1369095"/>
                <a:gd name="connsiteY3" fmla="*/ 1440304 h 1800838"/>
                <a:gd name="connsiteX4" fmla="*/ 504578 w 1369095"/>
                <a:gd name="connsiteY4" fmla="*/ 1440304 h 1800838"/>
                <a:gd name="connsiteX5" fmla="*/ 720825 w 1369095"/>
                <a:gd name="connsiteY5" fmla="*/ 1440304 h 1800838"/>
                <a:gd name="connsiteX6" fmla="*/ 1009055 w 1369095"/>
                <a:gd name="connsiteY6" fmla="*/ 1800838 h 1800838"/>
                <a:gd name="connsiteX7" fmla="*/ 1219704 w 1369095"/>
                <a:gd name="connsiteY7" fmla="*/ 1537957 h 1800838"/>
                <a:gd name="connsiteX8" fmla="*/ 1276854 w 1369095"/>
                <a:gd name="connsiteY8" fmla="*/ 1260372 h 1800838"/>
                <a:gd name="connsiteX9" fmla="*/ 1369095 w 1369095"/>
                <a:gd name="connsiteY9" fmla="*/ 1080759 h 1800838"/>
                <a:gd name="connsiteX10" fmla="*/ 1153071 w 1369095"/>
                <a:gd name="connsiteY10" fmla="*/ 720719 h 1800838"/>
                <a:gd name="connsiteX11" fmla="*/ 720825 w 1369095"/>
                <a:gd name="connsiteY11" fmla="*/ 0 h 1800838"/>
                <a:gd name="connsiteX0" fmla="*/ 720825 w 1369095"/>
                <a:gd name="connsiteY0" fmla="*/ 0 h 1800838"/>
                <a:gd name="connsiteX1" fmla="*/ 0 w 1369095"/>
                <a:gd name="connsiteY1" fmla="*/ 792167 h 1800838"/>
                <a:gd name="connsiteX2" fmla="*/ 72083 w 1369095"/>
                <a:gd name="connsiteY2" fmla="*/ 1152243 h 1800838"/>
                <a:gd name="connsiteX3" fmla="*/ 288331 w 1369095"/>
                <a:gd name="connsiteY3" fmla="*/ 1440304 h 1800838"/>
                <a:gd name="connsiteX4" fmla="*/ 504578 w 1369095"/>
                <a:gd name="connsiteY4" fmla="*/ 1440304 h 1800838"/>
                <a:gd name="connsiteX5" fmla="*/ 720825 w 1369095"/>
                <a:gd name="connsiteY5" fmla="*/ 1440304 h 1800838"/>
                <a:gd name="connsiteX6" fmla="*/ 1009055 w 1369095"/>
                <a:gd name="connsiteY6" fmla="*/ 1800838 h 1800838"/>
                <a:gd name="connsiteX7" fmla="*/ 1219704 w 1369095"/>
                <a:gd name="connsiteY7" fmla="*/ 1537957 h 1800838"/>
                <a:gd name="connsiteX8" fmla="*/ 1276854 w 1369095"/>
                <a:gd name="connsiteY8" fmla="*/ 1260372 h 1800838"/>
                <a:gd name="connsiteX9" fmla="*/ 1369095 w 1369095"/>
                <a:gd name="connsiteY9" fmla="*/ 1080759 h 1800838"/>
                <a:gd name="connsiteX10" fmla="*/ 1009155 w 1369095"/>
                <a:gd name="connsiteY10" fmla="*/ 432091 h 1800838"/>
                <a:gd name="connsiteX11" fmla="*/ 720825 w 1369095"/>
                <a:gd name="connsiteY11" fmla="*/ 0 h 1800838"/>
                <a:gd name="connsiteX0" fmla="*/ 720825 w 1276854"/>
                <a:gd name="connsiteY0" fmla="*/ 0 h 1800838"/>
                <a:gd name="connsiteX1" fmla="*/ 0 w 1276854"/>
                <a:gd name="connsiteY1" fmla="*/ 792167 h 1800838"/>
                <a:gd name="connsiteX2" fmla="*/ 72083 w 1276854"/>
                <a:gd name="connsiteY2" fmla="*/ 1152243 h 1800838"/>
                <a:gd name="connsiteX3" fmla="*/ 288331 w 1276854"/>
                <a:gd name="connsiteY3" fmla="*/ 1440304 h 1800838"/>
                <a:gd name="connsiteX4" fmla="*/ 504578 w 1276854"/>
                <a:gd name="connsiteY4" fmla="*/ 1440304 h 1800838"/>
                <a:gd name="connsiteX5" fmla="*/ 720825 w 1276854"/>
                <a:gd name="connsiteY5" fmla="*/ 1440304 h 1800838"/>
                <a:gd name="connsiteX6" fmla="*/ 1009055 w 1276854"/>
                <a:gd name="connsiteY6" fmla="*/ 1800838 h 1800838"/>
                <a:gd name="connsiteX7" fmla="*/ 1219704 w 1276854"/>
                <a:gd name="connsiteY7" fmla="*/ 1537957 h 1800838"/>
                <a:gd name="connsiteX8" fmla="*/ 1276854 w 1276854"/>
                <a:gd name="connsiteY8" fmla="*/ 1260372 h 1800838"/>
                <a:gd name="connsiteX9" fmla="*/ 1081238 w 1276854"/>
                <a:gd name="connsiteY9" fmla="*/ 720152 h 1800838"/>
                <a:gd name="connsiteX10" fmla="*/ 1009155 w 1276854"/>
                <a:gd name="connsiteY10" fmla="*/ 432091 h 1800838"/>
                <a:gd name="connsiteX11" fmla="*/ 720825 w 1276854"/>
                <a:gd name="connsiteY11" fmla="*/ 0 h 1800838"/>
                <a:gd name="connsiteX0" fmla="*/ 720825 w 1219704"/>
                <a:gd name="connsiteY0" fmla="*/ 0 h 1800838"/>
                <a:gd name="connsiteX1" fmla="*/ 0 w 1219704"/>
                <a:gd name="connsiteY1" fmla="*/ 792167 h 1800838"/>
                <a:gd name="connsiteX2" fmla="*/ 72083 w 1219704"/>
                <a:gd name="connsiteY2" fmla="*/ 1152243 h 1800838"/>
                <a:gd name="connsiteX3" fmla="*/ 288331 w 1219704"/>
                <a:gd name="connsiteY3" fmla="*/ 1440304 h 1800838"/>
                <a:gd name="connsiteX4" fmla="*/ 504578 w 1219704"/>
                <a:gd name="connsiteY4" fmla="*/ 1440304 h 1800838"/>
                <a:gd name="connsiteX5" fmla="*/ 720825 w 1219704"/>
                <a:gd name="connsiteY5" fmla="*/ 1440304 h 1800838"/>
                <a:gd name="connsiteX6" fmla="*/ 1009055 w 1219704"/>
                <a:gd name="connsiteY6" fmla="*/ 1800838 h 1800838"/>
                <a:gd name="connsiteX7" fmla="*/ 1219704 w 1219704"/>
                <a:gd name="connsiteY7" fmla="*/ 1537957 h 1800838"/>
                <a:gd name="connsiteX8" fmla="*/ 1081238 w 1219704"/>
                <a:gd name="connsiteY8" fmla="*/ 1152243 h 1800838"/>
                <a:gd name="connsiteX9" fmla="*/ 1081238 w 1219704"/>
                <a:gd name="connsiteY9" fmla="*/ 720152 h 1800838"/>
                <a:gd name="connsiteX10" fmla="*/ 1009155 w 1219704"/>
                <a:gd name="connsiteY10" fmla="*/ 432091 h 1800838"/>
                <a:gd name="connsiteX11" fmla="*/ 720825 w 1219704"/>
                <a:gd name="connsiteY11" fmla="*/ 0 h 1800838"/>
                <a:gd name="connsiteX0" fmla="*/ 720825 w 1081238"/>
                <a:gd name="connsiteY0" fmla="*/ 0 h 1800838"/>
                <a:gd name="connsiteX1" fmla="*/ 0 w 1081238"/>
                <a:gd name="connsiteY1" fmla="*/ 792167 h 1800838"/>
                <a:gd name="connsiteX2" fmla="*/ 72083 w 1081238"/>
                <a:gd name="connsiteY2" fmla="*/ 1152243 h 1800838"/>
                <a:gd name="connsiteX3" fmla="*/ 288331 w 1081238"/>
                <a:gd name="connsiteY3" fmla="*/ 1440304 h 1800838"/>
                <a:gd name="connsiteX4" fmla="*/ 504578 w 1081238"/>
                <a:gd name="connsiteY4" fmla="*/ 1440304 h 1800838"/>
                <a:gd name="connsiteX5" fmla="*/ 720825 w 1081238"/>
                <a:gd name="connsiteY5" fmla="*/ 1440304 h 1800838"/>
                <a:gd name="connsiteX6" fmla="*/ 1009055 w 1081238"/>
                <a:gd name="connsiteY6" fmla="*/ 1800838 h 1800838"/>
                <a:gd name="connsiteX7" fmla="*/ 1009155 w 1081238"/>
                <a:gd name="connsiteY7" fmla="*/ 1368289 h 1800838"/>
                <a:gd name="connsiteX8" fmla="*/ 1081238 w 1081238"/>
                <a:gd name="connsiteY8" fmla="*/ 1152243 h 1800838"/>
                <a:gd name="connsiteX9" fmla="*/ 1081238 w 1081238"/>
                <a:gd name="connsiteY9" fmla="*/ 720152 h 1800838"/>
                <a:gd name="connsiteX10" fmla="*/ 1009155 w 1081238"/>
                <a:gd name="connsiteY10" fmla="*/ 432091 h 1800838"/>
                <a:gd name="connsiteX11" fmla="*/ 720825 w 1081238"/>
                <a:gd name="connsiteY11" fmla="*/ 0 h 1800838"/>
                <a:gd name="connsiteX0" fmla="*/ 720825 w 1081238"/>
                <a:gd name="connsiteY0" fmla="*/ 0 h 1512472"/>
                <a:gd name="connsiteX1" fmla="*/ 0 w 1081238"/>
                <a:gd name="connsiteY1" fmla="*/ 792167 h 1512472"/>
                <a:gd name="connsiteX2" fmla="*/ 72083 w 1081238"/>
                <a:gd name="connsiteY2" fmla="*/ 1152243 h 1512472"/>
                <a:gd name="connsiteX3" fmla="*/ 288331 w 1081238"/>
                <a:gd name="connsiteY3" fmla="*/ 1440304 h 1512472"/>
                <a:gd name="connsiteX4" fmla="*/ 504578 w 1081238"/>
                <a:gd name="connsiteY4" fmla="*/ 1440304 h 1512472"/>
                <a:gd name="connsiteX5" fmla="*/ 720825 w 1081238"/>
                <a:gd name="connsiteY5" fmla="*/ 1440304 h 1512472"/>
                <a:gd name="connsiteX6" fmla="*/ 864992 w 1081238"/>
                <a:gd name="connsiteY6" fmla="*/ 1440304 h 1512472"/>
                <a:gd name="connsiteX7" fmla="*/ 1009155 w 1081238"/>
                <a:gd name="connsiteY7" fmla="*/ 1368289 h 1512472"/>
                <a:gd name="connsiteX8" fmla="*/ 1081238 w 1081238"/>
                <a:gd name="connsiteY8" fmla="*/ 1152243 h 1512472"/>
                <a:gd name="connsiteX9" fmla="*/ 1081238 w 1081238"/>
                <a:gd name="connsiteY9" fmla="*/ 720152 h 1512472"/>
                <a:gd name="connsiteX10" fmla="*/ 1009155 w 1081238"/>
                <a:gd name="connsiteY10" fmla="*/ 432091 h 1512472"/>
                <a:gd name="connsiteX11" fmla="*/ 720825 w 1081238"/>
                <a:gd name="connsiteY11" fmla="*/ 0 h 1512472"/>
                <a:gd name="connsiteX0" fmla="*/ 720825 w 1081238"/>
                <a:gd name="connsiteY0" fmla="*/ 0 h 1512472"/>
                <a:gd name="connsiteX1" fmla="*/ 0 w 1081238"/>
                <a:gd name="connsiteY1" fmla="*/ 792167 h 1512472"/>
                <a:gd name="connsiteX2" fmla="*/ 72083 w 1081238"/>
                <a:gd name="connsiteY2" fmla="*/ 1152243 h 1512472"/>
                <a:gd name="connsiteX3" fmla="*/ 288331 w 1081238"/>
                <a:gd name="connsiteY3" fmla="*/ 1440304 h 1512472"/>
                <a:gd name="connsiteX4" fmla="*/ 504578 w 1081238"/>
                <a:gd name="connsiteY4" fmla="*/ 1440304 h 1512472"/>
                <a:gd name="connsiteX5" fmla="*/ 720825 w 1081238"/>
                <a:gd name="connsiteY5" fmla="*/ 1440304 h 1512472"/>
                <a:gd name="connsiteX6" fmla="*/ 864992 w 1081238"/>
                <a:gd name="connsiteY6" fmla="*/ 1440304 h 1512472"/>
                <a:gd name="connsiteX7" fmla="*/ 1009155 w 1081238"/>
                <a:gd name="connsiteY7" fmla="*/ 1368289 h 1512472"/>
                <a:gd name="connsiteX8" fmla="*/ 1081238 w 1081238"/>
                <a:gd name="connsiteY8" fmla="*/ 1152243 h 1512472"/>
                <a:gd name="connsiteX9" fmla="*/ 1081238 w 1081238"/>
                <a:gd name="connsiteY9" fmla="*/ 720152 h 1512472"/>
                <a:gd name="connsiteX10" fmla="*/ 1009155 w 1081238"/>
                <a:gd name="connsiteY10" fmla="*/ 432091 h 1512472"/>
                <a:gd name="connsiteX11" fmla="*/ 720825 w 1081238"/>
                <a:gd name="connsiteY11" fmla="*/ 0 h 1512472"/>
                <a:gd name="connsiteX0" fmla="*/ 543696 w 1081238"/>
                <a:gd name="connsiteY0" fmla="*/ -1 h 2080903"/>
                <a:gd name="connsiteX1" fmla="*/ 0 w 1081238"/>
                <a:gd name="connsiteY1" fmla="*/ 1432765 h 2080903"/>
                <a:gd name="connsiteX2" fmla="*/ 72083 w 1081238"/>
                <a:gd name="connsiteY2" fmla="*/ 1792841 h 2080903"/>
                <a:gd name="connsiteX3" fmla="*/ 288331 w 1081238"/>
                <a:gd name="connsiteY3" fmla="*/ 2080902 h 2080903"/>
                <a:gd name="connsiteX4" fmla="*/ 504578 w 1081238"/>
                <a:gd name="connsiteY4" fmla="*/ 2080902 h 2080903"/>
                <a:gd name="connsiteX5" fmla="*/ 720825 w 1081238"/>
                <a:gd name="connsiteY5" fmla="*/ 2080902 h 2080903"/>
                <a:gd name="connsiteX6" fmla="*/ 864992 w 1081238"/>
                <a:gd name="connsiteY6" fmla="*/ 2080902 h 2080903"/>
                <a:gd name="connsiteX7" fmla="*/ 1009155 w 1081238"/>
                <a:gd name="connsiteY7" fmla="*/ 2008887 h 2080903"/>
                <a:gd name="connsiteX8" fmla="*/ 1081238 w 1081238"/>
                <a:gd name="connsiteY8" fmla="*/ 1792841 h 2080903"/>
                <a:gd name="connsiteX9" fmla="*/ 1081238 w 1081238"/>
                <a:gd name="connsiteY9" fmla="*/ 1360750 h 2080903"/>
                <a:gd name="connsiteX10" fmla="*/ 1009155 w 1081238"/>
                <a:gd name="connsiteY10" fmla="*/ 1072689 h 2080903"/>
                <a:gd name="connsiteX11" fmla="*/ 543696 w 1081238"/>
                <a:gd name="connsiteY11" fmla="*/ -1 h 2080903"/>
                <a:gd name="connsiteX0" fmla="*/ 471612 w 1009154"/>
                <a:gd name="connsiteY0" fmla="*/ 0 h 2080903"/>
                <a:gd name="connsiteX1" fmla="*/ 137418 w 1009154"/>
                <a:gd name="connsiteY1" fmla="*/ 312822 h 2080903"/>
                <a:gd name="connsiteX2" fmla="*/ -1 w 1009154"/>
                <a:gd name="connsiteY2" fmla="*/ 1792842 h 2080903"/>
                <a:gd name="connsiteX3" fmla="*/ 216247 w 1009154"/>
                <a:gd name="connsiteY3" fmla="*/ 2080903 h 2080903"/>
                <a:gd name="connsiteX4" fmla="*/ 432494 w 1009154"/>
                <a:gd name="connsiteY4" fmla="*/ 2080903 h 2080903"/>
                <a:gd name="connsiteX5" fmla="*/ 648741 w 1009154"/>
                <a:gd name="connsiteY5" fmla="*/ 2080903 h 2080903"/>
                <a:gd name="connsiteX6" fmla="*/ 792908 w 1009154"/>
                <a:gd name="connsiteY6" fmla="*/ 2080903 h 2080903"/>
                <a:gd name="connsiteX7" fmla="*/ 937071 w 1009154"/>
                <a:gd name="connsiteY7" fmla="*/ 2008888 h 2080903"/>
                <a:gd name="connsiteX8" fmla="*/ 1009154 w 1009154"/>
                <a:gd name="connsiteY8" fmla="*/ 1792842 h 2080903"/>
                <a:gd name="connsiteX9" fmla="*/ 1009154 w 1009154"/>
                <a:gd name="connsiteY9" fmla="*/ 1360751 h 2080903"/>
                <a:gd name="connsiteX10" fmla="*/ 937071 w 1009154"/>
                <a:gd name="connsiteY10" fmla="*/ 1072690 h 2080903"/>
                <a:gd name="connsiteX11" fmla="*/ 471612 w 1009154"/>
                <a:gd name="connsiteY11" fmla="*/ 0 h 2080903"/>
                <a:gd name="connsiteX0" fmla="*/ 334194 w 871736"/>
                <a:gd name="connsiteY0" fmla="*/ 0 h 2080903"/>
                <a:gd name="connsiteX1" fmla="*/ 0 w 871736"/>
                <a:gd name="connsiteY1" fmla="*/ 312822 h 2080903"/>
                <a:gd name="connsiteX2" fmla="*/ 560669 w 871736"/>
                <a:gd name="connsiteY2" fmla="*/ 922284 h 2080903"/>
                <a:gd name="connsiteX3" fmla="*/ 78829 w 871736"/>
                <a:gd name="connsiteY3" fmla="*/ 2080903 h 2080903"/>
                <a:gd name="connsiteX4" fmla="*/ 295076 w 871736"/>
                <a:gd name="connsiteY4" fmla="*/ 2080903 h 2080903"/>
                <a:gd name="connsiteX5" fmla="*/ 511323 w 871736"/>
                <a:gd name="connsiteY5" fmla="*/ 2080903 h 2080903"/>
                <a:gd name="connsiteX6" fmla="*/ 655490 w 871736"/>
                <a:gd name="connsiteY6" fmla="*/ 2080903 h 2080903"/>
                <a:gd name="connsiteX7" fmla="*/ 799653 w 871736"/>
                <a:gd name="connsiteY7" fmla="*/ 2008888 h 2080903"/>
                <a:gd name="connsiteX8" fmla="*/ 871736 w 871736"/>
                <a:gd name="connsiteY8" fmla="*/ 1792842 h 2080903"/>
                <a:gd name="connsiteX9" fmla="*/ 871736 w 871736"/>
                <a:gd name="connsiteY9" fmla="*/ 1360751 h 2080903"/>
                <a:gd name="connsiteX10" fmla="*/ 799653 w 871736"/>
                <a:gd name="connsiteY10" fmla="*/ 1072690 h 2080903"/>
                <a:gd name="connsiteX11" fmla="*/ 334194 w 871736"/>
                <a:gd name="connsiteY11" fmla="*/ 0 h 2080903"/>
                <a:gd name="connsiteX0" fmla="*/ 334194 w 1105285"/>
                <a:gd name="connsiteY0" fmla="*/ 0 h 2080903"/>
                <a:gd name="connsiteX1" fmla="*/ 0 w 1105285"/>
                <a:gd name="connsiteY1" fmla="*/ 312822 h 2080903"/>
                <a:gd name="connsiteX2" fmla="*/ 560669 w 1105285"/>
                <a:gd name="connsiteY2" fmla="*/ 922284 h 2080903"/>
                <a:gd name="connsiteX3" fmla="*/ 78829 w 1105285"/>
                <a:gd name="connsiteY3" fmla="*/ 2080903 h 2080903"/>
                <a:gd name="connsiteX4" fmla="*/ 295076 w 1105285"/>
                <a:gd name="connsiteY4" fmla="*/ 2080903 h 2080903"/>
                <a:gd name="connsiteX5" fmla="*/ 511323 w 1105285"/>
                <a:gd name="connsiteY5" fmla="*/ 2080903 h 2080903"/>
                <a:gd name="connsiteX6" fmla="*/ 655490 w 1105285"/>
                <a:gd name="connsiteY6" fmla="*/ 2080903 h 2080903"/>
                <a:gd name="connsiteX7" fmla="*/ 799653 w 1105285"/>
                <a:gd name="connsiteY7" fmla="*/ 2008888 h 2080903"/>
                <a:gd name="connsiteX8" fmla="*/ 1105285 w 1105285"/>
                <a:gd name="connsiteY8" fmla="*/ 1956228 h 2080903"/>
                <a:gd name="connsiteX9" fmla="*/ 871736 w 1105285"/>
                <a:gd name="connsiteY9" fmla="*/ 1360751 h 2080903"/>
                <a:gd name="connsiteX10" fmla="*/ 799653 w 1105285"/>
                <a:gd name="connsiteY10" fmla="*/ 1072690 h 2080903"/>
                <a:gd name="connsiteX11" fmla="*/ 334194 w 1105285"/>
                <a:gd name="connsiteY11" fmla="*/ 0 h 2080903"/>
                <a:gd name="connsiteX0" fmla="*/ 334194 w 1105285"/>
                <a:gd name="connsiteY0" fmla="*/ 0 h 2162589"/>
                <a:gd name="connsiteX1" fmla="*/ 0 w 1105285"/>
                <a:gd name="connsiteY1" fmla="*/ 312822 h 2162589"/>
                <a:gd name="connsiteX2" fmla="*/ 560669 w 1105285"/>
                <a:gd name="connsiteY2" fmla="*/ 922284 h 2162589"/>
                <a:gd name="connsiteX3" fmla="*/ 81505 w 1105285"/>
                <a:gd name="connsiteY3" fmla="*/ 2162589 h 2162589"/>
                <a:gd name="connsiteX4" fmla="*/ 295076 w 1105285"/>
                <a:gd name="connsiteY4" fmla="*/ 2080903 h 2162589"/>
                <a:gd name="connsiteX5" fmla="*/ 511323 w 1105285"/>
                <a:gd name="connsiteY5" fmla="*/ 2080903 h 2162589"/>
                <a:gd name="connsiteX6" fmla="*/ 655490 w 1105285"/>
                <a:gd name="connsiteY6" fmla="*/ 2080903 h 2162589"/>
                <a:gd name="connsiteX7" fmla="*/ 799653 w 1105285"/>
                <a:gd name="connsiteY7" fmla="*/ 2008888 h 2162589"/>
                <a:gd name="connsiteX8" fmla="*/ 1105285 w 1105285"/>
                <a:gd name="connsiteY8" fmla="*/ 1956228 h 2162589"/>
                <a:gd name="connsiteX9" fmla="*/ 871736 w 1105285"/>
                <a:gd name="connsiteY9" fmla="*/ 1360751 h 2162589"/>
                <a:gd name="connsiteX10" fmla="*/ 799653 w 1105285"/>
                <a:gd name="connsiteY10" fmla="*/ 1072690 h 2162589"/>
                <a:gd name="connsiteX11" fmla="*/ 334194 w 1105285"/>
                <a:gd name="connsiteY11" fmla="*/ 0 h 2162589"/>
                <a:gd name="connsiteX0" fmla="*/ 334194 w 1105285"/>
                <a:gd name="connsiteY0" fmla="*/ 0 h 2162589"/>
                <a:gd name="connsiteX1" fmla="*/ 0 w 1105285"/>
                <a:gd name="connsiteY1" fmla="*/ 312822 h 2162589"/>
                <a:gd name="connsiteX2" fmla="*/ 560669 w 1105285"/>
                <a:gd name="connsiteY2" fmla="*/ 922284 h 2162589"/>
                <a:gd name="connsiteX3" fmla="*/ 81505 w 1105285"/>
                <a:gd name="connsiteY3" fmla="*/ 2162589 h 2162589"/>
                <a:gd name="connsiteX4" fmla="*/ 295076 w 1105285"/>
                <a:gd name="connsiteY4" fmla="*/ 2080903 h 2162589"/>
                <a:gd name="connsiteX5" fmla="*/ 511323 w 1105285"/>
                <a:gd name="connsiteY5" fmla="*/ 2080903 h 2162589"/>
                <a:gd name="connsiteX6" fmla="*/ 655490 w 1105285"/>
                <a:gd name="connsiteY6" fmla="*/ 2080903 h 2162589"/>
                <a:gd name="connsiteX7" fmla="*/ 799653 w 1105285"/>
                <a:gd name="connsiteY7" fmla="*/ 2008888 h 2162589"/>
                <a:gd name="connsiteX8" fmla="*/ 1105285 w 1105285"/>
                <a:gd name="connsiteY8" fmla="*/ 1956228 h 2162589"/>
                <a:gd name="connsiteX9" fmla="*/ 788493 w 1105285"/>
                <a:gd name="connsiteY9" fmla="*/ 1569260 h 2162589"/>
                <a:gd name="connsiteX10" fmla="*/ 799653 w 1105285"/>
                <a:gd name="connsiteY10" fmla="*/ 1072690 h 2162589"/>
                <a:gd name="connsiteX11" fmla="*/ 334194 w 1105285"/>
                <a:gd name="connsiteY11" fmla="*/ 0 h 2162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05285" h="2162589">
                  <a:moveTo>
                    <a:pt x="334194" y="0"/>
                  </a:moveTo>
                  <a:lnTo>
                    <a:pt x="0" y="312822"/>
                  </a:lnTo>
                  <a:lnTo>
                    <a:pt x="560669" y="922284"/>
                  </a:lnTo>
                  <a:lnTo>
                    <a:pt x="81505" y="2162589"/>
                  </a:lnTo>
                  <a:lnTo>
                    <a:pt x="295076" y="2080903"/>
                  </a:lnTo>
                  <a:lnTo>
                    <a:pt x="511323" y="2080903"/>
                  </a:lnTo>
                  <a:lnTo>
                    <a:pt x="655490" y="2080903"/>
                  </a:lnTo>
                  <a:cubicBezTo>
                    <a:pt x="784061" y="2014085"/>
                    <a:pt x="799620" y="2153071"/>
                    <a:pt x="799653" y="2008888"/>
                  </a:cubicBezTo>
                  <a:lnTo>
                    <a:pt x="1105285" y="1956228"/>
                  </a:lnTo>
                  <a:lnTo>
                    <a:pt x="788493" y="1569260"/>
                  </a:lnTo>
                  <a:lnTo>
                    <a:pt x="799653" y="1072690"/>
                  </a:lnTo>
                  <a:lnTo>
                    <a:pt x="334194" y="0"/>
                  </a:lnTo>
                  <a:close/>
                </a:path>
              </a:pathLst>
            </a:custGeom>
            <a:solidFill>
              <a:srgbClr val="33CC3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 b="1" dirty="0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414D15C-47D6-F561-809A-C601E751FD2B}"/>
                </a:ext>
              </a:extLst>
            </p:cNvPr>
            <p:cNvCxnSpPr>
              <a:cxnSpLocks/>
            </p:cNvCxnSpPr>
            <p:nvPr/>
          </p:nvCxnSpPr>
          <p:spPr>
            <a:xfrm>
              <a:off x="6155935" y="3404840"/>
              <a:ext cx="1501667" cy="3287884"/>
            </a:xfrm>
            <a:prstGeom prst="line">
              <a:avLst/>
            </a:prstGeom>
            <a:ln w="76200">
              <a:noFill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21D0833A-9DD8-8C54-3EC0-241CAD2ED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8176" y="0"/>
              <a:ext cx="3887532" cy="2934727"/>
            </a:xfrm>
            <a:custGeom>
              <a:avLst/>
              <a:gdLst>
                <a:gd name="T0" fmla="*/ 2147483646 w 28710"/>
                <a:gd name="T1" fmla="*/ 2147483646 h 31077"/>
                <a:gd name="T2" fmla="*/ 2147483646 w 28710"/>
                <a:gd name="T3" fmla="*/ 2147483646 h 31077"/>
                <a:gd name="T4" fmla="*/ 2147483646 w 28710"/>
                <a:gd name="T5" fmla="*/ 2147483646 h 31077"/>
                <a:gd name="T6" fmla="*/ 2147483646 w 28710"/>
                <a:gd name="T7" fmla="*/ 2147483646 h 31077"/>
                <a:gd name="T8" fmla="*/ 2147483646 w 28710"/>
                <a:gd name="T9" fmla="*/ 0 h 31077"/>
                <a:gd name="T10" fmla="*/ 0 w 28710"/>
                <a:gd name="T11" fmla="*/ 0 h 31077"/>
                <a:gd name="T12" fmla="*/ 2147483646 w 28710"/>
                <a:gd name="T13" fmla="*/ 2147483646 h 31077"/>
                <a:gd name="T14" fmla="*/ 2147483646 w 28710"/>
                <a:gd name="T15" fmla="*/ 2147483646 h 31077"/>
                <a:gd name="T16" fmla="*/ 2147483646 w 28710"/>
                <a:gd name="T17" fmla="*/ 2147483646 h 31077"/>
                <a:gd name="T18" fmla="*/ 2147483646 w 28710"/>
                <a:gd name="T19" fmla="*/ 2147483646 h 31077"/>
                <a:gd name="T20" fmla="*/ 2147483646 w 28710"/>
                <a:gd name="T21" fmla="*/ 2147483646 h 31077"/>
                <a:gd name="T22" fmla="*/ 2147483646 w 28710"/>
                <a:gd name="T23" fmla="*/ 2147483646 h 31077"/>
                <a:gd name="T24" fmla="*/ 2147483646 w 28710"/>
                <a:gd name="T25" fmla="*/ 2147483646 h 31077"/>
                <a:gd name="T26" fmla="*/ 2147483646 w 28710"/>
                <a:gd name="T27" fmla="*/ 2147483646 h 31077"/>
                <a:gd name="T28" fmla="*/ 2147483646 w 28710"/>
                <a:gd name="T29" fmla="*/ 2147483646 h 31077"/>
                <a:gd name="T30" fmla="*/ 2147483646 w 28710"/>
                <a:gd name="T31" fmla="*/ 2147483646 h 310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8710" h="31077">
                  <a:moveTo>
                    <a:pt x="21272" y="13715"/>
                  </a:moveTo>
                  <a:lnTo>
                    <a:pt x="19678" y="11429"/>
                  </a:lnTo>
                  <a:lnTo>
                    <a:pt x="17017" y="8387"/>
                  </a:lnTo>
                  <a:cubicBezTo>
                    <a:pt x="16310" y="7877"/>
                    <a:pt x="14804" y="7493"/>
                    <a:pt x="13297" y="6095"/>
                  </a:cubicBezTo>
                  <a:cubicBezTo>
                    <a:pt x="11790" y="4697"/>
                    <a:pt x="10280" y="2190"/>
                    <a:pt x="7975" y="0"/>
                  </a:cubicBezTo>
                  <a:lnTo>
                    <a:pt x="0" y="0"/>
                  </a:lnTo>
                  <a:lnTo>
                    <a:pt x="3725" y="8382"/>
                  </a:lnTo>
                  <a:lnTo>
                    <a:pt x="7008" y="12149"/>
                  </a:lnTo>
                  <a:lnTo>
                    <a:pt x="9386" y="14638"/>
                  </a:lnTo>
                  <a:lnTo>
                    <a:pt x="10413" y="15833"/>
                  </a:lnTo>
                  <a:lnTo>
                    <a:pt x="12900" y="19443"/>
                  </a:lnTo>
                  <a:cubicBezTo>
                    <a:pt x="14393" y="20418"/>
                    <a:pt x="16332" y="20524"/>
                    <a:pt x="17778" y="21686"/>
                  </a:cubicBezTo>
                  <a:cubicBezTo>
                    <a:pt x="19373" y="22702"/>
                    <a:pt x="19983" y="24728"/>
                    <a:pt x="21578" y="25744"/>
                  </a:cubicBezTo>
                  <a:cubicBezTo>
                    <a:pt x="23168" y="26538"/>
                    <a:pt x="27029" y="30719"/>
                    <a:pt x="28181" y="30973"/>
                  </a:cubicBezTo>
                  <a:cubicBezTo>
                    <a:pt x="29333" y="31227"/>
                    <a:pt x="28348" y="31207"/>
                    <a:pt x="27645" y="28681"/>
                  </a:cubicBezTo>
                  <a:lnTo>
                    <a:pt x="21272" y="1371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26">
              <a:extLst>
                <a:ext uri="{FF2B5EF4-FFF2-40B4-BE49-F238E27FC236}">
                  <a16:creationId xmlns:a16="http://schemas.microsoft.com/office/drawing/2014/main" id="{613DE534-8F0C-5489-F2C5-081470AF226B}"/>
                </a:ext>
              </a:extLst>
            </p:cNvPr>
            <p:cNvSpPr/>
            <p:nvPr/>
          </p:nvSpPr>
          <p:spPr bwMode="auto">
            <a:xfrm>
              <a:off x="2339861" y="2055395"/>
              <a:ext cx="1246098" cy="957312"/>
            </a:xfrm>
            <a:custGeom>
              <a:avLst/>
              <a:gdLst>
                <a:gd name="connsiteX0" fmla="*/ 122464 w 759278"/>
                <a:gd name="connsiteY0" fmla="*/ 0 h 653143"/>
                <a:gd name="connsiteX1" fmla="*/ 604157 w 759278"/>
                <a:gd name="connsiteY1" fmla="*/ 391886 h 653143"/>
                <a:gd name="connsiteX2" fmla="*/ 742950 w 759278"/>
                <a:gd name="connsiteY2" fmla="*/ 555171 h 653143"/>
                <a:gd name="connsiteX3" fmla="*/ 759278 w 759278"/>
                <a:gd name="connsiteY3" fmla="*/ 612321 h 653143"/>
                <a:gd name="connsiteX4" fmla="*/ 522514 w 759278"/>
                <a:gd name="connsiteY4" fmla="*/ 653143 h 653143"/>
                <a:gd name="connsiteX5" fmla="*/ 302078 w 759278"/>
                <a:gd name="connsiteY5" fmla="*/ 538843 h 653143"/>
                <a:gd name="connsiteX6" fmla="*/ 0 w 759278"/>
                <a:gd name="connsiteY6" fmla="*/ 359228 h 653143"/>
                <a:gd name="connsiteX7" fmla="*/ 122464 w 759278"/>
                <a:gd name="connsiteY7" fmla="*/ 0 h 653143"/>
                <a:gd name="connsiteX0" fmla="*/ 122464 w 759278"/>
                <a:gd name="connsiteY0" fmla="*/ 0 h 653143"/>
                <a:gd name="connsiteX1" fmla="*/ 428881 w 759278"/>
                <a:gd name="connsiteY1" fmla="*/ 263269 h 653143"/>
                <a:gd name="connsiteX2" fmla="*/ 604157 w 759278"/>
                <a:gd name="connsiteY2" fmla="*/ 391886 h 653143"/>
                <a:gd name="connsiteX3" fmla="*/ 742950 w 759278"/>
                <a:gd name="connsiteY3" fmla="*/ 555171 h 653143"/>
                <a:gd name="connsiteX4" fmla="*/ 759278 w 759278"/>
                <a:gd name="connsiteY4" fmla="*/ 612321 h 653143"/>
                <a:gd name="connsiteX5" fmla="*/ 522514 w 759278"/>
                <a:gd name="connsiteY5" fmla="*/ 653143 h 653143"/>
                <a:gd name="connsiteX6" fmla="*/ 302078 w 759278"/>
                <a:gd name="connsiteY6" fmla="*/ 538843 h 653143"/>
                <a:gd name="connsiteX7" fmla="*/ 0 w 759278"/>
                <a:gd name="connsiteY7" fmla="*/ 359228 h 653143"/>
                <a:gd name="connsiteX8" fmla="*/ 122464 w 759278"/>
                <a:gd name="connsiteY8" fmla="*/ 0 h 653143"/>
                <a:gd name="connsiteX0" fmla="*/ 122464 w 759278"/>
                <a:gd name="connsiteY0" fmla="*/ 0 h 653143"/>
                <a:gd name="connsiteX1" fmla="*/ 504134 w 759278"/>
                <a:gd name="connsiteY1" fmla="*/ 143868 h 653143"/>
                <a:gd name="connsiteX2" fmla="*/ 604157 w 759278"/>
                <a:gd name="connsiteY2" fmla="*/ 391886 h 653143"/>
                <a:gd name="connsiteX3" fmla="*/ 742950 w 759278"/>
                <a:gd name="connsiteY3" fmla="*/ 555171 h 653143"/>
                <a:gd name="connsiteX4" fmla="*/ 759278 w 759278"/>
                <a:gd name="connsiteY4" fmla="*/ 612321 h 653143"/>
                <a:gd name="connsiteX5" fmla="*/ 522514 w 759278"/>
                <a:gd name="connsiteY5" fmla="*/ 653143 h 653143"/>
                <a:gd name="connsiteX6" fmla="*/ 302078 w 759278"/>
                <a:gd name="connsiteY6" fmla="*/ 538843 h 653143"/>
                <a:gd name="connsiteX7" fmla="*/ 0 w 759278"/>
                <a:gd name="connsiteY7" fmla="*/ 359228 h 653143"/>
                <a:gd name="connsiteX8" fmla="*/ 122464 w 759278"/>
                <a:gd name="connsiteY8" fmla="*/ 0 h 653143"/>
                <a:gd name="connsiteX0" fmla="*/ 122464 w 792338"/>
                <a:gd name="connsiteY0" fmla="*/ 0 h 653143"/>
                <a:gd name="connsiteX1" fmla="*/ 504134 w 792338"/>
                <a:gd name="connsiteY1" fmla="*/ 143868 h 653143"/>
                <a:gd name="connsiteX2" fmla="*/ 792338 w 792338"/>
                <a:gd name="connsiteY2" fmla="*/ 360117 h 653143"/>
                <a:gd name="connsiteX3" fmla="*/ 742950 w 792338"/>
                <a:gd name="connsiteY3" fmla="*/ 555171 h 653143"/>
                <a:gd name="connsiteX4" fmla="*/ 759278 w 792338"/>
                <a:gd name="connsiteY4" fmla="*/ 612321 h 653143"/>
                <a:gd name="connsiteX5" fmla="*/ 522514 w 792338"/>
                <a:gd name="connsiteY5" fmla="*/ 653143 h 653143"/>
                <a:gd name="connsiteX6" fmla="*/ 302078 w 792338"/>
                <a:gd name="connsiteY6" fmla="*/ 538843 h 653143"/>
                <a:gd name="connsiteX7" fmla="*/ 0 w 792338"/>
                <a:gd name="connsiteY7" fmla="*/ 359228 h 653143"/>
                <a:gd name="connsiteX8" fmla="*/ 122464 w 792338"/>
                <a:gd name="connsiteY8" fmla="*/ 0 h 653143"/>
                <a:gd name="connsiteX0" fmla="*/ 122464 w 792338"/>
                <a:gd name="connsiteY0" fmla="*/ 0 h 1153032"/>
                <a:gd name="connsiteX1" fmla="*/ 504134 w 792338"/>
                <a:gd name="connsiteY1" fmla="*/ 143868 h 1153032"/>
                <a:gd name="connsiteX2" fmla="*/ 792338 w 792338"/>
                <a:gd name="connsiteY2" fmla="*/ 360117 h 1153032"/>
                <a:gd name="connsiteX3" fmla="*/ 742950 w 792338"/>
                <a:gd name="connsiteY3" fmla="*/ 555171 h 1153032"/>
                <a:gd name="connsiteX4" fmla="*/ 792338 w 792338"/>
                <a:gd name="connsiteY4" fmla="*/ 1153032 h 1153032"/>
                <a:gd name="connsiteX5" fmla="*/ 522514 w 792338"/>
                <a:gd name="connsiteY5" fmla="*/ 653143 h 1153032"/>
                <a:gd name="connsiteX6" fmla="*/ 302078 w 792338"/>
                <a:gd name="connsiteY6" fmla="*/ 538843 h 1153032"/>
                <a:gd name="connsiteX7" fmla="*/ 0 w 792338"/>
                <a:gd name="connsiteY7" fmla="*/ 359228 h 1153032"/>
                <a:gd name="connsiteX8" fmla="*/ 122464 w 792338"/>
                <a:gd name="connsiteY8" fmla="*/ 0 h 1153032"/>
                <a:gd name="connsiteX0" fmla="*/ 122464 w 1152593"/>
                <a:gd name="connsiteY0" fmla="*/ 0 h 1153032"/>
                <a:gd name="connsiteX1" fmla="*/ 504134 w 1152593"/>
                <a:gd name="connsiteY1" fmla="*/ 143868 h 1153032"/>
                <a:gd name="connsiteX2" fmla="*/ 792338 w 1152593"/>
                <a:gd name="connsiteY2" fmla="*/ 360117 h 1153032"/>
                <a:gd name="connsiteX3" fmla="*/ 1152593 w 1152593"/>
                <a:gd name="connsiteY3" fmla="*/ 504284 h 1153032"/>
                <a:gd name="connsiteX4" fmla="*/ 792338 w 1152593"/>
                <a:gd name="connsiteY4" fmla="*/ 1153032 h 1153032"/>
                <a:gd name="connsiteX5" fmla="*/ 522514 w 1152593"/>
                <a:gd name="connsiteY5" fmla="*/ 653143 h 1153032"/>
                <a:gd name="connsiteX6" fmla="*/ 302078 w 1152593"/>
                <a:gd name="connsiteY6" fmla="*/ 538843 h 1153032"/>
                <a:gd name="connsiteX7" fmla="*/ 0 w 1152593"/>
                <a:gd name="connsiteY7" fmla="*/ 359228 h 1153032"/>
                <a:gd name="connsiteX8" fmla="*/ 122464 w 1152593"/>
                <a:gd name="connsiteY8" fmla="*/ 0 h 1153032"/>
                <a:gd name="connsiteX0" fmla="*/ 122464 w 1152593"/>
                <a:gd name="connsiteY0" fmla="*/ 0 h 792616"/>
                <a:gd name="connsiteX1" fmla="*/ 504134 w 1152593"/>
                <a:gd name="connsiteY1" fmla="*/ 143868 h 792616"/>
                <a:gd name="connsiteX2" fmla="*/ 792338 w 1152593"/>
                <a:gd name="connsiteY2" fmla="*/ 360117 h 792616"/>
                <a:gd name="connsiteX3" fmla="*/ 1152593 w 1152593"/>
                <a:gd name="connsiteY3" fmla="*/ 504284 h 792616"/>
                <a:gd name="connsiteX4" fmla="*/ 1152593 w 1152593"/>
                <a:gd name="connsiteY4" fmla="*/ 792616 h 792616"/>
                <a:gd name="connsiteX5" fmla="*/ 522514 w 1152593"/>
                <a:gd name="connsiteY5" fmla="*/ 653143 h 792616"/>
                <a:gd name="connsiteX6" fmla="*/ 302078 w 1152593"/>
                <a:gd name="connsiteY6" fmla="*/ 538843 h 792616"/>
                <a:gd name="connsiteX7" fmla="*/ 0 w 1152593"/>
                <a:gd name="connsiteY7" fmla="*/ 359228 h 792616"/>
                <a:gd name="connsiteX8" fmla="*/ 122464 w 1152593"/>
                <a:gd name="connsiteY8" fmla="*/ 0 h 792616"/>
                <a:gd name="connsiteX0" fmla="*/ 122464 w 2143251"/>
                <a:gd name="connsiteY0" fmla="*/ 0 h 1171416"/>
                <a:gd name="connsiteX1" fmla="*/ 504134 w 2143251"/>
                <a:gd name="connsiteY1" fmla="*/ 143868 h 1171416"/>
                <a:gd name="connsiteX2" fmla="*/ 792338 w 2143251"/>
                <a:gd name="connsiteY2" fmla="*/ 360117 h 1171416"/>
                <a:gd name="connsiteX3" fmla="*/ 2143251 w 2143251"/>
                <a:gd name="connsiteY3" fmla="*/ 1171416 h 1171416"/>
                <a:gd name="connsiteX4" fmla="*/ 1152593 w 2143251"/>
                <a:gd name="connsiteY4" fmla="*/ 792616 h 1171416"/>
                <a:gd name="connsiteX5" fmla="*/ 522514 w 2143251"/>
                <a:gd name="connsiteY5" fmla="*/ 653143 h 1171416"/>
                <a:gd name="connsiteX6" fmla="*/ 302078 w 2143251"/>
                <a:gd name="connsiteY6" fmla="*/ 538843 h 1171416"/>
                <a:gd name="connsiteX7" fmla="*/ 0 w 2143251"/>
                <a:gd name="connsiteY7" fmla="*/ 359228 h 1171416"/>
                <a:gd name="connsiteX8" fmla="*/ 122464 w 2143251"/>
                <a:gd name="connsiteY8" fmla="*/ 0 h 1171416"/>
                <a:gd name="connsiteX0" fmla="*/ 122464 w 2143251"/>
                <a:gd name="connsiteY0" fmla="*/ 0 h 1231017"/>
                <a:gd name="connsiteX1" fmla="*/ 504134 w 2143251"/>
                <a:gd name="connsiteY1" fmla="*/ 143868 h 1231017"/>
                <a:gd name="connsiteX2" fmla="*/ 792338 w 2143251"/>
                <a:gd name="connsiteY2" fmla="*/ 360117 h 1231017"/>
                <a:gd name="connsiteX3" fmla="*/ 2143251 w 2143251"/>
                <a:gd name="connsiteY3" fmla="*/ 1171416 h 1231017"/>
                <a:gd name="connsiteX4" fmla="*/ 2067047 w 2143251"/>
                <a:gd name="connsiteY4" fmla="*/ 1231017 h 1231017"/>
                <a:gd name="connsiteX5" fmla="*/ 522514 w 2143251"/>
                <a:gd name="connsiteY5" fmla="*/ 653143 h 1231017"/>
                <a:gd name="connsiteX6" fmla="*/ 302078 w 2143251"/>
                <a:gd name="connsiteY6" fmla="*/ 538843 h 1231017"/>
                <a:gd name="connsiteX7" fmla="*/ 0 w 2143251"/>
                <a:gd name="connsiteY7" fmla="*/ 359228 h 1231017"/>
                <a:gd name="connsiteX8" fmla="*/ 122464 w 2143251"/>
                <a:gd name="connsiteY8" fmla="*/ 0 h 1231017"/>
                <a:gd name="connsiteX0" fmla="*/ 122464 w 2143251"/>
                <a:gd name="connsiteY0" fmla="*/ 0 h 1231017"/>
                <a:gd name="connsiteX1" fmla="*/ 504134 w 2143251"/>
                <a:gd name="connsiteY1" fmla="*/ 143868 h 1231017"/>
                <a:gd name="connsiteX2" fmla="*/ 792338 w 2143251"/>
                <a:gd name="connsiteY2" fmla="*/ 360117 h 1231017"/>
                <a:gd name="connsiteX3" fmla="*/ 2143251 w 2143251"/>
                <a:gd name="connsiteY3" fmla="*/ 1171416 h 1231017"/>
                <a:gd name="connsiteX4" fmla="*/ 2067047 w 2143251"/>
                <a:gd name="connsiteY4" fmla="*/ 1231017 h 1231017"/>
                <a:gd name="connsiteX5" fmla="*/ 1589376 w 2143251"/>
                <a:gd name="connsiteY5" fmla="*/ 1148727 h 1231017"/>
                <a:gd name="connsiteX6" fmla="*/ 302078 w 2143251"/>
                <a:gd name="connsiteY6" fmla="*/ 538843 h 1231017"/>
                <a:gd name="connsiteX7" fmla="*/ 0 w 2143251"/>
                <a:gd name="connsiteY7" fmla="*/ 359228 h 1231017"/>
                <a:gd name="connsiteX8" fmla="*/ 122464 w 2143251"/>
                <a:gd name="connsiteY8" fmla="*/ 0 h 1231017"/>
                <a:gd name="connsiteX0" fmla="*/ 122464 w 2143251"/>
                <a:gd name="connsiteY0" fmla="*/ 0 h 1231017"/>
                <a:gd name="connsiteX1" fmla="*/ 504134 w 2143251"/>
                <a:gd name="connsiteY1" fmla="*/ 143868 h 1231017"/>
                <a:gd name="connsiteX2" fmla="*/ 792338 w 2143251"/>
                <a:gd name="connsiteY2" fmla="*/ 360117 h 1231017"/>
                <a:gd name="connsiteX3" fmla="*/ 2143251 w 2143251"/>
                <a:gd name="connsiteY3" fmla="*/ 1171416 h 1231017"/>
                <a:gd name="connsiteX4" fmla="*/ 2067047 w 2143251"/>
                <a:gd name="connsiteY4" fmla="*/ 1231017 h 1231017"/>
                <a:gd name="connsiteX5" fmla="*/ 1246456 w 2143251"/>
                <a:gd name="connsiteY5" fmla="*/ 958118 h 1231017"/>
                <a:gd name="connsiteX6" fmla="*/ 302078 w 2143251"/>
                <a:gd name="connsiteY6" fmla="*/ 538843 h 1231017"/>
                <a:gd name="connsiteX7" fmla="*/ 0 w 2143251"/>
                <a:gd name="connsiteY7" fmla="*/ 359228 h 1231017"/>
                <a:gd name="connsiteX8" fmla="*/ 122464 w 2143251"/>
                <a:gd name="connsiteY8" fmla="*/ 0 h 1231017"/>
                <a:gd name="connsiteX0" fmla="*/ 122464 w 2067047"/>
                <a:gd name="connsiteY0" fmla="*/ 0 h 1231017"/>
                <a:gd name="connsiteX1" fmla="*/ 504134 w 2067047"/>
                <a:gd name="connsiteY1" fmla="*/ 143868 h 1231017"/>
                <a:gd name="connsiteX2" fmla="*/ 792338 w 2067047"/>
                <a:gd name="connsiteY2" fmla="*/ 360117 h 1231017"/>
                <a:gd name="connsiteX3" fmla="*/ 1028760 w 2067047"/>
                <a:gd name="connsiteY3" fmla="*/ 590058 h 1231017"/>
                <a:gd name="connsiteX4" fmla="*/ 2067047 w 2067047"/>
                <a:gd name="connsiteY4" fmla="*/ 1231017 h 1231017"/>
                <a:gd name="connsiteX5" fmla="*/ 1246456 w 2067047"/>
                <a:gd name="connsiteY5" fmla="*/ 958118 h 1231017"/>
                <a:gd name="connsiteX6" fmla="*/ 302078 w 2067047"/>
                <a:gd name="connsiteY6" fmla="*/ 538843 h 1231017"/>
                <a:gd name="connsiteX7" fmla="*/ 0 w 2067047"/>
                <a:gd name="connsiteY7" fmla="*/ 359228 h 1231017"/>
                <a:gd name="connsiteX8" fmla="*/ 122464 w 2067047"/>
                <a:gd name="connsiteY8" fmla="*/ 0 h 1231017"/>
                <a:gd name="connsiteX0" fmla="*/ 122464 w 1246456"/>
                <a:gd name="connsiteY0" fmla="*/ 0 h 958118"/>
                <a:gd name="connsiteX1" fmla="*/ 504134 w 1246456"/>
                <a:gd name="connsiteY1" fmla="*/ 143868 h 958118"/>
                <a:gd name="connsiteX2" fmla="*/ 792338 w 1246456"/>
                <a:gd name="connsiteY2" fmla="*/ 360117 h 958118"/>
                <a:gd name="connsiteX3" fmla="*/ 1028760 w 1246456"/>
                <a:gd name="connsiteY3" fmla="*/ 590058 h 958118"/>
                <a:gd name="connsiteX4" fmla="*/ 1246456 w 1246456"/>
                <a:gd name="connsiteY4" fmla="*/ 958118 h 958118"/>
                <a:gd name="connsiteX5" fmla="*/ 302078 w 1246456"/>
                <a:gd name="connsiteY5" fmla="*/ 538843 h 958118"/>
                <a:gd name="connsiteX6" fmla="*/ 0 w 1246456"/>
                <a:gd name="connsiteY6" fmla="*/ 359228 h 958118"/>
                <a:gd name="connsiteX7" fmla="*/ 122464 w 1246456"/>
                <a:gd name="connsiteY7" fmla="*/ 0 h 958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46456" h="958118">
                  <a:moveTo>
                    <a:pt x="122464" y="0"/>
                  </a:moveTo>
                  <a:lnTo>
                    <a:pt x="504134" y="143868"/>
                  </a:lnTo>
                  <a:lnTo>
                    <a:pt x="792338" y="360117"/>
                  </a:lnTo>
                  <a:lnTo>
                    <a:pt x="1028760" y="590058"/>
                  </a:lnTo>
                  <a:lnTo>
                    <a:pt x="1246456" y="958118"/>
                  </a:lnTo>
                  <a:lnTo>
                    <a:pt x="302078" y="538843"/>
                  </a:lnTo>
                  <a:lnTo>
                    <a:pt x="0" y="359228"/>
                  </a:lnTo>
                  <a:lnTo>
                    <a:pt x="122464" y="0"/>
                  </a:lnTo>
                  <a:close/>
                </a:path>
              </a:pathLst>
            </a:custGeom>
            <a:solidFill>
              <a:srgbClr val="00006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322C9820-2EC0-B7BD-38A9-A9942A72D390}"/>
                </a:ext>
              </a:extLst>
            </p:cNvPr>
            <p:cNvSpPr/>
            <p:nvPr/>
          </p:nvSpPr>
          <p:spPr bwMode="auto">
            <a:xfrm>
              <a:off x="1650935" y="1837895"/>
              <a:ext cx="563522" cy="395309"/>
            </a:xfrm>
            <a:custGeom>
              <a:avLst/>
              <a:gdLst>
                <a:gd name="connsiteX0" fmla="*/ 122464 w 759278"/>
                <a:gd name="connsiteY0" fmla="*/ 0 h 653143"/>
                <a:gd name="connsiteX1" fmla="*/ 604157 w 759278"/>
                <a:gd name="connsiteY1" fmla="*/ 391886 h 653143"/>
                <a:gd name="connsiteX2" fmla="*/ 742950 w 759278"/>
                <a:gd name="connsiteY2" fmla="*/ 555171 h 653143"/>
                <a:gd name="connsiteX3" fmla="*/ 759278 w 759278"/>
                <a:gd name="connsiteY3" fmla="*/ 612321 h 653143"/>
                <a:gd name="connsiteX4" fmla="*/ 522514 w 759278"/>
                <a:gd name="connsiteY4" fmla="*/ 653143 h 653143"/>
                <a:gd name="connsiteX5" fmla="*/ 302078 w 759278"/>
                <a:gd name="connsiteY5" fmla="*/ 538843 h 653143"/>
                <a:gd name="connsiteX6" fmla="*/ 0 w 759278"/>
                <a:gd name="connsiteY6" fmla="*/ 359228 h 653143"/>
                <a:gd name="connsiteX7" fmla="*/ 122464 w 759278"/>
                <a:gd name="connsiteY7" fmla="*/ 0 h 653143"/>
                <a:gd name="connsiteX0" fmla="*/ 122464 w 759278"/>
                <a:gd name="connsiteY0" fmla="*/ 0 h 653143"/>
                <a:gd name="connsiteX1" fmla="*/ 428881 w 759278"/>
                <a:gd name="connsiteY1" fmla="*/ 263269 h 653143"/>
                <a:gd name="connsiteX2" fmla="*/ 604157 w 759278"/>
                <a:gd name="connsiteY2" fmla="*/ 391886 h 653143"/>
                <a:gd name="connsiteX3" fmla="*/ 742950 w 759278"/>
                <a:gd name="connsiteY3" fmla="*/ 555171 h 653143"/>
                <a:gd name="connsiteX4" fmla="*/ 759278 w 759278"/>
                <a:gd name="connsiteY4" fmla="*/ 612321 h 653143"/>
                <a:gd name="connsiteX5" fmla="*/ 522514 w 759278"/>
                <a:gd name="connsiteY5" fmla="*/ 653143 h 653143"/>
                <a:gd name="connsiteX6" fmla="*/ 302078 w 759278"/>
                <a:gd name="connsiteY6" fmla="*/ 538843 h 653143"/>
                <a:gd name="connsiteX7" fmla="*/ 0 w 759278"/>
                <a:gd name="connsiteY7" fmla="*/ 359228 h 653143"/>
                <a:gd name="connsiteX8" fmla="*/ 122464 w 759278"/>
                <a:gd name="connsiteY8" fmla="*/ 0 h 653143"/>
                <a:gd name="connsiteX0" fmla="*/ 122464 w 759278"/>
                <a:gd name="connsiteY0" fmla="*/ 0 h 653143"/>
                <a:gd name="connsiteX1" fmla="*/ 504134 w 759278"/>
                <a:gd name="connsiteY1" fmla="*/ 143868 h 653143"/>
                <a:gd name="connsiteX2" fmla="*/ 604157 w 759278"/>
                <a:gd name="connsiteY2" fmla="*/ 391886 h 653143"/>
                <a:gd name="connsiteX3" fmla="*/ 742950 w 759278"/>
                <a:gd name="connsiteY3" fmla="*/ 555171 h 653143"/>
                <a:gd name="connsiteX4" fmla="*/ 759278 w 759278"/>
                <a:gd name="connsiteY4" fmla="*/ 612321 h 653143"/>
                <a:gd name="connsiteX5" fmla="*/ 522514 w 759278"/>
                <a:gd name="connsiteY5" fmla="*/ 653143 h 653143"/>
                <a:gd name="connsiteX6" fmla="*/ 302078 w 759278"/>
                <a:gd name="connsiteY6" fmla="*/ 538843 h 653143"/>
                <a:gd name="connsiteX7" fmla="*/ 0 w 759278"/>
                <a:gd name="connsiteY7" fmla="*/ 359228 h 653143"/>
                <a:gd name="connsiteX8" fmla="*/ 122464 w 759278"/>
                <a:gd name="connsiteY8" fmla="*/ 0 h 653143"/>
                <a:gd name="connsiteX0" fmla="*/ 122464 w 792338"/>
                <a:gd name="connsiteY0" fmla="*/ 0 h 653143"/>
                <a:gd name="connsiteX1" fmla="*/ 504134 w 792338"/>
                <a:gd name="connsiteY1" fmla="*/ 143868 h 653143"/>
                <a:gd name="connsiteX2" fmla="*/ 792338 w 792338"/>
                <a:gd name="connsiteY2" fmla="*/ 360117 h 653143"/>
                <a:gd name="connsiteX3" fmla="*/ 742950 w 792338"/>
                <a:gd name="connsiteY3" fmla="*/ 555171 h 653143"/>
                <a:gd name="connsiteX4" fmla="*/ 759278 w 792338"/>
                <a:gd name="connsiteY4" fmla="*/ 612321 h 653143"/>
                <a:gd name="connsiteX5" fmla="*/ 522514 w 792338"/>
                <a:gd name="connsiteY5" fmla="*/ 653143 h 653143"/>
                <a:gd name="connsiteX6" fmla="*/ 302078 w 792338"/>
                <a:gd name="connsiteY6" fmla="*/ 538843 h 653143"/>
                <a:gd name="connsiteX7" fmla="*/ 0 w 792338"/>
                <a:gd name="connsiteY7" fmla="*/ 359228 h 653143"/>
                <a:gd name="connsiteX8" fmla="*/ 122464 w 792338"/>
                <a:gd name="connsiteY8" fmla="*/ 0 h 653143"/>
                <a:gd name="connsiteX0" fmla="*/ 122464 w 792338"/>
                <a:gd name="connsiteY0" fmla="*/ 0 h 1153032"/>
                <a:gd name="connsiteX1" fmla="*/ 504134 w 792338"/>
                <a:gd name="connsiteY1" fmla="*/ 143868 h 1153032"/>
                <a:gd name="connsiteX2" fmla="*/ 792338 w 792338"/>
                <a:gd name="connsiteY2" fmla="*/ 360117 h 1153032"/>
                <a:gd name="connsiteX3" fmla="*/ 742950 w 792338"/>
                <a:gd name="connsiteY3" fmla="*/ 555171 h 1153032"/>
                <a:gd name="connsiteX4" fmla="*/ 792338 w 792338"/>
                <a:gd name="connsiteY4" fmla="*/ 1153032 h 1153032"/>
                <a:gd name="connsiteX5" fmla="*/ 522514 w 792338"/>
                <a:gd name="connsiteY5" fmla="*/ 653143 h 1153032"/>
                <a:gd name="connsiteX6" fmla="*/ 302078 w 792338"/>
                <a:gd name="connsiteY6" fmla="*/ 538843 h 1153032"/>
                <a:gd name="connsiteX7" fmla="*/ 0 w 792338"/>
                <a:gd name="connsiteY7" fmla="*/ 359228 h 1153032"/>
                <a:gd name="connsiteX8" fmla="*/ 122464 w 792338"/>
                <a:gd name="connsiteY8" fmla="*/ 0 h 1153032"/>
                <a:gd name="connsiteX0" fmla="*/ 122464 w 1152593"/>
                <a:gd name="connsiteY0" fmla="*/ 0 h 1153032"/>
                <a:gd name="connsiteX1" fmla="*/ 504134 w 1152593"/>
                <a:gd name="connsiteY1" fmla="*/ 143868 h 1153032"/>
                <a:gd name="connsiteX2" fmla="*/ 792338 w 1152593"/>
                <a:gd name="connsiteY2" fmla="*/ 360117 h 1153032"/>
                <a:gd name="connsiteX3" fmla="*/ 1152593 w 1152593"/>
                <a:gd name="connsiteY3" fmla="*/ 504284 h 1153032"/>
                <a:gd name="connsiteX4" fmla="*/ 792338 w 1152593"/>
                <a:gd name="connsiteY4" fmla="*/ 1153032 h 1153032"/>
                <a:gd name="connsiteX5" fmla="*/ 522514 w 1152593"/>
                <a:gd name="connsiteY5" fmla="*/ 653143 h 1153032"/>
                <a:gd name="connsiteX6" fmla="*/ 302078 w 1152593"/>
                <a:gd name="connsiteY6" fmla="*/ 538843 h 1153032"/>
                <a:gd name="connsiteX7" fmla="*/ 0 w 1152593"/>
                <a:gd name="connsiteY7" fmla="*/ 359228 h 1153032"/>
                <a:gd name="connsiteX8" fmla="*/ 122464 w 1152593"/>
                <a:gd name="connsiteY8" fmla="*/ 0 h 1153032"/>
                <a:gd name="connsiteX0" fmla="*/ 122464 w 1152593"/>
                <a:gd name="connsiteY0" fmla="*/ 0 h 792616"/>
                <a:gd name="connsiteX1" fmla="*/ 504134 w 1152593"/>
                <a:gd name="connsiteY1" fmla="*/ 143868 h 792616"/>
                <a:gd name="connsiteX2" fmla="*/ 792338 w 1152593"/>
                <a:gd name="connsiteY2" fmla="*/ 360117 h 792616"/>
                <a:gd name="connsiteX3" fmla="*/ 1152593 w 1152593"/>
                <a:gd name="connsiteY3" fmla="*/ 504284 h 792616"/>
                <a:gd name="connsiteX4" fmla="*/ 1152593 w 1152593"/>
                <a:gd name="connsiteY4" fmla="*/ 792616 h 792616"/>
                <a:gd name="connsiteX5" fmla="*/ 522514 w 1152593"/>
                <a:gd name="connsiteY5" fmla="*/ 653143 h 792616"/>
                <a:gd name="connsiteX6" fmla="*/ 302078 w 1152593"/>
                <a:gd name="connsiteY6" fmla="*/ 538843 h 792616"/>
                <a:gd name="connsiteX7" fmla="*/ 0 w 1152593"/>
                <a:gd name="connsiteY7" fmla="*/ 359228 h 792616"/>
                <a:gd name="connsiteX8" fmla="*/ 122464 w 1152593"/>
                <a:gd name="connsiteY8" fmla="*/ 0 h 792616"/>
                <a:gd name="connsiteX0" fmla="*/ 122464 w 2143251"/>
                <a:gd name="connsiteY0" fmla="*/ 0 h 1171416"/>
                <a:gd name="connsiteX1" fmla="*/ 504134 w 2143251"/>
                <a:gd name="connsiteY1" fmla="*/ 143868 h 1171416"/>
                <a:gd name="connsiteX2" fmla="*/ 792338 w 2143251"/>
                <a:gd name="connsiteY2" fmla="*/ 360117 h 1171416"/>
                <a:gd name="connsiteX3" fmla="*/ 2143251 w 2143251"/>
                <a:gd name="connsiteY3" fmla="*/ 1171416 h 1171416"/>
                <a:gd name="connsiteX4" fmla="*/ 1152593 w 2143251"/>
                <a:gd name="connsiteY4" fmla="*/ 792616 h 1171416"/>
                <a:gd name="connsiteX5" fmla="*/ 522514 w 2143251"/>
                <a:gd name="connsiteY5" fmla="*/ 653143 h 1171416"/>
                <a:gd name="connsiteX6" fmla="*/ 302078 w 2143251"/>
                <a:gd name="connsiteY6" fmla="*/ 538843 h 1171416"/>
                <a:gd name="connsiteX7" fmla="*/ 0 w 2143251"/>
                <a:gd name="connsiteY7" fmla="*/ 359228 h 1171416"/>
                <a:gd name="connsiteX8" fmla="*/ 122464 w 2143251"/>
                <a:gd name="connsiteY8" fmla="*/ 0 h 1171416"/>
                <a:gd name="connsiteX0" fmla="*/ 122464 w 2143251"/>
                <a:gd name="connsiteY0" fmla="*/ 0 h 1231017"/>
                <a:gd name="connsiteX1" fmla="*/ 504134 w 2143251"/>
                <a:gd name="connsiteY1" fmla="*/ 143868 h 1231017"/>
                <a:gd name="connsiteX2" fmla="*/ 792338 w 2143251"/>
                <a:gd name="connsiteY2" fmla="*/ 360117 h 1231017"/>
                <a:gd name="connsiteX3" fmla="*/ 2143251 w 2143251"/>
                <a:gd name="connsiteY3" fmla="*/ 1171416 h 1231017"/>
                <a:gd name="connsiteX4" fmla="*/ 2067047 w 2143251"/>
                <a:gd name="connsiteY4" fmla="*/ 1231017 h 1231017"/>
                <a:gd name="connsiteX5" fmla="*/ 522514 w 2143251"/>
                <a:gd name="connsiteY5" fmla="*/ 653143 h 1231017"/>
                <a:gd name="connsiteX6" fmla="*/ 302078 w 2143251"/>
                <a:gd name="connsiteY6" fmla="*/ 538843 h 1231017"/>
                <a:gd name="connsiteX7" fmla="*/ 0 w 2143251"/>
                <a:gd name="connsiteY7" fmla="*/ 359228 h 1231017"/>
                <a:gd name="connsiteX8" fmla="*/ 122464 w 2143251"/>
                <a:gd name="connsiteY8" fmla="*/ 0 h 1231017"/>
                <a:gd name="connsiteX0" fmla="*/ 122464 w 2143251"/>
                <a:gd name="connsiteY0" fmla="*/ 0 h 1231017"/>
                <a:gd name="connsiteX1" fmla="*/ 504134 w 2143251"/>
                <a:gd name="connsiteY1" fmla="*/ 143868 h 1231017"/>
                <a:gd name="connsiteX2" fmla="*/ 792338 w 2143251"/>
                <a:gd name="connsiteY2" fmla="*/ 360117 h 1231017"/>
                <a:gd name="connsiteX3" fmla="*/ 2143251 w 2143251"/>
                <a:gd name="connsiteY3" fmla="*/ 1171416 h 1231017"/>
                <a:gd name="connsiteX4" fmla="*/ 2067047 w 2143251"/>
                <a:gd name="connsiteY4" fmla="*/ 1231017 h 1231017"/>
                <a:gd name="connsiteX5" fmla="*/ 1589376 w 2143251"/>
                <a:gd name="connsiteY5" fmla="*/ 1148727 h 1231017"/>
                <a:gd name="connsiteX6" fmla="*/ 302078 w 2143251"/>
                <a:gd name="connsiteY6" fmla="*/ 538843 h 1231017"/>
                <a:gd name="connsiteX7" fmla="*/ 0 w 2143251"/>
                <a:gd name="connsiteY7" fmla="*/ 359228 h 1231017"/>
                <a:gd name="connsiteX8" fmla="*/ 122464 w 2143251"/>
                <a:gd name="connsiteY8" fmla="*/ 0 h 1231017"/>
                <a:gd name="connsiteX0" fmla="*/ 122464 w 2143251"/>
                <a:gd name="connsiteY0" fmla="*/ 0 h 1231017"/>
                <a:gd name="connsiteX1" fmla="*/ 504134 w 2143251"/>
                <a:gd name="connsiteY1" fmla="*/ 143868 h 1231017"/>
                <a:gd name="connsiteX2" fmla="*/ 792338 w 2143251"/>
                <a:gd name="connsiteY2" fmla="*/ 360117 h 1231017"/>
                <a:gd name="connsiteX3" fmla="*/ 2143251 w 2143251"/>
                <a:gd name="connsiteY3" fmla="*/ 1171416 h 1231017"/>
                <a:gd name="connsiteX4" fmla="*/ 2067047 w 2143251"/>
                <a:gd name="connsiteY4" fmla="*/ 1231017 h 1231017"/>
                <a:gd name="connsiteX5" fmla="*/ 302078 w 2143251"/>
                <a:gd name="connsiteY5" fmla="*/ 538843 h 1231017"/>
                <a:gd name="connsiteX6" fmla="*/ 0 w 2143251"/>
                <a:gd name="connsiteY6" fmla="*/ 359228 h 1231017"/>
                <a:gd name="connsiteX7" fmla="*/ 122464 w 2143251"/>
                <a:gd name="connsiteY7" fmla="*/ 0 h 1231017"/>
                <a:gd name="connsiteX0" fmla="*/ 122464 w 2143251"/>
                <a:gd name="connsiteY0" fmla="*/ 0 h 1171416"/>
                <a:gd name="connsiteX1" fmla="*/ 504134 w 2143251"/>
                <a:gd name="connsiteY1" fmla="*/ 143868 h 1171416"/>
                <a:gd name="connsiteX2" fmla="*/ 792338 w 2143251"/>
                <a:gd name="connsiteY2" fmla="*/ 360117 h 1171416"/>
                <a:gd name="connsiteX3" fmla="*/ 2143251 w 2143251"/>
                <a:gd name="connsiteY3" fmla="*/ 1171416 h 1171416"/>
                <a:gd name="connsiteX4" fmla="*/ 302078 w 2143251"/>
                <a:gd name="connsiteY4" fmla="*/ 538843 h 1171416"/>
                <a:gd name="connsiteX5" fmla="*/ 0 w 2143251"/>
                <a:gd name="connsiteY5" fmla="*/ 359228 h 1171416"/>
                <a:gd name="connsiteX6" fmla="*/ 122464 w 2143251"/>
                <a:gd name="connsiteY6" fmla="*/ 0 h 1171416"/>
                <a:gd name="connsiteX0" fmla="*/ 122464 w 792338"/>
                <a:gd name="connsiteY0" fmla="*/ 0 h 538843"/>
                <a:gd name="connsiteX1" fmla="*/ 504134 w 792338"/>
                <a:gd name="connsiteY1" fmla="*/ 143868 h 538843"/>
                <a:gd name="connsiteX2" fmla="*/ 792338 w 792338"/>
                <a:gd name="connsiteY2" fmla="*/ 360117 h 538843"/>
                <a:gd name="connsiteX3" fmla="*/ 302078 w 792338"/>
                <a:gd name="connsiteY3" fmla="*/ 538843 h 538843"/>
                <a:gd name="connsiteX4" fmla="*/ 0 w 792338"/>
                <a:gd name="connsiteY4" fmla="*/ 359228 h 538843"/>
                <a:gd name="connsiteX5" fmla="*/ 122464 w 792338"/>
                <a:gd name="connsiteY5" fmla="*/ 0 h 538843"/>
                <a:gd name="connsiteX0" fmla="*/ 122464 w 544673"/>
                <a:gd name="connsiteY0" fmla="*/ 0 h 538843"/>
                <a:gd name="connsiteX1" fmla="*/ 504134 w 544673"/>
                <a:gd name="connsiteY1" fmla="*/ 143868 h 538843"/>
                <a:gd name="connsiteX2" fmla="*/ 544673 w 544673"/>
                <a:gd name="connsiteY2" fmla="*/ 169508 h 538843"/>
                <a:gd name="connsiteX3" fmla="*/ 302078 w 544673"/>
                <a:gd name="connsiteY3" fmla="*/ 538843 h 538843"/>
                <a:gd name="connsiteX4" fmla="*/ 0 w 544673"/>
                <a:gd name="connsiteY4" fmla="*/ 359228 h 538843"/>
                <a:gd name="connsiteX5" fmla="*/ 122464 w 544673"/>
                <a:gd name="connsiteY5" fmla="*/ 0 h 538843"/>
                <a:gd name="connsiteX0" fmla="*/ 0 w 544673"/>
                <a:gd name="connsiteY0" fmla="*/ 215360 h 394975"/>
                <a:gd name="connsiteX1" fmla="*/ 504134 w 544673"/>
                <a:gd name="connsiteY1" fmla="*/ 0 h 394975"/>
                <a:gd name="connsiteX2" fmla="*/ 544673 w 544673"/>
                <a:gd name="connsiteY2" fmla="*/ 25640 h 394975"/>
                <a:gd name="connsiteX3" fmla="*/ 302078 w 544673"/>
                <a:gd name="connsiteY3" fmla="*/ 394975 h 394975"/>
                <a:gd name="connsiteX4" fmla="*/ 0 w 544673"/>
                <a:gd name="connsiteY4" fmla="*/ 215360 h 394975"/>
                <a:gd name="connsiteX0" fmla="*/ 0 w 563724"/>
                <a:gd name="connsiteY0" fmla="*/ 215360 h 394975"/>
                <a:gd name="connsiteX1" fmla="*/ 504134 w 563724"/>
                <a:gd name="connsiteY1" fmla="*/ 0 h 394975"/>
                <a:gd name="connsiteX2" fmla="*/ 563724 w 563724"/>
                <a:gd name="connsiteY2" fmla="*/ 101883 h 394975"/>
                <a:gd name="connsiteX3" fmla="*/ 302078 w 563724"/>
                <a:gd name="connsiteY3" fmla="*/ 394975 h 394975"/>
                <a:gd name="connsiteX4" fmla="*/ 0 w 563724"/>
                <a:gd name="connsiteY4" fmla="*/ 215360 h 394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724" h="394975">
                  <a:moveTo>
                    <a:pt x="0" y="215360"/>
                  </a:moveTo>
                  <a:lnTo>
                    <a:pt x="504134" y="0"/>
                  </a:lnTo>
                  <a:lnTo>
                    <a:pt x="563724" y="101883"/>
                  </a:lnTo>
                  <a:lnTo>
                    <a:pt x="302078" y="394975"/>
                  </a:lnTo>
                  <a:lnTo>
                    <a:pt x="0" y="215360"/>
                  </a:lnTo>
                  <a:close/>
                </a:path>
              </a:pathLst>
            </a:custGeom>
            <a:solidFill>
              <a:srgbClr val="00006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0D0B1244-E3D7-9B4B-F96E-E84DB5850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1288" y="2928240"/>
              <a:ext cx="2749499" cy="3093148"/>
            </a:xfrm>
            <a:custGeom>
              <a:avLst/>
              <a:gdLst>
                <a:gd name="T0" fmla="*/ 2147483646 w 14719"/>
                <a:gd name="T1" fmla="*/ 2147483646 h 13660"/>
                <a:gd name="T2" fmla="*/ 0 w 14719"/>
                <a:gd name="T3" fmla="*/ 2147483646 h 13660"/>
                <a:gd name="T4" fmla="*/ 2147483646 w 14719"/>
                <a:gd name="T5" fmla="*/ 0 h 13660"/>
                <a:gd name="T6" fmla="*/ 2147483646 w 14719"/>
                <a:gd name="T7" fmla="*/ 2147483646 h 13660"/>
                <a:gd name="T8" fmla="*/ 2147483646 w 14719"/>
                <a:gd name="T9" fmla="*/ 2147483646 h 13660"/>
                <a:gd name="T10" fmla="*/ 2147483646 w 14719"/>
                <a:gd name="T11" fmla="*/ 2147483646 h 13660"/>
                <a:gd name="T12" fmla="*/ 2147483646 w 14719"/>
                <a:gd name="T13" fmla="*/ 2147483646 h 13660"/>
                <a:gd name="T14" fmla="*/ 2147483646 w 14719"/>
                <a:gd name="T15" fmla="*/ 2147483646 h 13660"/>
                <a:gd name="T16" fmla="*/ 2147483646 w 14719"/>
                <a:gd name="T17" fmla="*/ 2147483646 h 13660"/>
                <a:gd name="T18" fmla="*/ 2147483646 w 14719"/>
                <a:gd name="T19" fmla="*/ 2147483646 h 13660"/>
                <a:gd name="T20" fmla="*/ 2147483646 w 14719"/>
                <a:gd name="T21" fmla="*/ 2147483646 h 13660"/>
                <a:gd name="T22" fmla="*/ 2147483646 w 14719"/>
                <a:gd name="T23" fmla="*/ 2147483646 h 13660"/>
                <a:gd name="T24" fmla="*/ 2147483646 w 14719"/>
                <a:gd name="T25" fmla="*/ 2147483646 h 13660"/>
                <a:gd name="T26" fmla="*/ 2147483646 w 14719"/>
                <a:gd name="T27" fmla="*/ 2147483646 h 13660"/>
                <a:gd name="T28" fmla="*/ 2147483646 w 14719"/>
                <a:gd name="T29" fmla="*/ 2147483646 h 13660"/>
                <a:gd name="T30" fmla="*/ 2147483646 w 14719"/>
                <a:gd name="T31" fmla="*/ 2147483646 h 1366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719" h="13660">
                  <a:moveTo>
                    <a:pt x="7379" y="2458"/>
                  </a:moveTo>
                  <a:lnTo>
                    <a:pt x="0" y="164"/>
                  </a:lnTo>
                  <a:lnTo>
                    <a:pt x="1454" y="0"/>
                  </a:lnTo>
                  <a:lnTo>
                    <a:pt x="9115" y="2529"/>
                  </a:lnTo>
                  <a:cubicBezTo>
                    <a:pt x="9629" y="2847"/>
                    <a:pt x="9531" y="3333"/>
                    <a:pt x="10045" y="3651"/>
                  </a:cubicBezTo>
                  <a:cubicBezTo>
                    <a:pt x="10044" y="4051"/>
                    <a:pt x="11113" y="4499"/>
                    <a:pt x="11485" y="4923"/>
                  </a:cubicBezTo>
                  <a:cubicBezTo>
                    <a:pt x="11857" y="5347"/>
                    <a:pt x="12278" y="5797"/>
                    <a:pt x="12278" y="6195"/>
                  </a:cubicBezTo>
                  <a:cubicBezTo>
                    <a:pt x="12913" y="7571"/>
                    <a:pt x="13620" y="8330"/>
                    <a:pt x="13549" y="9197"/>
                  </a:cubicBezTo>
                  <a:lnTo>
                    <a:pt x="14716" y="11116"/>
                  </a:lnTo>
                  <a:lnTo>
                    <a:pt x="14719" y="13660"/>
                  </a:lnTo>
                  <a:lnTo>
                    <a:pt x="12992" y="9660"/>
                  </a:lnTo>
                  <a:lnTo>
                    <a:pt x="12128" y="8059"/>
                  </a:lnTo>
                  <a:lnTo>
                    <a:pt x="10833" y="6459"/>
                  </a:lnTo>
                  <a:lnTo>
                    <a:pt x="9970" y="5259"/>
                  </a:lnTo>
                  <a:cubicBezTo>
                    <a:pt x="9972" y="4859"/>
                    <a:pt x="8241" y="4059"/>
                    <a:pt x="8243" y="3658"/>
                  </a:cubicBezTo>
                  <a:lnTo>
                    <a:pt x="7379" y="2458"/>
                  </a:lnTo>
                  <a:close/>
                </a:path>
              </a:pathLst>
            </a:custGeom>
            <a:solidFill>
              <a:srgbClr val="CC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9BCD9869-58EF-D09F-48E0-04E66D0539E1}"/>
              </a:ext>
            </a:extLst>
          </p:cNvPr>
          <p:cNvSpPr txBox="1"/>
          <p:nvPr/>
        </p:nvSpPr>
        <p:spPr>
          <a:xfrm>
            <a:off x="1763688" y="620688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2017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4DE7253-BB5F-5DB0-991E-8D3BD3527AEA}"/>
              </a:ext>
            </a:extLst>
          </p:cNvPr>
          <p:cNvSpPr txBox="1"/>
          <p:nvPr/>
        </p:nvSpPr>
        <p:spPr>
          <a:xfrm>
            <a:off x="6445653" y="564169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2023</a:t>
            </a:r>
          </a:p>
        </p:txBody>
      </p:sp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DAE9E4BC-479D-8F72-057E-F6DCFD717B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810" b="-10810"/>
          <a:stretch>
            <a:fillRect/>
          </a:stretch>
        </p:blipFill>
        <p:spPr bwMode="auto">
          <a:xfrm>
            <a:off x="91902" y="1143908"/>
            <a:ext cx="4530154" cy="488950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2C2F03-98F2-BFBA-6F26-F16781D29E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6129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1C140D-478E-4446-1260-F8C8C556C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548" y="3008968"/>
            <a:ext cx="7491948" cy="38096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2D55E7-B519-807B-2C03-BD40568BB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652" y="1177827"/>
            <a:ext cx="3457942" cy="647700"/>
          </a:xfrm>
        </p:spPr>
        <p:txBody>
          <a:bodyPr/>
          <a:lstStyle/>
          <a:p>
            <a:pPr algn="ctr"/>
            <a:r>
              <a:rPr lang="en-GB" dirty="0"/>
              <a:t>River </a:t>
            </a:r>
            <a:r>
              <a:rPr lang="en-GB" dirty="0" err="1"/>
              <a:t>Roch</a:t>
            </a:r>
            <a:r>
              <a:rPr lang="en-GB" dirty="0"/>
              <a:t> 2023</a:t>
            </a:r>
            <a:br>
              <a:rPr lang="en-GB" dirty="0"/>
            </a:br>
            <a:endParaRPr lang="en-GB" dirty="0"/>
          </a:p>
        </p:txBody>
      </p:sp>
      <p:pic>
        <p:nvPicPr>
          <p:cNvPr id="6" name="Picture 5" descr="A picture containing outdoor, sky, cloud, tree&#10;&#10;Description automatically generated">
            <a:extLst>
              <a:ext uri="{FF2B5EF4-FFF2-40B4-BE49-F238E27FC236}">
                <a16:creationId xmlns:a16="http://schemas.microsoft.com/office/drawing/2014/main" id="{B905AAE7-C818-9EE9-39D7-AFC0A3A2BE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027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06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497391-8B81-D90D-7D53-1BC84FEAEA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38" b="30809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3842DD9-3FF7-95F6-B024-5C5DEFC3E192}"/>
                  </a:ext>
                </a:extLst>
              </p14:cNvPr>
              <p14:cNvContentPartPr/>
              <p14:nvPr/>
            </p14:nvContentPartPr>
            <p14:xfrm>
              <a:off x="254160" y="4089240"/>
              <a:ext cx="3486240" cy="1339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3842DD9-3FF7-95F6-B024-5C5DEFC3E19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4800" y="4079880"/>
                <a:ext cx="3504960" cy="152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7306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800" y="0"/>
            <a:ext cx="2772172" cy="647700"/>
          </a:xfrm>
        </p:spPr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896" y="1304925"/>
            <a:ext cx="5148064" cy="4248150"/>
          </a:xfrm>
        </p:spPr>
        <p:txBody>
          <a:bodyPr/>
          <a:lstStyle/>
          <a:p>
            <a:r>
              <a:rPr lang="en-GB" dirty="0"/>
              <a:t>Goshen, a managed removal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Rawtenstall, a collapsed weir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Risks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Outcomes</a:t>
            </a:r>
          </a:p>
        </p:txBody>
      </p:sp>
      <p:pic>
        <p:nvPicPr>
          <p:cNvPr id="4" name="Picture 3" descr="gigglane.JPG">
            <a:extLst>
              <a:ext uri="{FF2B5EF4-FFF2-40B4-BE49-F238E27FC236}">
                <a16:creationId xmlns:a16="http://schemas.microsoft.com/office/drawing/2014/main" id="{AA35726D-54A9-F669-BBC4-67B6C0D17BD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25957" r="34344"/>
          <a:stretch>
            <a:fillRect/>
          </a:stretch>
        </p:blipFill>
        <p:spPr>
          <a:xfrm>
            <a:off x="251520" y="980728"/>
            <a:ext cx="2808312" cy="529315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C0CA3E08-C89F-42CD-A4AF-AC878B8F3992" descr="IMG_0353.jpg">
            <a:extLst>
              <a:ext uri="{FF2B5EF4-FFF2-40B4-BE49-F238E27FC236}">
                <a16:creationId xmlns:a16="http://schemas.microsoft.com/office/drawing/2014/main" id="{D87E0DF1-3786-505B-C8A2-72834276A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1"/>
            <a:ext cx="5112568" cy="6816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91236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0EC462-C182-493D-3AC9-81DF7B0E5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41" y="376619"/>
            <a:ext cx="4127635" cy="55006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E77328-E38E-E99B-F0A3-92A984FF0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376619"/>
            <a:ext cx="4127636" cy="550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635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5B6D6-6A06-0837-63BF-14637F2BC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824" y="332656"/>
            <a:ext cx="3384054" cy="647700"/>
          </a:xfrm>
        </p:spPr>
        <p:txBody>
          <a:bodyPr/>
          <a:lstStyle/>
          <a:p>
            <a:r>
              <a:rPr lang="en-GB" dirty="0"/>
              <a:t>In conclusion</a:t>
            </a:r>
          </a:p>
        </p:txBody>
      </p:sp>
      <p:pic>
        <p:nvPicPr>
          <p:cNvPr id="3" name="Picture 2" descr="WP_20140422_11_51_46_Pro_edited.jpg">
            <a:extLst>
              <a:ext uri="{FF2B5EF4-FFF2-40B4-BE49-F238E27FC236}">
                <a16:creationId xmlns:a16="http://schemas.microsoft.com/office/drawing/2014/main" id="{9D13D6A9-6FDD-B1AB-5FB3-62C3294E539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9775" y="1199022"/>
            <a:ext cx="9203775" cy="518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367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3"/>
          <p:cNvSpPr txBox="1">
            <a:spLocks noChangeArrowheads="1"/>
          </p:cNvSpPr>
          <p:nvPr/>
        </p:nvSpPr>
        <p:spPr bwMode="auto">
          <a:xfrm>
            <a:off x="-246499" y="4007517"/>
            <a:ext cx="3744416" cy="12003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</a:rPr>
              <a:t>Goshen Weir</a:t>
            </a:r>
          </a:p>
          <a:p>
            <a:pPr algn="ctr"/>
            <a:r>
              <a:rPr lang="en-GB" sz="3600" b="1" dirty="0">
                <a:solidFill>
                  <a:srgbClr val="FFFFFF"/>
                </a:solidFill>
              </a:rPr>
              <a:t>River </a:t>
            </a:r>
            <a:r>
              <a:rPr lang="en-GB" sz="3600" b="1" dirty="0" err="1">
                <a:solidFill>
                  <a:srgbClr val="FFFFFF"/>
                </a:solidFill>
              </a:rPr>
              <a:t>Roch</a:t>
            </a:r>
            <a:endParaRPr lang="en-GB" sz="3600" b="1" dirty="0">
              <a:solidFill>
                <a:srgbClr val="FFFFFF"/>
              </a:solidFill>
            </a:endParaRPr>
          </a:p>
        </p:txBody>
      </p:sp>
      <p:pic>
        <p:nvPicPr>
          <p:cNvPr id="14339" name="Picture 4" descr="101_000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990" y="106517"/>
            <a:ext cx="609520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3" descr="101_001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6408" y="3535517"/>
            <a:ext cx="5906119" cy="3322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78CEA-8729-04B5-92CB-90E2C8E560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64674CA-76BF-4A0C-AB17-8B5FF3054F52}" type="slidenum">
              <a:rPr lang="en-GB" smtClean="0"/>
              <a:t>4</a:t>
            </a:fld>
            <a:endParaRPr lang="en-GB" dirty="0"/>
          </a:p>
        </p:txBody>
      </p:sp>
      <p:pic>
        <p:nvPicPr>
          <p:cNvPr id="5" name="Content Placeholder 3" descr="Goshan weir pre weir pool2.jpg">
            <a:extLst>
              <a:ext uri="{FF2B5EF4-FFF2-40B4-BE49-F238E27FC236}">
                <a16:creationId xmlns:a16="http://schemas.microsoft.com/office/drawing/2014/main" id="{CB61770C-3990-9E01-1C4C-A6A90C7279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1"/>
          <a:stretch>
            <a:fillRect/>
          </a:stretch>
        </p:blipFill>
        <p:spPr>
          <a:xfrm>
            <a:off x="656594" y="679918"/>
            <a:ext cx="3313871" cy="3542138"/>
          </a:xfrm>
        </p:spPr>
      </p:pic>
      <p:pic>
        <p:nvPicPr>
          <p:cNvPr id="6" name="Picture 6" descr="Goshan weir pre weir pool.jpg">
            <a:extLst>
              <a:ext uri="{FF2B5EF4-FFF2-40B4-BE49-F238E27FC236}">
                <a16:creationId xmlns:a16="http://schemas.microsoft.com/office/drawing/2014/main" id="{38A30C1F-6049-9879-ADAF-BDE3AF115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" r="17609" b="2893"/>
          <a:stretch>
            <a:fillRect/>
          </a:stretch>
        </p:blipFill>
        <p:spPr bwMode="auto">
          <a:xfrm>
            <a:off x="488319" y="2425787"/>
            <a:ext cx="3866516" cy="345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207BA9A2-C5F7-1526-DF50-876E35990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1680" y="1537743"/>
            <a:ext cx="2044387" cy="646331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rgbClr val="000000"/>
                </a:solidFill>
              </a:rPr>
              <a:t>Before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rgbClr val="000000"/>
                </a:solidFill>
              </a:rPr>
              <a:t>2012</a:t>
            </a:r>
          </a:p>
        </p:txBody>
      </p:sp>
      <p:pic>
        <p:nvPicPr>
          <p:cNvPr id="9" name="Picture 8" descr="A picture containing outdoor, water, grass, text&#10;&#10;Description automatically generated">
            <a:extLst>
              <a:ext uri="{FF2B5EF4-FFF2-40B4-BE49-F238E27FC236}">
                <a16:creationId xmlns:a16="http://schemas.microsoft.com/office/drawing/2014/main" id="{29AECD36-8AFB-CC0C-8FE6-3AB5441313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740" y="980182"/>
            <a:ext cx="4994023" cy="366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55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7FBCA1-6EBA-9355-BFC4-802FDA63D0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64674CA-76BF-4A0C-AB17-8B5FF3054F52}" type="slidenum">
              <a:rPr lang="en-GB" smtClean="0"/>
              <a:t>5</a:t>
            </a:fld>
            <a:endParaRPr lang="en-GB" dirty="0"/>
          </a:p>
        </p:txBody>
      </p:sp>
      <p:pic>
        <p:nvPicPr>
          <p:cNvPr id="5" name="Picture 8" descr="Slide4.JPG">
            <a:extLst>
              <a:ext uri="{FF2B5EF4-FFF2-40B4-BE49-F238E27FC236}">
                <a16:creationId xmlns:a16="http://schemas.microsoft.com/office/drawing/2014/main" id="{1A1500A4-404D-B4C8-209C-803842855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0"/>
          <a:stretch>
            <a:fillRect/>
          </a:stretch>
        </p:blipFill>
        <p:spPr bwMode="auto">
          <a:xfrm>
            <a:off x="6028148" y="0"/>
            <a:ext cx="2798762" cy="284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Slide3.JPG">
            <a:extLst>
              <a:ext uri="{FF2B5EF4-FFF2-40B4-BE49-F238E27FC236}">
                <a16:creationId xmlns:a16="http://schemas.microsoft.com/office/drawing/2014/main" id="{1B0B3420-0BCE-267F-2E61-44B81C85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80" b="4247"/>
          <a:stretch>
            <a:fillRect/>
          </a:stretch>
        </p:blipFill>
        <p:spPr bwMode="auto">
          <a:xfrm>
            <a:off x="5988460" y="1744662"/>
            <a:ext cx="3168650" cy="271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Goshan weirpool post removal 2.jpg">
            <a:extLst>
              <a:ext uri="{FF2B5EF4-FFF2-40B4-BE49-F238E27FC236}">
                <a16:creationId xmlns:a16="http://schemas.microsoft.com/office/drawing/2014/main" id="{174FBC47-13F9-2EDA-55EA-638797E42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2"/>
          <a:stretch>
            <a:fillRect/>
          </a:stretch>
        </p:blipFill>
        <p:spPr bwMode="auto">
          <a:xfrm>
            <a:off x="2949985" y="0"/>
            <a:ext cx="282098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Goshan weir pool post removal.jpg">
            <a:extLst>
              <a:ext uri="{FF2B5EF4-FFF2-40B4-BE49-F238E27FC236}">
                <a16:creationId xmlns:a16="http://schemas.microsoft.com/office/drawing/2014/main" id="{CB95766C-56F2-578A-8104-0163E07D3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15" b="3871"/>
          <a:stretch>
            <a:fillRect/>
          </a:stretch>
        </p:blipFill>
        <p:spPr bwMode="auto">
          <a:xfrm>
            <a:off x="2929348" y="1755775"/>
            <a:ext cx="3097212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B2562379-F98F-F477-E012-58532A4F0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3310" y="790575"/>
            <a:ext cx="1619250" cy="647700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rgbClr val="000000"/>
                </a:solidFill>
              </a:rPr>
              <a:t>After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rgbClr val="000000"/>
                </a:solidFill>
              </a:rPr>
              <a:t>2013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80034AA7-9AD2-1E00-8D0D-ECCED02DE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7498" y="790575"/>
            <a:ext cx="1619250" cy="647700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rgbClr val="000000"/>
                </a:solidFill>
              </a:rPr>
              <a:t>After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rgbClr val="000000"/>
                </a:solidFill>
              </a:rPr>
              <a:t>2014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0EFB79-D497-74B6-12F1-49C9698ECD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4050"/>
            <a:ext cx="4877403" cy="365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69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40"/>
          <a:stretch>
            <a:fillRect/>
          </a:stretch>
        </p:blipFill>
        <p:spPr>
          <a:xfrm>
            <a:off x="3995936" y="2537993"/>
            <a:ext cx="5118570" cy="4310483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23"/>
            <a:ext cx="5521543" cy="4141157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46" y="1484784"/>
            <a:ext cx="7082108" cy="4752528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699792" y="116632"/>
            <a:ext cx="4032448" cy="12003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GB" sz="3600" b="1" dirty="0" err="1">
                <a:solidFill>
                  <a:srgbClr val="FFFFFF"/>
                </a:solidFill>
              </a:rPr>
              <a:t>Rawtenstall</a:t>
            </a:r>
            <a:r>
              <a:rPr lang="en-GB" sz="3600" b="1" dirty="0">
                <a:solidFill>
                  <a:srgbClr val="FFFFFF"/>
                </a:solidFill>
              </a:rPr>
              <a:t> Weir</a:t>
            </a:r>
          </a:p>
          <a:p>
            <a:pPr algn="ctr"/>
            <a:r>
              <a:rPr lang="en-GB" sz="3600" b="1" dirty="0">
                <a:solidFill>
                  <a:srgbClr val="FFFFFF"/>
                </a:solidFill>
              </a:rPr>
              <a:t>River Irwell</a:t>
            </a:r>
          </a:p>
        </p:txBody>
      </p:sp>
    </p:spTree>
    <p:extLst>
      <p:ext uri="{BB962C8B-B14F-4D97-AF65-F5344CB8AC3E}">
        <p14:creationId xmlns:p14="http://schemas.microsoft.com/office/powerpoint/2010/main" val="773946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442" t="7311" r="4646"/>
          <a:stretch/>
        </p:blipFill>
        <p:spPr>
          <a:xfrm>
            <a:off x="1887201" y="188640"/>
            <a:ext cx="5369597" cy="39576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77859"/>
            <a:ext cx="3528392" cy="23619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0865" y="4293096"/>
            <a:ext cx="3960440" cy="2355094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895794" y="548680"/>
            <a:ext cx="864096" cy="12347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 rot="5400000">
            <a:off x="3587218" y="1401189"/>
            <a:ext cx="606740" cy="9414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188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B64F1A-1FDD-816D-F935-E09BA72897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64674CA-76BF-4A0C-AB17-8B5FF3054F52}" type="slidenum">
              <a:rPr lang="en-GB" smtClean="0"/>
              <a:t>9</a:t>
            </a:fld>
            <a:endParaRPr lang="en-GB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58228738-2B7E-5585-753F-65F2A5B68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7404513" cy="4442708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2F9032F9-9B93-ED1A-F451-2215FB195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193036" y="3171800"/>
            <a:ext cx="4950964" cy="3717032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5B57F7-350E-A95C-76C7-836F962A0EDB}"/>
              </a:ext>
            </a:extLst>
          </p:cNvPr>
          <p:cNvSpPr txBox="1"/>
          <p:nvPr/>
        </p:nvSpPr>
        <p:spPr>
          <a:xfrm>
            <a:off x="662781" y="4797152"/>
            <a:ext cx="32611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Storm Desmond 2015</a:t>
            </a:r>
          </a:p>
        </p:txBody>
      </p:sp>
    </p:spTree>
    <p:extLst>
      <p:ext uri="{BB962C8B-B14F-4D97-AF65-F5344CB8AC3E}">
        <p14:creationId xmlns:p14="http://schemas.microsoft.com/office/powerpoint/2010/main" val="3244127542"/>
      </p:ext>
    </p:extLst>
  </p:cSld>
  <p:clrMapOvr>
    <a:masterClrMapping/>
  </p:clrMapOvr>
</p:sld>
</file>

<file path=ppt/theme/theme1.xml><?xml version="1.0" encoding="utf-8"?>
<a:theme xmlns:a="http://schemas.openxmlformats.org/drawingml/2006/main" name="Malvern">
  <a:themeElements>
    <a:clrScheme name="EA 1">
      <a:dk1>
        <a:srgbClr val="7F7F7F"/>
      </a:dk1>
      <a:lt1>
        <a:srgbClr val="FFFFFF"/>
      </a:lt1>
      <a:dk2>
        <a:srgbClr val="000000"/>
      </a:dk2>
      <a:lt2>
        <a:srgbClr val="7F7F7F"/>
      </a:lt2>
      <a:accent1>
        <a:srgbClr val="6E942C"/>
      </a:accent1>
      <a:accent2>
        <a:srgbClr val="034B89"/>
      </a:accent2>
      <a:accent3>
        <a:srgbClr val="820053"/>
      </a:accent3>
      <a:accent4>
        <a:srgbClr val="D95F15"/>
      </a:accent4>
      <a:accent5>
        <a:srgbClr val="D21034"/>
      </a:accent5>
      <a:accent6>
        <a:srgbClr val="B2C326"/>
      </a:accent6>
      <a:hlink>
        <a:srgbClr val="034B89"/>
      </a:hlink>
      <a:folHlink>
        <a:srgbClr val="6E942C"/>
      </a:folHlink>
    </a:clrScheme>
    <a:fontScheme name="Environment Agenc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3">
      <a:dk1>
        <a:srgbClr val="FFFFFF"/>
      </a:dk1>
      <a:lt1>
        <a:srgbClr val="FFFFFF"/>
      </a:lt1>
      <a:dk2>
        <a:srgbClr val="FFFFFF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77A22F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69AA"/>
        </a:dk1>
        <a:lt1>
          <a:srgbClr val="FFFFFF"/>
        </a:lt1>
        <a:dk2>
          <a:srgbClr val="0069AA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599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69AA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77A22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Malvern</Template>
  <TotalTime>928</TotalTime>
  <Words>215</Words>
  <Application>Microsoft Office PowerPoint</Application>
  <PresentationFormat>On-screen Show (4:3)</PresentationFormat>
  <Paragraphs>55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Malvern</vt:lpstr>
      <vt:lpstr>Default Design</vt:lpstr>
      <vt:lpstr>PowerPoint Presentation</vt:lpstr>
      <vt:lpstr>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River Roch 2023 </vt:lpstr>
      <vt:lpstr>PowerPoint Presentation</vt:lpstr>
      <vt:lpstr>PowerPoint Presentation</vt:lpstr>
      <vt:lpstr>PowerPoint Presentation</vt:lpstr>
      <vt:lpstr>In conclusion</vt:lpstr>
    </vt:vector>
  </TitlesOfParts>
  <Company>Environment Agency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knash</dc:creator>
  <cp:keywords>399_13_SD10, 399-13-SD10, 399 13 SD10, 39913SD10, 399_13_sd10, 399-13-sd10, 399 13 sd10, 39913sd10</cp:keywords>
  <dc:description>399_13_SD10, version 3_x000d_
Issued 25/03/2015</dc:description>
  <cp:lastModifiedBy>Nash, Kevin</cp:lastModifiedBy>
  <cp:revision>165</cp:revision>
  <dcterms:created xsi:type="dcterms:W3CDTF">2015-05-06T12:28:00Z</dcterms:created>
  <dcterms:modified xsi:type="dcterms:W3CDTF">2023-05-16T15:29:05Z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1033-10.2.0.5811</vt:lpwstr>
  </property>
</Properties>
</file>