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1"/>
  </p:notesMasterIdLst>
  <p:sldIdLst>
    <p:sldId id="273" r:id="rId5"/>
    <p:sldId id="283" r:id="rId6"/>
    <p:sldId id="303" r:id="rId7"/>
    <p:sldId id="300" r:id="rId8"/>
    <p:sldId id="290" r:id="rId9"/>
    <p:sldId id="297" r:id="rId10"/>
    <p:sldId id="299" r:id="rId11"/>
    <p:sldId id="298" r:id="rId12"/>
    <p:sldId id="292" r:id="rId13"/>
    <p:sldId id="302" r:id="rId14"/>
    <p:sldId id="289" r:id="rId15"/>
    <p:sldId id="304" r:id="rId16"/>
    <p:sldId id="301" r:id="rId17"/>
    <p:sldId id="305" r:id="rId18"/>
    <p:sldId id="295" r:id="rId19"/>
    <p:sldId id="28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ew Presentation" id="{6ACFEB69-B31C-4BAB-9CE3-662A969EA9AA}">
          <p14:sldIdLst>
            <p14:sldId id="273"/>
            <p14:sldId id="283"/>
            <p14:sldId id="303"/>
            <p14:sldId id="300"/>
            <p14:sldId id="290"/>
            <p14:sldId id="297"/>
            <p14:sldId id="299"/>
            <p14:sldId id="298"/>
            <p14:sldId id="292"/>
            <p14:sldId id="302"/>
            <p14:sldId id="289"/>
            <p14:sldId id="304"/>
            <p14:sldId id="301"/>
            <p14:sldId id="305"/>
            <p14:sldId id="295"/>
            <p14:sldId id="282"/>
          </p14:sldIdLst>
        </p14:section>
        <p14:section name="Example Slides" id="{00FA3048-4AAC-477B-853D-743BD0D8051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E6A3FE-28D0-4939-9511-0B0E9450A3FA}" v="25" dt="2023-05-15T16:41:03.1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3" autoAdjust="0"/>
    <p:restoredTop sz="70988" autoAdjust="0"/>
  </p:normalViewPr>
  <p:slideViewPr>
    <p:cSldViewPr snapToGrid="0">
      <p:cViewPr varScale="1">
        <p:scale>
          <a:sx n="58" d="100"/>
          <a:sy n="58" d="100"/>
        </p:scale>
        <p:origin x="159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h Jones" userId="f2fa0d45-91da-4f8a-b93c-dbded22a0d0d" providerId="ADAL" clId="{6FE6A3FE-28D0-4939-9511-0B0E9450A3FA}"/>
    <pc:docChg chg="undo custSel addSld delSld modSld sldOrd modSection">
      <pc:chgData name="Josh Jones" userId="f2fa0d45-91da-4f8a-b93c-dbded22a0d0d" providerId="ADAL" clId="{6FE6A3FE-28D0-4939-9511-0B0E9450A3FA}" dt="2023-05-15T16:40:16.256" v="1000" actId="1076"/>
      <pc:docMkLst>
        <pc:docMk/>
      </pc:docMkLst>
      <pc:sldChg chg="modNotesTx">
        <pc:chgData name="Josh Jones" userId="f2fa0d45-91da-4f8a-b93c-dbded22a0d0d" providerId="ADAL" clId="{6FE6A3FE-28D0-4939-9511-0B0E9450A3FA}" dt="2023-05-11T08:41:45.359" v="231" actId="6549"/>
        <pc:sldMkLst>
          <pc:docMk/>
          <pc:sldMk cId="3595199215" sldId="283"/>
        </pc:sldMkLst>
      </pc:sldChg>
      <pc:sldChg chg="modNotesTx">
        <pc:chgData name="Josh Jones" userId="f2fa0d45-91da-4f8a-b93c-dbded22a0d0d" providerId="ADAL" clId="{6FE6A3FE-28D0-4939-9511-0B0E9450A3FA}" dt="2023-05-11T08:44:52.714" v="419" actId="6549"/>
        <pc:sldMkLst>
          <pc:docMk/>
          <pc:sldMk cId="785830423" sldId="289"/>
        </pc:sldMkLst>
      </pc:sldChg>
      <pc:sldChg chg="modSp del mod">
        <pc:chgData name="Josh Jones" userId="f2fa0d45-91da-4f8a-b93c-dbded22a0d0d" providerId="ADAL" clId="{6FE6A3FE-28D0-4939-9511-0B0E9450A3FA}" dt="2023-05-15T16:35:41.820" v="953" actId="47"/>
        <pc:sldMkLst>
          <pc:docMk/>
          <pc:sldMk cId="1310138296" sldId="291"/>
        </pc:sldMkLst>
        <pc:spChg chg="mod">
          <ac:chgData name="Josh Jones" userId="f2fa0d45-91da-4f8a-b93c-dbded22a0d0d" providerId="ADAL" clId="{6FE6A3FE-28D0-4939-9511-0B0E9450A3FA}" dt="2023-05-11T07:42:01.317" v="102" actId="14100"/>
          <ac:spMkLst>
            <pc:docMk/>
            <pc:sldMk cId="1310138296" sldId="291"/>
            <ac:spMk id="3" creationId="{D84AC9C6-B896-4B65-966A-68FB98D5FF0F}"/>
          </ac:spMkLst>
        </pc:spChg>
      </pc:sldChg>
      <pc:sldChg chg="addSp delSp modSp mod">
        <pc:chgData name="Josh Jones" userId="f2fa0d45-91da-4f8a-b93c-dbded22a0d0d" providerId="ADAL" clId="{6FE6A3FE-28D0-4939-9511-0B0E9450A3FA}" dt="2023-05-15T16:36:38.537" v="965" actId="5793"/>
        <pc:sldMkLst>
          <pc:docMk/>
          <pc:sldMk cId="1593044595" sldId="292"/>
        </pc:sldMkLst>
        <pc:spChg chg="mod">
          <ac:chgData name="Josh Jones" userId="f2fa0d45-91da-4f8a-b93c-dbded22a0d0d" providerId="ADAL" clId="{6FE6A3FE-28D0-4939-9511-0B0E9450A3FA}" dt="2023-05-11T08:59:27.721" v="581" actId="1076"/>
          <ac:spMkLst>
            <pc:docMk/>
            <pc:sldMk cId="1593044595" sldId="292"/>
            <ac:spMk id="3" creationId="{D84AC9C6-B896-4B65-966A-68FB98D5FF0F}"/>
          </ac:spMkLst>
        </pc:spChg>
        <pc:spChg chg="add del mod">
          <ac:chgData name="Josh Jones" userId="f2fa0d45-91da-4f8a-b93c-dbded22a0d0d" providerId="ADAL" clId="{6FE6A3FE-28D0-4939-9511-0B0E9450A3FA}" dt="2023-05-11T08:21:05.677" v="183"/>
          <ac:spMkLst>
            <pc:docMk/>
            <pc:sldMk cId="1593044595" sldId="292"/>
            <ac:spMk id="8" creationId="{5ACF8D12-6F74-61E5-F883-C5F47A7EA73E}"/>
          </ac:spMkLst>
        </pc:spChg>
        <pc:spChg chg="add mod">
          <ac:chgData name="Josh Jones" userId="f2fa0d45-91da-4f8a-b93c-dbded22a0d0d" providerId="ADAL" clId="{6FE6A3FE-28D0-4939-9511-0B0E9450A3FA}" dt="2023-05-15T16:36:38.537" v="965" actId="5793"/>
          <ac:spMkLst>
            <pc:docMk/>
            <pc:sldMk cId="1593044595" sldId="292"/>
            <ac:spMk id="9" creationId="{2F3BC3D7-87AB-7B5B-3447-78BC064AD2A2}"/>
          </ac:spMkLst>
        </pc:spChg>
        <pc:graphicFrameChg chg="add del mod modGraphic">
          <ac:chgData name="Josh Jones" userId="f2fa0d45-91da-4f8a-b93c-dbded22a0d0d" providerId="ADAL" clId="{6FE6A3FE-28D0-4939-9511-0B0E9450A3FA}" dt="2023-05-11T09:13:18.768" v="800" actId="478"/>
          <ac:graphicFrameMkLst>
            <pc:docMk/>
            <pc:sldMk cId="1593044595" sldId="292"/>
            <ac:graphicFrameMk id="7" creationId="{961B615B-3333-DAC4-D452-AC5DF2132756}"/>
          </ac:graphicFrameMkLst>
        </pc:graphicFrameChg>
        <pc:picChg chg="mod">
          <ac:chgData name="Josh Jones" userId="f2fa0d45-91da-4f8a-b93c-dbded22a0d0d" providerId="ADAL" clId="{6FE6A3FE-28D0-4939-9511-0B0E9450A3FA}" dt="2023-05-15T16:36:33.580" v="963" actId="14100"/>
          <ac:picMkLst>
            <pc:docMk/>
            <pc:sldMk cId="1593044595" sldId="292"/>
            <ac:picMk id="10" creationId="{BDD645CF-09A2-915F-ABC2-99C33F1CC3C9}"/>
          </ac:picMkLst>
        </pc:picChg>
        <pc:picChg chg="mod">
          <ac:chgData name="Josh Jones" userId="f2fa0d45-91da-4f8a-b93c-dbded22a0d0d" providerId="ADAL" clId="{6FE6A3FE-28D0-4939-9511-0B0E9450A3FA}" dt="2023-05-11T08:59:17.654" v="579" actId="1076"/>
          <ac:picMkLst>
            <pc:docMk/>
            <pc:sldMk cId="1593044595" sldId="292"/>
            <ac:picMk id="12" creationId="{1005802A-9E68-6215-F2BC-854E3C38E18F}"/>
          </ac:picMkLst>
        </pc:picChg>
      </pc:sldChg>
      <pc:sldChg chg="modSp mod">
        <pc:chgData name="Josh Jones" userId="f2fa0d45-91da-4f8a-b93c-dbded22a0d0d" providerId="ADAL" clId="{6FE6A3FE-28D0-4939-9511-0B0E9450A3FA}" dt="2023-05-15T16:35:46.506" v="954" actId="6549"/>
        <pc:sldMkLst>
          <pc:docMk/>
          <pc:sldMk cId="3014755150" sldId="297"/>
        </pc:sldMkLst>
        <pc:spChg chg="mod">
          <ac:chgData name="Josh Jones" userId="f2fa0d45-91da-4f8a-b93c-dbded22a0d0d" providerId="ADAL" clId="{6FE6A3FE-28D0-4939-9511-0B0E9450A3FA}" dt="2023-05-15T16:35:46.506" v="954" actId="6549"/>
          <ac:spMkLst>
            <pc:docMk/>
            <pc:sldMk cId="3014755150" sldId="297"/>
            <ac:spMk id="3" creationId="{D84AC9C6-B896-4B65-966A-68FB98D5FF0F}"/>
          </ac:spMkLst>
        </pc:spChg>
      </pc:sldChg>
      <pc:sldChg chg="modSp mod">
        <pc:chgData name="Josh Jones" userId="f2fa0d45-91da-4f8a-b93c-dbded22a0d0d" providerId="ADAL" clId="{6FE6A3FE-28D0-4939-9511-0B0E9450A3FA}" dt="2023-05-15T16:36:02.008" v="956" actId="6549"/>
        <pc:sldMkLst>
          <pc:docMk/>
          <pc:sldMk cId="2504671229" sldId="298"/>
        </pc:sldMkLst>
        <pc:spChg chg="mod">
          <ac:chgData name="Josh Jones" userId="f2fa0d45-91da-4f8a-b93c-dbded22a0d0d" providerId="ADAL" clId="{6FE6A3FE-28D0-4939-9511-0B0E9450A3FA}" dt="2023-05-15T16:36:02.008" v="956" actId="6549"/>
          <ac:spMkLst>
            <pc:docMk/>
            <pc:sldMk cId="2504671229" sldId="298"/>
            <ac:spMk id="3" creationId="{D84AC9C6-B896-4B65-966A-68FB98D5FF0F}"/>
          </ac:spMkLst>
        </pc:spChg>
      </pc:sldChg>
      <pc:sldChg chg="modSp mod">
        <pc:chgData name="Josh Jones" userId="f2fa0d45-91da-4f8a-b93c-dbded22a0d0d" providerId="ADAL" clId="{6FE6A3FE-28D0-4939-9511-0B0E9450A3FA}" dt="2023-05-15T16:35:52.596" v="955" actId="6549"/>
        <pc:sldMkLst>
          <pc:docMk/>
          <pc:sldMk cId="1125559396" sldId="299"/>
        </pc:sldMkLst>
        <pc:spChg chg="mod">
          <ac:chgData name="Josh Jones" userId="f2fa0d45-91da-4f8a-b93c-dbded22a0d0d" providerId="ADAL" clId="{6FE6A3FE-28D0-4939-9511-0B0E9450A3FA}" dt="2023-05-15T16:35:52.596" v="955" actId="6549"/>
          <ac:spMkLst>
            <pc:docMk/>
            <pc:sldMk cId="1125559396" sldId="299"/>
            <ac:spMk id="3" creationId="{D84AC9C6-B896-4B65-966A-68FB98D5FF0F}"/>
          </ac:spMkLst>
        </pc:spChg>
      </pc:sldChg>
      <pc:sldChg chg="modSp mod modNotesTx">
        <pc:chgData name="Josh Jones" userId="f2fa0d45-91da-4f8a-b93c-dbded22a0d0d" providerId="ADAL" clId="{6FE6A3FE-28D0-4939-9511-0B0E9450A3FA}" dt="2023-05-11T08:43:36.630" v="378" actId="6549"/>
        <pc:sldMkLst>
          <pc:docMk/>
          <pc:sldMk cId="2352201061" sldId="300"/>
        </pc:sldMkLst>
        <pc:spChg chg="mod">
          <ac:chgData name="Josh Jones" userId="f2fa0d45-91da-4f8a-b93c-dbded22a0d0d" providerId="ADAL" clId="{6FE6A3FE-28D0-4939-9511-0B0E9450A3FA}" dt="2023-05-10T17:01:38.374" v="9" actId="6549"/>
          <ac:spMkLst>
            <pc:docMk/>
            <pc:sldMk cId="2352201061" sldId="300"/>
            <ac:spMk id="2" creationId="{67CCC601-4D0C-4B91-8F74-37D2033B8E67}"/>
          </ac:spMkLst>
        </pc:spChg>
      </pc:sldChg>
      <pc:sldChg chg="addSp delSp modSp mod">
        <pc:chgData name="Josh Jones" userId="f2fa0d45-91da-4f8a-b93c-dbded22a0d0d" providerId="ADAL" clId="{6FE6A3FE-28D0-4939-9511-0B0E9450A3FA}" dt="2023-05-15T16:11:52.862" v="906" actId="1076"/>
        <pc:sldMkLst>
          <pc:docMk/>
          <pc:sldMk cId="3121444321" sldId="301"/>
        </pc:sldMkLst>
        <pc:spChg chg="mod">
          <ac:chgData name="Josh Jones" userId="f2fa0d45-91da-4f8a-b93c-dbded22a0d0d" providerId="ADAL" clId="{6FE6A3FE-28D0-4939-9511-0B0E9450A3FA}" dt="2023-05-15T16:11:38.382" v="902" actId="1076"/>
          <ac:spMkLst>
            <pc:docMk/>
            <pc:sldMk cId="3121444321" sldId="301"/>
            <ac:spMk id="2" creationId="{67CCC601-4D0C-4B91-8F74-37D2033B8E67}"/>
          </ac:spMkLst>
        </pc:spChg>
        <pc:spChg chg="mod">
          <ac:chgData name="Josh Jones" userId="f2fa0d45-91da-4f8a-b93c-dbded22a0d0d" providerId="ADAL" clId="{6FE6A3FE-28D0-4939-9511-0B0E9450A3FA}" dt="2023-05-15T16:11:52.862" v="906" actId="1076"/>
          <ac:spMkLst>
            <pc:docMk/>
            <pc:sldMk cId="3121444321" sldId="301"/>
            <ac:spMk id="16" creationId="{DBE4AF95-570E-EB92-5BC0-D189CBF7DA34}"/>
          </ac:spMkLst>
        </pc:spChg>
        <pc:spChg chg="mod">
          <ac:chgData name="Josh Jones" userId="f2fa0d45-91da-4f8a-b93c-dbded22a0d0d" providerId="ADAL" clId="{6FE6A3FE-28D0-4939-9511-0B0E9450A3FA}" dt="2023-05-15T16:11:49.299" v="905" actId="1076"/>
          <ac:spMkLst>
            <pc:docMk/>
            <pc:sldMk cId="3121444321" sldId="301"/>
            <ac:spMk id="17" creationId="{0912D6BA-1F31-F0B0-E197-3D042813CC97}"/>
          </ac:spMkLst>
        </pc:spChg>
        <pc:spChg chg="del">
          <ac:chgData name="Josh Jones" userId="f2fa0d45-91da-4f8a-b93c-dbded22a0d0d" providerId="ADAL" clId="{6FE6A3FE-28D0-4939-9511-0B0E9450A3FA}" dt="2023-05-15T16:09:12.415" v="871" actId="478"/>
          <ac:spMkLst>
            <pc:docMk/>
            <pc:sldMk cId="3121444321" sldId="301"/>
            <ac:spMk id="18" creationId="{73E8DDCC-1E9B-1F9C-AFD3-4B832BFB6FF2}"/>
          </ac:spMkLst>
        </pc:spChg>
        <pc:spChg chg="add mod">
          <ac:chgData name="Josh Jones" userId="f2fa0d45-91da-4f8a-b93c-dbded22a0d0d" providerId="ADAL" clId="{6FE6A3FE-28D0-4939-9511-0B0E9450A3FA}" dt="2023-05-15T16:10:08.773" v="881" actId="1076"/>
          <ac:spMkLst>
            <pc:docMk/>
            <pc:sldMk cId="3121444321" sldId="301"/>
            <ac:spMk id="20" creationId="{4393635C-E7F0-FE43-02C7-EBEE41E67D4D}"/>
          </ac:spMkLst>
        </pc:spChg>
        <pc:spChg chg="add mod">
          <ac:chgData name="Josh Jones" userId="f2fa0d45-91da-4f8a-b93c-dbded22a0d0d" providerId="ADAL" clId="{6FE6A3FE-28D0-4939-9511-0B0E9450A3FA}" dt="2023-05-15T16:10:36.374" v="891" actId="1076"/>
          <ac:spMkLst>
            <pc:docMk/>
            <pc:sldMk cId="3121444321" sldId="301"/>
            <ac:spMk id="21" creationId="{7A15516C-72A8-B65B-1530-013BF1D3F4C7}"/>
          </ac:spMkLst>
        </pc:spChg>
        <pc:picChg chg="add del mod">
          <ac:chgData name="Josh Jones" userId="f2fa0d45-91da-4f8a-b93c-dbded22a0d0d" providerId="ADAL" clId="{6FE6A3FE-28D0-4939-9511-0B0E9450A3FA}" dt="2023-05-15T16:05:45.137" v="841" actId="478"/>
          <ac:picMkLst>
            <pc:docMk/>
            <pc:sldMk cId="3121444321" sldId="301"/>
            <ac:picMk id="7" creationId="{44D53FFC-772E-431D-9283-38C765B44A36}"/>
          </ac:picMkLst>
        </pc:picChg>
        <pc:picChg chg="add del mod">
          <ac:chgData name="Josh Jones" userId="f2fa0d45-91da-4f8a-b93c-dbded22a0d0d" providerId="ADAL" clId="{6FE6A3FE-28D0-4939-9511-0B0E9450A3FA}" dt="2023-05-15T16:05:45.990" v="842" actId="478"/>
          <ac:picMkLst>
            <pc:docMk/>
            <pc:sldMk cId="3121444321" sldId="301"/>
            <ac:picMk id="9" creationId="{B2240F68-33B6-48CE-3F9B-745FC953031D}"/>
          </ac:picMkLst>
        </pc:picChg>
        <pc:picChg chg="del">
          <ac:chgData name="Josh Jones" userId="f2fa0d45-91da-4f8a-b93c-dbded22a0d0d" providerId="ADAL" clId="{6FE6A3FE-28D0-4939-9511-0B0E9450A3FA}" dt="2023-05-15T15:46:13.428" v="832" actId="478"/>
          <ac:picMkLst>
            <pc:docMk/>
            <pc:sldMk cId="3121444321" sldId="301"/>
            <ac:picMk id="12" creationId="{C9EFBD2E-C123-4F53-E025-8F97E5EF7207}"/>
          </ac:picMkLst>
        </pc:picChg>
        <pc:picChg chg="add mod modCrop">
          <ac:chgData name="Josh Jones" userId="f2fa0d45-91da-4f8a-b93c-dbded22a0d0d" providerId="ADAL" clId="{6FE6A3FE-28D0-4939-9511-0B0E9450A3FA}" dt="2023-05-15T16:11:45.419" v="904" actId="14100"/>
          <ac:picMkLst>
            <pc:docMk/>
            <pc:sldMk cId="3121444321" sldId="301"/>
            <ac:picMk id="13" creationId="{A5C46C48-6E4A-70B6-7061-3E881AD48ABD}"/>
          </ac:picMkLst>
        </pc:picChg>
        <pc:picChg chg="del">
          <ac:chgData name="Josh Jones" userId="f2fa0d45-91da-4f8a-b93c-dbded22a0d0d" providerId="ADAL" clId="{6FE6A3FE-28D0-4939-9511-0B0E9450A3FA}" dt="2023-05-15T15:48:44.802" v="836" actId="478"/>
          <ac:picMkLst>
            <pc:docMk/>
            <pc:sldMk cId="3121444321" sldId="301"/>
            <ac:picMk id="15" creationId="{14B6B141-96DD-DDA7-C183-4B0484F87AB1}"/>
          </ac:picMkLst>
        </pc:picChg>
        <pc:picChg chg="add mod modCrop">
          <ac:chgData name="Josh Jones" userId="f2fa0d45-91da-4f8a-b93c-dbded22a0d0d" providerId="ADAL" clId="{6FE6A3FE-28D0-4939-9511-0B0E9450A3FA}" dt="2023-05-15T16:11:41.775" v="903" actId="14100"/>
          <ac:picMkLst>
            <pc:docMk/>
            <pc:sldMk cId="3121444321" sldId="301"/>
            <ac:picMk id="19" creationId="{65AEA4C0-3EDF-8D2C-ABFF-60D588776D75}"/>
          </ac:picMkLst>
        </pc:picChg>
        <pc:picChg chg="add del">
          <ac:chgData name="Josh Jones" userId="f2fa0d45-91da-4f8a-b93c-dbded22a0d0d" providerId="ADAL" clId="{6FE6A3FE-28D0-4939-9511-0B0E9450A3FA}" dt="2023-05-11T08:54:54.177" v="522" actId="478"/>
          <ac:picMkLst>
            <pc:docMk/>
            <pc:sldMk cId="3121444321" sldId="301"/>
            <ac:picMk id="2050" creationId="{7C00DB27-9517-7179-803B-7E4E2CD559CB}"/>
          </ac:picMkLst>
        </pc:picChg>
      </pc:sldChg>
      <pc:sldChg chg="addSp delSp modSp mod modNotesTx">
        <pc:chgData name="Josh Jones" userId="f2fa0d45-91da-4f8a-b93c-dbded22a0d0d" providerId="ADAL" clId="{6FE6A3FE-28D0-4939-9511-0B0E9450A3FA}" dt="2023-05-11T08:44:37.719" v="417" actId="20577"/>
        <pc:sldMkLst>
          <pc:docMk/>
          <pc:sldMk cId="647250850" sldId="302"/>
        </pc:sldMkLst>
        <pc:spChg chg="add del mod">
          <ac:chgData name="Josh Jones" userId="f2fa0d45-91da-4f8a-b93c-dbded22a0d0d" providerId="ADAL" clId="{6FE6A3FE-28D0-4939-9511-0B0E9450A3FA}" dt="2023-05-11T08:44:28.479" v="381" actId="478"/>
          <ac:spMkLst>
            <pc:docMk/>
            <pc:sldMk cId="647250850" sldId="302"/>
            <ac:spMk id="7" creationId="{95606ACE-B2D9-D00B-32F4-6E9782FB5EB1}"/>
          </ac:spMkLst>
        </pc:spChg>
      </pc:sldChg>
      <pc:sldChg chg="addSp delSp modSp new mod modNotesTx">
        <pc:chgData name="Josh Jones" userId="f2fa0d45-91da-4f8a-b93c-dbded22a0d0d" providerId="ADAL" clId="{6FE6A3FE-28D0-4939-9511-0B0E9450A3FA}" dt="2023-05-11T08:47:51.499" v="518" actId="20577"/>
        <pc:sldMkLst>
          <pc:docMk/>
          <pc:sldMk cId="1026720506" sldId="303"/>
        </pc:sldMkLst>
        <pc:spChg chg="add del">
          <ac:chgData name="Josh Jones" userId="f2fa0d45-91da-4f8a-b93c-dbded22a0d0d" providerId="ADAL" clId="{6FE6A3FE-28D0-4939-9511-0B0E9450A3FA}" dt="2023-05-10T17:06:56.347" v="55" actId="931"/>
          <ac:spMkLst>
            <pc:docMk/>
            <pc:sldMk cId="1026720506" sldId="303"/>
            <ac:spMk id="2" creationId="{6A805ADD-12CA-BFFB-19ED-0F4219DC7FE1}"/>
          </ac:spMkLst>
        </pc:spChg>
        <pc:spChg chg="mod">
          <ac:chgData name="Josh Jones" userId="f2fa0d45-91da-4f8a-b93c-dbded22a0d0d" providerId="ADAL" clId="{6FE6A3FE-28D0-4939-9511-0B0E9450A3FA}" dt="2023-05-11T07:35:56.962" v="101" actId="1076"/>
          <ac:spMkLst>
            <pc:docMk/>
            <pc:sldMk cId="1026720506" sldId="303"/>
            <ac:spMk id="3" creationId="{9541BB82-E4DE-7B10-455A-03363B53B211}"/>
          </ac:spMkLst>
        </pc:spChg>
        <pc:spChg chg="add del mod">
          <ac:chgData name="Josh Jones" userId="f2fa0d45-91da-4f8a-b93c-dbded22a0d0d" providerId="ADAL" clId="{6FE6A3FE-28D0-4939-9511-0B0E9450A3FA}" dt="2023-05-11T07:35:14.130" v="100" actId="478"/>
          <ac:spMkLst>
            <pc:docMk/>
            <pc:sldMk cId="1026720506" sldId="303"/>
            <ac:spMk id="4" creationId="{01389992-2F69-1967-9EA7-2584C6D70A7A}"/>
          </ac:spMkLst>
        </pc:spChg>
        <pc:spChg chg="del">
          <ac:chgData name="Josh Jones" userId="f2fa0d45-91da-4f8a-b93c-dbded22a0d0d" providerId="ADAL" clId="{6FE6A3FE-28D0-4939-9511-0B0E9450A3FA}" dt="2023-05-10T17:08:24.403" v="69" actId="478"/>
          <ac:spMkLst>
            <pc:docMk/>
            <pc:sldMk cId="1026720506" sldId="303"/>
            <ac:spMk id="4" creationId="{E19C18CC-8C26-F653-0C9C-A25F4F4A841D}"/>
          </ac:spMkLst>
        </pc:spChg>
        <pc:picChg chg="add del mod">
          <ac:chgData name="Josh Jones" userId="f2fa0d45-91da-4f8a-b93c-dbded22a0d0d" providerId="ADAL" clId="{6FE6A3FE-28D0-4939-9511-0B0E9450A3FA}" dt="2023-05-11T07:35:11.603" v="99" actId="478"/>
          <ac:picMkLst>
            <pc:docMk/>
            <pc:sldMk cId="1026720506" sldId="303"/>
            <ac:picMk id="9" creationId="{9987BDF4-A685-2E3E-1B64-E06807168925}"/>
          </ac:picMkLst>
        </pc:picChg>
        <pc:picChg chg="add del mod">
          <ac:chgData name="Josh Jones" userId="f2fa0d45-91da-4f8a-b93c-dbded22a0d0d" providerId="ADAL" clId="{6FE6A3FE-28D0-4939-9511-0B0E9450A3FA}" dt="2023-05-10T17:06:41.163" v="54"/>
          <ac:picMkLst>
            <pc:docMk/>
            <pc:sldMk cId="1026720506" sldId="303"/>
            <ac:picMk id="3074" creationId="{9655900D-7CFF-DFBC-6108-8E59737C84A1}"/>
          </ac:picMkLst>
        </pc:picChg>
        <pc:picChg chg="add mod">
          <ac:chgData name="Josh Jones" userId="f2fa0d45-91da-4f8a-b93c-dbded22a0d0d" providerId="ADAL" clId="{6FE6A3FE-28D0-4939-9511-0B0E9450A3FA}" dt="2023-05-10T17:07:44.293" v="66" actId="1076"/>
          <ac:picMkLst>
            <pc:docMk/>
            <pc:sldMk cId="1026720506" sldId="303"/>
            <ac:picMk id="3076" creationId="{C3BD5D25-4885-D08F-3CDF-B0DF82C13EB3}"/>
          </ac:picMkLst>
        </pc:picChg>
      </pc:sldChg>
      <pc:sldChg chg="addSp delSp modSp add mod ord">
        <pc:chgData name="Josh Jones" userId="f2fa0d45-91da-4f8a-b93c-dbded22a0d0d" providerId="ADAL" clId="{6FE6A3FE-28D0-4939-9511-0B0E9450A3FA}" dt="2023-05-15T16:39:55.283" v="968" actId="21"/>
        <pc:sldMkLst>
          <pc:docMk/>
          <pc:sldMk cId="216199412" sldId="304"/>
        </pc:sldMkLst>
        <pc:spChg chg="add mod">
          <ac:chgData name="Josh Jones" userId="f2fa0d45-91da-4f8a-b93c-dbded22a0d0d" providerId="ADAL" clId="{6FE6A3FE-28D0-4939-9511-0B0E9450A3FA}" dt="2023-05-15T11:50:24.594" v="831" actId="1076"/>
          <ac:spMkLst>
            <pc:docMk/>
            <pc:sldMk cId="216199412" sldId="304"/>
            <ac:spMk id="7" creationId="{27496250-DBC8-5F5A-9F67-B5AA346F4704}"/>
          </ac:spMkLst>
        </pc:spChg>
        <pc:spChg chg="add mod">
          <ac:chgData name="Josh Jones" userId="f2fa0d45-91da-4f8a-b93c-dbded22a0d0d" providerId="ADAL" clId="{6FE6A3FE-28D0-4939-9511-0B0E9450A3FA}" dt="2023-05-11T08:57:56.372" v="567" actId="1076"/>
          <ac:spMkLst>
            <pc:docMk/>
            <pc:sldMk cId="216199412" sldId="304"/>
            <ac:spMk id="9" creationId="{699A4714-FD35-56E7-D3A5-BD20B32914A2}"/>
          </ac:spMkLst>
        </pc:spChg>
        <pc:spChg chg="del">
          <ac:chgData name="Josh Jones" userId="f2fa0d45-91da-4f8a-b93c-dbded22a0d0d" providerId="ADAL" clId="{6FE6A3FE-28D0-4939-9511-0B0E9450A3FA}" dt="2023-05-11T08:55:01.632" v="525" actId="478"/>
          <ac:spMkLst>
            <pc:docMk/>
            <pc:sldMk cId="216199412" sldId="304"/>
            <ac:spMk id="16" creationId="{DBE4AF95-570E-EB92-5BC0-D189CBF7DA34}"/>
          </ac:spMkLst>
        </pc:spChg>
        <pc:spChg chg="del">
          <ac:chgData name="Josh Jones" userId="f2fa0d45-91da-4f8a-b93c-dbded22a0d0d" providerId="ADAL" clId="{6FE6A3FE-28D0-4939-9511-0B0E9450A3FA}" dt="2023-05-11T08:55:05.783" v="527" actId="478"/>
          <ac:spMkLst>
            <pc:docMk/>
            <pc:sldMk cId="216199412" sldId="304"/>
            <ac:spMk id="17" creationId="{0912D6BA-1F31-F0B0-E197-3D042813CC97}"/>
          </ac:spMkLst>
        </pc:spChg>
        <pc:spChg chg="add del mod">
          <ac:chgData name="Josh Jones" userId="f2fa0d45-91da-4f8a-b93c-dbded22a0d0d" providerId="ADAL" clId="{6FE6A3FE-28D0-4939-9511-0B0E9450A3FA}" dt="2023-05-15T16:39:55.283" v="968" actId="21"/>
          <ac:spMkLst>
            <pc:docMk/>
            <pc:sldMk cId="216199412" sldId="304"/>
            <ac:spMk id="18" creationId="{73E8DDCC-1E9B-1F9C-AFD3-4B832BFB6FF2}"/>
          </ac:spMkLst>
        </pc:spChg>
        <pc:picChg chg="del">
          <ac:chgData name="Josh Jones" userId="f2fa0d45-91da-4f8a-b93c-dbded22a0d0d" providerId="ADAL" clId="{6FE6A3FE-28D0-4939-9511-0B0E9450A3FA}" dt="2023-05-11T08:54:58.522" v="523" actId="478"/>
          <ac:picMkLst>
            <pc:docMk/>
            <pc:sldMk cId="216199412" sldId="304"/>
            <ac:picMk id="12" creationId="{C9EFBD2E-C123-4F53-E025-8F97E5EF7207}"/>
          </ac:picMkLst>
        </pc:picChg>
        <pc:picChg chg="del">
          <ac:chgData name="Josh Jones" userId="f2fa0d45-91da-4f8a-b93c-dbded22a0d0d" providerId="ADAL" clId="{6FE6A3FE-28D0-4939-9511-0B0E9450A3FA}" dt="2023-05-11T08:54:59.473" v="524" actId="478"/>
          <ac:picMkLst>
            <pc:docMk/>
            <pc:sldMk cId="216199412" sldId="304"/>
            <ac:picMk id="15" creationId="{14B6B141-96DD-DDA7-C183-4B0484F87AB1}"/>
          </ac:picMkLst>
        </pc:picChg>
        <pc:picChg chg="mod">
          <ac:chgData name="Josh Jones" userId="f2fa0d45-91da-4f8a-b93c-dbded22a0d0d" providerId="ADAL" clId="{6FE6A3FE-28D0-4939-9511-0B0E9450A3FA}" dt="2023-05-11T09:08:05.717" v="582" actId="14100"/>
          <ac:picMkLst>
            <pc:docMk/>
            <pc:sldMk cId="216199412" sldId="304"/>
            <ac:picMk id="2050" creationId="{7C00DB27-9517-7179-803B-7E4E2CD559CB}"/>
          </ac:picMkLst>
        </pc:picChg>
      </pc:sldChg>
      <pc:sldChg chg="modSp new del mod">
        <pc:chgData name="Josh Jones" userId="f2fa0d45-91da-4f8a-b93c-dbded22a0d0d" providerId="ADAL" clId="{6FE6A3FE-28D0-4939-9511-0B0E9450A3FA}" dt="2023-05-11T08:42:36.856" v="271" actId="47"/>
        <pc:sldMkLst>
          <pc:docMk/>
          <pc:sldMk cId="397348366" sldId="304"/>
        </pc:sldMkLst>
        <pc:spChg chg="mod">
          <ac:chgData name="Josh Jones" userId="f2fa0d45-91da-4f8a-b93c-dbded22a0d0d" providerId="ADAL" clId="{6FE6A3FE-28D0-4939-9511-0B0E9450A3FA}" dt="2023-05-11T08:42:10.559" v="240" actId="20577"/>
          <ac:spMkLst>
            <pc:docMk/>
            <pc:sldMk cId="397348366" sldId="304"/>
            <ac:spMk id="2" creationId="{449B2491-BC18-7111-170A-5916B4D2D045}"/>
          </ac:spMkLst>
        </pc:spChg>
        <pc:spChg chg="mod">
          <ac:chgData name="Josh Jones" userId="f2fa0d45-91da-4f8a-b93c-dbded22a0d0d" providerId="ADAL" clId="{6FE6A3FE-28D0-4939-9511-0B0E9450A3FA}" dt="2023-05-11T08:42:31.520" v="270" actId="20577"/>
          <ac:spMkLst>
            <pc:docMk/>
            <pc:sldMk cId="397348366" sldId="304"/>
            <ac:spMk id="3" creationId="{0ECD6423-3797-A2C4-9B73-C711BAE2EAD1}"/>
          </ac:spMkLst>
        </pc:spChg>
      </pc:sldChg>
      <pc:sldChg chg="addSp delSp modSp add mod">
        <pc:chgData name="Josh Jones" userId="f2fa0d45-91da-4f8a-b93c-dbded22a0d0d" providerId="ADAL" clId="{6FE6A3FE-28D0-4939-9511-0B0E9450A3FA}" dt="2023-05-15T16:40:16.256" v="1000" actId="1076"/>
        <pc:sldMkLst>
          <pc:docMk/>
          <pc:sldMk cId="4292706852" sldId="305"/>
        </pc:sldMkLst>
        <pc:spChg chg="add mod">
          <ac:chgData name="Josh Jones" userId="f2fa0d45-91da-4f8a-b93c-dbded22a0d0d" providerId="ADAL" clId="{6FE6A3FE-28D0-4939-9511-0B0E9450A3FA}" dt="2023-05-15T16:40:16.256" v="1000" actId="1076"/>
          <ac:spMkLst>
            <pc:docMk/>
            <pc:sldMk cId="4292706852" sldId="305"/>
            <ac:spMk id="10" creationId="{9FD048DD-C661-0498-57B8-A12786F07D9B}"/>
          </ac:spMkLst>
        </pc:spChg>
        <pc:spChg chg="mod">
          <ac:chgData name="Josh Jones" userId="f2fa0d45-91da-4f8a-b93c-dbded22a0d0d" providerId="ADAL" clId="{6FE6A3FE-28D0-4939-9511-0B0E9450A3FA}" dt="2023-05-15T16:34:47.350" v="951" actId="1076"/>
          <ac:spMkLst>
            <pc:docMk/>
            <pc:sldMk cId="4292706852" sldId="305"/>
            <ac:spMk id="16" creationId="{DBE4AF95-570E-EB92-5BC0-D189CBF7DA34}"/>
          </ac:spMkLst>
        </pc:spChg>
        <pc:spChg chg="mod">
          <ac:chgData name="Josh Jones" userId="f2fa0d45-91da-4f8a-b93c-dbded22a0d0d" providerId="ADAL" clId="{6FE6A3FE-28D0-4939-9511-0B0E9450A3FA}" dt="2023-05-15T16:34:53.250" v="952" actId="1076"/>
          <ac:spMkLst>
            <pc:docMk/>
            <pc:sldMk cId="4292706852" sldId="305"/>
            <ac:spMk id="17" creationId="{0912D6BA-1F31-F0B0-E197-3D042813CC97}"/>
          </ac:spMkLst>
        </pc:spChg>
        <pc:spChg chg="mod">
          <ac:chgData name="Josh Jones" userId="f2fa0d45-91da-4f8a-b93c-dbded22a0d0d" providerId="ADAL" clId="{6FE6A3FE-28D0-4939-9511-0B0E9450A3FA}" dt="2023-05-15T16:34:31.047" v="949" actId="1076"/>
          <ac:spMkLst>
            <pc:docMk/>
            <pc:sldMk cId="4292706852" sldId="305"/>
            <ac:spMk id="20" creationId="{4393635C-E7F0-FE43-02C7-EBEE41E67D4D}"/>
          </ac:spMkLst>
        </pc:spChg>
        <pc:spChg chg="mod">
          <ac:chgData name="Josh Jones" userId="f2fa0d45-91da-4f8a-b93c-dbded22a0d0d" providerId="ADAL" clId="{6FE6A3FE-28D0-4939-9511-0B0E9450A3FA}" dt="2023-05-15T16:34:35.298" v="950" actId="1076"/>
          <ac:spMkLst>
            <pc:docMk/>
            <pc:sldMk cId="4292706852" sldId="305"/>
            <ac:spMk id="21" creationId="{7A15516C-72A8-B65B-1530-013BF1D3F4C7}"/>
          </ac:spMkLst>
        </pc:spChg>
        <pc:picChg chg="add del mod">
          <ac:chgData name="Josh Jones" userId="f2fa0d45-91da-4f8a-b93c-dbded22a0d0d" providerId="ADAL" clId="{6FE6A3FE-28D0-4939-9511-0B0E9450A3FA}" dt="2023-05-15T16:31:25.090" v="914" actId="478"/>
          <ac:picMkLst>
            <pc:docMk/>
            <pc:sldMk cId="4292706852" sldId="305"/>
            <ac:picMk id="7" creationId="{5B20FB57-A65F-08EF-7FF2-731694D939A0}"/>
          </ac:picMkLst>
        </pc:picChg>
        <pc:picChg chg="add mod ord">
          <ac:chgData name="Josh Jones" userId="f2fa0d45-91da-4f8a-b93c-dbded22a0d0d" providerId="ADAL" clId="{6FE6A3FE-28D0-4939-9511-0B0E9450A3FA}" dt="2023-05-15T16:32:15.225" v="928" actId="1076"/>
          <ac:picMkLst>
            <pc:docMk/>
            <pc:sldMk cId="4292706852" sldId="305"/>
            <ac:picMk id="9" creationId="{B478E861-7FBF-0CC7-07D4-A1F672BB2686}"/>
          </ac:picMkLst>
        </pc:picChg>
        <pc:picChg chg="del">
          <ac:chgData name="Josh Jones" userId="f2fa0d45-91da-4f8a-b93c-dbded22a0d0d" providerId="ADAL" clId="{6FE6A3FE-28D0-4939-9511-0B0E9450A3FA}" dt="2023-05-15T16:31:25.992" v="915" actId="478"/>
          <ac:picMkLst>
            <pc:docMk/>
            <pc:sldMk cId="4292706852" sldId="305"/>
            <ac:picMk id="13" creationId="{A5C46C48-6E4A-70B6-7061-3E881AD48ABD}"/>
          </ac:picMkLst>
        </pc:picChg>
        <pc:picChg chg="del">
          <ac:chgData name="Josh Jones" userId="f2fa0d45-91da-4f8a-b93c-dbded22a0d0d" providerId="ADAL" clId="{6FE6A3FE-28D0-4939-9511-0B0E9450A3FA}" dt="2023-05-15T16:12:40.797" v="908" actId="478"/>
          <ac:picMkLst>
            <pc:docMk/>
            <pc:sldMk cId="4292706852" sldId="305"/>
            <ac:picMk id="19" creationId="{65AEA4C0-3EDF-8D2C-ABFF-60D588776D7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BCDB4-0ED8-4F2A-94D9-C88601BF25C9}" type="datetimeFigureOut">
              <a:rPr lang="en-GB" smtClean="0"/>
              <a:t>15/05/2023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94B40-6B60-4BF8-AE89-3A8073890E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755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94B40-6B60-4BF8-AE89-3A8073890E3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519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AMBER – field validation and how it shows what we missed!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94B40-6B60-4BF8-AE89-3A8073890E3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715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sz="1200" dirty="0"/>
              <a:t>River Obstacles app updates</a:t>
            </a:r>
          </a:p>
          <a:p>
            <a:pPr>
              <a:lnSpc>
                <a:spcPct val="150000"/>
              </a:lnSpc>
            </a:pPr>
            <a:r>
              <a:rPr lang="en-GB" sz="1200" dirty="0"/>
              <a:t>Road crossings and dams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94B40-6B60-4BF8-AE89-3A8073890E3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422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sz="1200" dirty="0"/>
              <a:t>River Obstacles app updates</a:t>
            </a:r>
          </a:p>
          <a:p>
            <a:pPr>
              <a:lnSpc>
                <a:spcPct val="150000"/>
              </a:lnSpc>
            </a:pPr>
            <a:r>
              <a:rPr lang="en-GB" sz="1200" dirty="0"/>
              <a:t>Road crossings and dams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94B40-6B60-4BF8-AE89-3A8073890E3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514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sz="1200" dirty="0"/>
              <a:t>River Obstacles app updates</a:t>
            </a:r>
          </a:p>
          <a:p>
            <a:pPr>
              <a:lnSpc>
                <a:spcPct val="150000"/>
              </a:lnSpc>
            </a:pPr>
            <a:r>
              <a:rPr lang="en-GB" sz="1200" dirty="0"/>
              <a:t>Road crossings and dams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94B40-6B60-4BF8-AE89-3A8073890E3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014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That’s why we’re doing stuff like workshops in Gargrave PHOTO</a:t>
            </a:r>
          </a:p>
          <a:p>
            <a:r>
              <a:rPr lang="en-GB" dirty="0"/>
              <a:t>And Coquet to get people skilled up to make use of this data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94B40-6B60-4BF8-AE89-3A8073890E3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589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Origins – EA OS maps, LiDAR</a:t>
            </a:r>
          </a:p>
          <a:p>
            <a:endParaRPr lang="en-GB" dirty="0"/>
          </a:p>
          <a:p>
            <a:r>
              <a:rPr lang="en-GB" dirty="0"/>
              <a:t>Also Highways England</a:t>
            </a:r>
          </a:p>
          <a:p>
            <a:endParaRPr lang="en-GB" dirty="0"/>
          </a:p>
          <a:p>
            <a:r>
              <a:rPr lang="en-GB" dirty="0"/>
              <a:t>36685 artificial and natural barriers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94B40-6B60-4BF8-AE89-3A8073890E3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023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Then fragmentation stats. Non party political – I don’t prescribe to any desk based prioritisation. Even European Open Rivers has a panel of people making the final decision.</a:t>
            </a:r>
          </a:p>
          <a:p>
            <a:r>
              <a:rPr lang="en-GB" dirty="0"/>
              <a:t>A computer can tell only tell you as much info as you put in</a:t>
            </a:r>
          </a:p>
          <a:p>
            <a:r>
              <a:rPr lang="en-GB" dirty="0"/>
              <a:t>If it doesn’t known about land owners and other factors then anything it produces will be top down and only useful for thinking about the problem</a:t>
            </a:r>
          </a:p>
          <a:p>
            <a:r>
              <a:rPr lang="en-GB" dirty="0"/>
              <a:t>I sat in on the EC progress update on their prioritisation strategy and basically there’s no enough data.</a:t>
            </a:r>
          </a:p>
          <a:p>
            <a:endParaRPr lang="en-GB" dirty="0"/>
          </a:p>
          <a:p>
            <a:r>
              <a:rPr lang="en-GB" dirty="0"/>
              <a:t>Useless if you don’t have all the barrier data</a:t>
            </a:r>
          </a:p>
          <a:p>
            <a:endParaRPr lang="en-GB" dirty="0"/>
          </a:p>
          <a:p>
            <a:r>
              <a:rPr lang="en-GB" dirty="0"/>
              <a:t>Local prioritisation maybe. Less likely we’ll have complete data at a national scale.</a:t>
            </a:r>
          </a:p>
          <a:p>
            <a:endParaRPr lang="en-GB" dirty="0"/>
          </a:p>
          <a:p>
            <a:r>
              <a:rPr lang="en-GB" dirty="0"/>
              <a:t>Discuss.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94B40-6B60-4BF8-AE89-3A8073890E3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518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Task: generate these metrics the RO dataset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94B40-6B60-4BF8-AE89-3A8073890E3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515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94B40-6B60-4BF8-AE89-3A8073890E3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288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 braided channels</a:t>
            </a:r>
          </a:p>
          <a:p>
            <a:r>
              <a:rPr lang="en-GB" dirty="0"/>
              <a:t>No local channels</a:t>
            </a:r>
          </a:p>
          <a:p>
            <a:r>
              <a:rPr lang="en-GB" dirty="0"/>
              <a:t>No basins with total length &lt;5 km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94B40-6B60-4BF8-AE89-3A8073890E3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843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 braided channels</a:t>
            </a:r>
          </a:p>
          <a:p>
            <a:r>
              <a:rPr lang="en-GB" dirty="0"/>
              <a:t>No local channels</a:t>
            </a:r>
          </a:p>
          <a:p>
            <a:r>
              <a:rPr lang="en-GB" dirty="0"/>
              <a:t>No basins with total length &lt;5 km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94B40-6B60-4BF8-AE89-3A8073890E3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07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/>
              <a:t>19922</a:t>
            </a:r>
          </a:p>
          <a:p>
            <a:r>
              <a:rPr lang="en-GB" sz="1200" b="1" dirty="0"/>
              <a:t>Weirs</a:t>
            </a:r>
          </a:p>
          <a:p>
            <a:r>
              <a:rPr lang="en-GB" sz="1200" b="1" dirty="0"/>
              <a:t>Culverts</a:t>
            </a:r>
          </a:p>
          <a:p>
            <a:r>
              <a:rPr lang="en-GB" sz="1200" b="1" dirty="0"/>
              <a:t>Locks</a:t>
            </a:r>
          </a:p>
          <a:p>
            <a:r>
              <a:rPr lang="en-GB" sz="1200" b="1" dirty="0"/>
              <a:t>Sluices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94B40-6B60-4BF8-AE89-3A8073890E3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496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It’s in the </a:t>
            </a:r>
            <a:r>
              <a:rPr lang="en-GB" dirty="0" err="1"/>
              <a:t>CaBA</a:t>
            </a:r>
            <a:r>
              <a:rPr lang="en-GB" dirty="0"/>
              <a:t> data package too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94B40-6B60-4BF8-AE89-3A8073890E3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0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Graphic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185973B-9252-43DF-B108-4B1265434E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" y="-7"/>
            <a:ext cx="12195073" cy="685801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D76943F-9A04-4EDC-96A4-CFEDD8FFA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5" y="2941711"/>
            <a:ext cx="5508625" cy="553998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CC134-239D-4294-9665-BCCAFEBD96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66529" y="6060054"/>
            <a:ext cx="1610567" cy="307777"/>
          </a:xfrm>
        </p:spPr>
        <p:txBody>
          <a:bodyPr anchor="ctr">
            <a:spAutoFit/>
          </a:bodyPr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</a:lstStyle>
          <a:p>
            <a:fld id="{13EC9DB6-0D52-4896-8296-51408A18CDDC}" type="datetime1">
              <a:rPr lang="en-GB" smtClean="0"/>
              <a:t>15/05/2023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B7034F-A667-4EEA-9626-45D605E9FB5C}"/>
              </a:ext>
            </a:extLst>
          </p:cNvPr>
          <p:cNvSpPr txBox="1"/>
          <p:nvPr userDrawn="1"/>
        </p:nvSpPr>
        <p:spPr>
          <a:xfrm>
            <a:off x="587375" y="5630554"/>
            <a:ext cx="1650378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>
                <a:solidFill>
                  <a:schemeClr val="bg2"/>
                </a:solidFill>
              </a:rPr>
              <a:t>Presented by:</a:t>
            </a:r>
            <a:endParaRPr lang="en-GB" sz="2000">
              <a:solidFill>
                <a:schemeClr val="bg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4B5693-EF74-40B7-8CCC-87084492CF23}"/>
              </a:ext>
            </a:extLst>
          </p:cNvPr>
          <p:cNvSpPr txBox="1"/>
          <p:nvPr userDrawn="1"/>
        </p:nvSpPr>
        <p:spPr>
          <a:xfrm>
            <a:off x="587375" y="6060054"/>
            <a:ext cx="1650378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>
                <a:solidFill>
                  <a:schemeClr val="bg2"/>
                </a:solidFill>
              </a:rPr>
              <a:t>Date:</a:t>
            </a:r>
            <a:endParaRPr lang="en-GB" sz="2000">
              <a:solidFill>
                <a:schemeClr val="bg2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4FAA1E2-778D-409D-A22F-88B9EFBAB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1343149"/>
            <a:ext cx="7237412" cy="1495794"/>
          </a:xfrm>
          <a:prstGeom prst="rect">
            <a:avLst/>
          </a:prstGeom>
        </p:spPr>
        <p:txBody>
          <a:bodyPr wrap="square" anchor="t">
            <a:norm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42C9287D-4437-430F-BC99-29F6D98023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66529" y="5630554"/>
            <a:ext cx="4794671" cy="307777"/>
          </a:xfr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lang="en-GB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Name Surname</a:t>
            </a:r>
            <a:endParaRPr lang="en-GB"/>
          </a:p>
        </p:txBody>
      </p:sp>
      <p:pic>
        <p:nvPicPr>
          <p:cNvPr id="15" name="Picture 14" descr="Text, logo&#10;&#10;Description automatically generated">
            <a:extLst>
              <a:ext uri="{FF2B5EF4-FFF2-40B4-BE49-F238E27FC236}">
                <a16:creationId xmlns:a16="http://schemas.microsoft.com/office/drawing/2014/main" id="{12D49696-1A31-46EA-AB09-68412543FC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866" y="517110"/>
            <a:ext cx="1800758" cy="85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69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6D35F-9C2E-4611-8C20-642D1BAB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0" cy="3877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DA85D-3373-4C95-BE9B-8FCA1067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2B69F-1901-4F8D-9A2B-55A8C46CAB61}" type="datetime1">
              <a:rPr lang="en-GB" smtClean="0"/>
              <a:t>15/05/2023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9B700-382A-40F8-8E05-D58B66D8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2EF58-3D0E-435D-9145-8FB441FB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D59C676-C6DD-4AC1-9D6B-8410CAEB4E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375" y="1557338"/>
            <a:ext cx="3421063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232C5C-3B96-4E84-B4D7-A3EFEDFEA36C}"/>
              </a:ext>
            </a:extLst>
          </p:cNvPr>
          <p:cNvSpPr txBox="1"/>
          <p:nvPr userDrawn="1"/>
        </p:nvSpPr>
        <p:spPr>
          <a:xfrm>
            <a:off x="0" y="6925277"/>
            <a:ext cx="3383472" cy="138499"/>
          </a:xfrm>
          <a:prstGeom prst="rect">
            <a:avLst/>
          </a:prstGeom>
          <a:solidFill>
            <a:schemeClr val="tx2"/>
          </a:solidFill>
        </p:spPr>
        <p:txBody>
          <a:bodyPr wrap="none" lIns="72000" tIns="0" rIns="72000" bIns="0" rtlCol="0" anchor="ctr">
            <a:spAutoFit/>
          </a:bodyPr>
          <a:lstStyle/>
          <a:p>
            <a:r>
              <a:rPr lang="en-US"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insert a chart: Click on the icon in the </a:t>
            </a:r>
            <a:r>
              <a:rPr lang="en-US" sz="900" b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rectangle.</a:t>
            </a:r>
            <a:endParaRPr lang="en-GB" sz="900" b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7AA1E2E4-97B2-44CD-B389-712E93E459B8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367213" y="1557338"/>
            <a:ext cx="7237412" cy="431958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875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6D35F-9C2E-4611-8C20-642D1BAB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0" cy="3877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DA85D-3373-4C95-BE9B-8FCA1067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90D8-7F91-4C28-9A51-89EBC62809FB}" type="datetime1">
              <a:rPr lang="en-GB" smtClean="0"/>
              <a:t>15/05/2023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9B700-382A-40F8-8E05-D58B66D8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2EF58-3D0E-435D-9145-8FB441FB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D59C676-C6DD-4AC1-9D6B-8410CAEB4E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375" y="1557338"/>
            <a:ext cx="3421063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D7060E4E-8E86-45EE-B221-8678C9A53D30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367213" y="1557338"/>
            <a:ext cx="7237412" cy="431958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20FB31-623E-4284-8DB5-CF03F25ECA7E}"/>
              </a:ext>
            </a:extLst>
          </p:cNvPr>
          <p:cNvSpPr txBox="1"/>
          <p:nvPr userDrawn="1"/>
        </p:nvSpPr>
        <p:spPr>
          <a:xfrm>
            <a:off x="0" y="6925277"/>
            <a:ext cx="3409120" cy="138499"/>
          </a:xfrm>
          <a:prstGeom prst="rect">
            <a:avLst/>
          </a:prstGeom>
          <a:solidFill>
            <a:schemeClr val="tx2"/>
          </a:solidFill>
        </p:spPr>
        <p:txBody>
          <a:bodyPr wrap="none" lIns="72000" tIns="0" rIns="72000" bIns="0" rtlCol="0" anchor="ctr">
            <a:spAutoFit/>
          </a:bodyPr>
          <a:lstStyle/>
          <a:p>
            <a:r>
              <a:rPr lang="en-US"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insert a table: Click on the icon in the </a:t>
            </a:r>
            <a:r>
              <a:rPr lang="en-US" sz="900" b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rectangle.</a:t>
            </a:r>
            <a:endParaRPr lang="en-GB" sz="900" b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844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75034-5E5C-4E77-86D1-248AA01AC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8C96C2-4CF8-4444-A7EF-F3956DF86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837A-B67E-4574-BD82-71D639A1B944}" type="datetime1">
              <a:rPr lang="en-GB" smtClean="0"/>
              <a:t>15/05/2023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1F72BF-D9C8-4435-AA7D-69996A677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B65816-6467-4DA8-AA2A-5834F1709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A3CF515-A061-422D-93EE-5B6EC5663C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5" y="1557338"/>
            <a:ext cx="3600973" cy="2106000"/>
          </a:xfrm>
          <a:prstGeom prst="roundRect">
            <a:avLst>
              <a:gd name="adj" fmla="val 9604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4BD654E8-8507-430F-9E93-F7FD09FBC1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7375" y="3770925"/>
            <a:ext cx="3600973" cy="2106000"/>
          </a:xfrm>
          <a:prstGeom prst="roundRect">
            <a:avLst>
              <a:gd name="adj" fmla="val 9604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2F8AF957-8FAE-40A2-95A9-E0929E242E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95514" y="1557338"/>
            <a:ext cx="3600973" cy="2106000"/>
          </a:xfrm>
          <a:prstGeom prst="roundRect">
            <a:avLst>
              <a:gd name="adj" fmla="val 9604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7AEA14FA-486D-47C3-A1EF-5C9378C58F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95514" y="3770925"/>
            <a:ext cx="3600973" cy="2106000"/>
          </a:xfrm>
          <a:prstGeom prst="roundRect">
            <a:avLst>
              <a:gd name="adj" fmla="val 9604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C08CF65D-CE4C-4AF3-9D57-0C36BB1C8E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03654" y="1557338"/>
            <a:ext cx="3600973" cy="2106000"/>
          </a:xfrm>
          <a:prstGeom prst="roundRect">
            <a:avLst>
              <a:gd name="adj" fmla="val 9604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D2B9DA20-9A29-4719-9C56-CF2FF67CBF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03654" y="3770925"/>
            <a:ext cx="3600973" cy="2106000"/>
          </a:xfrm>
          <a:prstGeom prst="roundRect">
            <a:avLst>
              <a:gd name="adj" fmla="val 9604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898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73758A6-0EBA-48BC-B7C6-0D918E1EB3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5916612" cy="6857999"/>
          </a:xfrm>
          <a:custGeom>
            <a:avLst/>
            <a:gdLst>
              <a:gd name="connsiteX0" fmla="*/ 0 w 5916612"/>
              <a:gd name="connsiteY0" fmla="*/ 0 h 6857999"/>
              <a:gd name="connsiteX1" fmla="*/ 3954243 w 5916612"/>
              <a:gd name="connsiteY1" fmla="*/ 0 h 6857999"/>
              <a:gd name="connsiteX2" fmla="*/ 4001498 w 5916612"/>
              <a:gd name="connsiteY2" fmla="*/ 27171 h 6857999"/>
              <a:gd name="connsiteX3" fmla="*/ 5916612 w 5916612"/>
              <a:gd name="connsiteY3" fmla="*/ 3429000 h 6857999"/>
              <a:gd name="connsiteX4" fmla="*/ 4001498 w 5916612"/>
              <a:gd name="connsiteY4" fmla="*/ 6830829 h 6857999"/>
              <a:gd name="connsiteX5" fmla="*/ 3954244 w 5916612"/>
              <a:gd name="connsiteY5" fmla="*/ 6857999 h 6857999"/>
              <a:gd name="connsiteX6" fmla="*/ 0 w 591661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6612" h="6857999">
                <a:moveTo>
                  <a:pt x="0" y="0"/>
                </a:moveTo>
                <a:lnTo>
                  <a:pt x="3954243" y="0"/>
                </a:lnTo>
                <a:lnTo>
                  <a:pt x="4001498" y="27171"/>
                </a:lnTo>
                <a:cubicBezTo>
                  <a:pt x="5149654" y="724808"/>
                  <a:pt x="5916612" y="1987338"/>
                  <a:pt x="5916612" y="3429000"/>
                </a:cubicBezTo>
                <a:cubicBezTo>
                  <a:pt x="5916612" y="4870663"/>
                  <a:pt x="5149654" y="6133193"/>
                  <a:pt x="4001498" y="6830829"/>
                </a:cubicBezTo>
                <a:lnTo>
                  <a:pt x="3954244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DA85D-3373-4C95-BE9B-8FCA1067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D239-685D-40EE-993C-CF6F2184FD9E}" type="datetime1">
              <a:rPr lang="en-GB" smtClean="0"/>
              <a:t>15/05/2023</a:t>
            </a:fld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2EF58-3D0E-435D-9145-8FB441FB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9B700-382A-40F8-8E05-D58B66D8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For thriving rivers and communities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1E16140-5548-40CB-9F76-BDAE23EA8A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5388" y="1744652"/>
            <a:ext cx="5329237" cy="3323987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A48B600-6D29-4578-B29F-E51B2C292A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5388" y="5456647"/>
            <a:ext cx="5329237" cy="221599"/>
          </a:xfrm>
        </p:spPr>
        <p:txBody>
          <a:bodyPr>
            <a:spAutoFit/>
          </a:bodyPr>
          <a:lstStyle>
            <a:lvl1pPr>
              <a:defRPr sz="1600" b="1" spc="0" baseline="0"/>
            </a:lvl1pPr>
          </a:lstStyle>
          <a:p>
            <a:pPr lvl="0"/>
            <a:r>
              <a:rPr lang="en-US"/>
              <a:t>Insert Name and Surname here</a:t>
            </a:r>
            <a:endParaRPr lang="en-GB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B254E9B2-4770-4CD1-B31E-43642278BC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5388" y="5705873"/>
            <a:ext cx="5329237" cy="221599"/>
          </a:xfrm>
        </p:spPr>
        <p:txBody>
          <a:bodyPr>
            <a:spAutoFit/>
          </a:bodyPr>
          <a:lstStyle>
            <a:lvl1pPr>
              <a:defRPr sz="1600" b="0" spc="0" baseline="0"/>
            </a:lvl1pPr>
          </a:lstStyle>
          <a:p>
            <a:pPr lvl="0"/>
            <a:r>
              <a:rPr lang="en-US"/>
              <a:t>Insert job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330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con&#10;&#10;Description automatically generated with low confidence">
            <a:extLst>
              <a:ext uri="{FF2B5EF4-FFF2-40B4-BE49-F238E27FC236}">
                <a16:creationId xmlns:a16="http://schemas.microsoft.com/office/drawing/2014/main" id="{29D8CBE7-FC9D-4434-9051-069A8C69EA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" y="-7"/>
            <a:ext cx="12195073" cy="685801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A9EC15-97F3-476B-BBB4-2972E4753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3476FD-3E2C-4624-B4CA-B77FCA5F9BE3}" type="datetime1">
              <a:rPr lang="en-GB" smtClean="0"/>
              <a:t>15/05/2023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1BC71-F4F9-4FBE-A92E-BF951D7B6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For thriving rivers and communities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0AD662-1E59-48AB-B6F2-FBECD7191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9CE0EE-354A-4945-88EC-103F092AB7D3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998795-DEB8-4443-ADDA-16643A5CC2FC}"/>
              </a:ext>
            </a:extLst>
          </p:cNvPr>
          <p:cNvCxnSpPr>
            <a:cxnSpLocks/>
          </p:cNvCxnSpPr>
          <p:nvPr userDrawn="1"/>
        </p:nvCxnSpPr>
        <p:spPr>
          <a:xfrm>
            <a:off x="587375" y="6228000"/>
            <a:ext cx="110172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D0808235-EA2E-41FD-8F72-71BF2B933D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02" y="529528"/>
            <a:ext cx="1402222" cy="66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50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2ED5B-143E-45D3-BA67-8D4B104E4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0" cy="3877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03942E-49A6-4040-8263-89130BB67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A13B4-2738-4433-B8B2-995DF6E3F70F}" type="datetime1">
              <a:rPr lang="en-GB" smtClean="0"/>
              <a:t>15/05/2023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46934-881B-4471-BA39-05D8330C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A0E14-299A-41DE-8427-5B3ED80D6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675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A19FC7-A565-45F6-94F4-DFFED664F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EEE1-BA49-4214-91EC-0BEB1725CAC8}" type="datetime1">
              <a:rPr lang="en-GB" smtClean="0"/>
              <a:t>15/05/2023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4419E1-0BAE-43F0-86D2-33F996B36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BA3F3-FADC-4B36-947E-5215B561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066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185973B-9252-43DF-B108-4B1265434E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" y="1217133"/>
            <a:ext cx="12195073" cy="685801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D76943F-9A04-4EDC-96A4-CFEDD8FFA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5" y="2941711"/>
            <a:ext cx="5508625" cy="553998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4FAA1E2-778D-409D-A22F-88B9EFBAB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1343149"/>
            <a:ext cx="7237412" cy="1495794"/>
          </a:xfrm>
          <a:prstGeom prst="rect">
            <a:avLst/>
          </a:prstGeom>
        </p:spPr>
        <p:txBody>
          <a:bodyPr wrap="square" anchor="t">
            <a:norm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C0B584B6-9CD3-4A94-B06A-67D46C621C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866" y="517110"/>
            <a:ext cx="1800758" cy="85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90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Photographic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E49FC29-A28F-4408-8A2D-70AC5A9A493D}"/>
              </a:ext>
            </a:extLst>
          </p:cNvPr>
          <p:cNvSpPr/>
          <p:nvPr userDrawn="1"/>
        </p:nvSpPr>
        <p:spPr>
          <a:xfrm>
            <a:off x="0" y="0"/>
            <a:ext cx="12192000" cy="191346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10000"/>
                  <a:alpha val="40000"/>
                </a:schemeClr>
              </a:gs>
              <a:gs pos="100000">
                <a:schemeClr val="accent3">
                  <a:lumMod val="1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D4300D-34C5-40F4-A0C0-A896207845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10000"/>
                  <a:alpha val="70000"/>
                </a:schemeClr>
              </a:gs>
              <a:gs pos="100000">
                <a:schemeClr val="accent3">
                  <a:lumMod val="10000"/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85973B-9252-43DF-B108-4B1265434E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-14"/>
            <a:ext cx="12198121" cy="685801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D76943F-9A04-4EDC-96A4-CFEDD8FFA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5" y="2941711"/>
            <a:ext cx="5508625" cy="553998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CC134-239D-4294-9665-BCCAFEBD96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66529" y="6060054"/>
            <a:ext cx="1610567" cy="307777"/>
          </a:xfrm>
        </p:spPr>
        <p:txBody>
          <a:bodyPr anchor="ctr">
            <a:spAutoFit/>
          </a:bodyPr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</a:lstStyle>
          <a:p>
            <a:fld id="{117F6052-6699-4E36-AB37-853A4309827C}" type="datetime1">
              <a:rPr lang="en-GB" smtClean="0"/>
              <a:t>15/05/2023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B7034F-A667-4EEA-9626-45D605E9FB5C}"/>
              </a:ext>
            </a:extLst>
          </p:cNvPr>
          <p:cNvSpPr txBox="1"/>
          <p:nvPr userDrawn="1"/>
        </p:nvSpPr>
        <p:spPr>
          <a:xfrm>
            <a:off x="587375" y="5630554"/>
            <a:ext cx="1650378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chemeClr val="bg1"/>
                </a:solidFill>
              </a:rPr>
              <a:t>Presented by:</a:t>
            </a:r>
            <a:endParaRPr lang="en-GB" sz="2000" b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4B5693-EF74-40B7-8CCC-87084492CF23}"/>
              </a:ext>
            </a:extLst>
          </p:cNvPr>
          <p:cNvSpPr txBox="1"/>
          <p:nvPr userDrawn="1"/>
        </p:nvSpPr>
        <p:spPr>
          <a:xfrm>
            <a:off x="587375" y="6060054"/>
            <a:ext cx="1650378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chemeClr val="bg1"/>
                </a:solidFill>
              </a:rPr>
              <a:t>Date:</a:t>
            </a:r>
            <a:endParaRPr lang="en-GB" sz="2000" b="0">
              <a:solidFill>
                <a:schemeClr val="bg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4AE1B1-B4FA-422A-A915-DCE6EE96DD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66529" y="5630554"/>
            <a:ext cx="4794671" cy="307777"/>
          </a:xfr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lang="en-GB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Name Surname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4FAA1E2-778D-409D-A22F-88B9EFBAB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1343149"/>
            <a:ext cx="7237412" cy="1495794"/>
          </a:xfrm>
          <a:prstGeom prst="rect">
            <a:avLst/>
          </a:prstGeom>
        </p:spPr>
        <p:txBody>
          <a:bodyPr wrap="square" anchor="t">
            <a:norm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39F814-9714-4F5A-B0B4-8556ED191BC9}"/>
              </a:ext>
            </a:extLst>
          </p:cNvPr>
          <p:cNvSpPr txBox="1"/>
          <p:nvPr userDrawn="1"/>
        </p:nvSpPr>
        <p:spPr>
          <a:xfrm>
            <a:off x="0" y="6925277"/>
            <a:ext cx="8010774" cy="138499"/>
          </a:xfrm>
          <a:prstGeom prst="rect">
            <a:avLst/>
          </a:prstGeom>
          <a:solidFill>
            <a:schemeClr val="tx2"/>
          </a:solidFill>
        </p:spPr>
        <p:txBody>
          <a:bodyPr wrap="none" lIns="72000" tIns="0" rIns="0" bIns="0" rtlCol="0" anchor="ctr">
            <a:spAutoFit/>
          </a:bodyPr>
          <a:lstStyle/>
          <a:p>
            <a:r>
              <a:rPr lang="en-US"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insert a photograph: Right click &gt; Format Background &gt; Picture or texture fill &gt; Insert (or File…) &gt; Select the image. Note: this layout is for darker images</a:t>
            </a:r>
            <a:endParaRPr lang="en-GB" sz="900" b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Text, logo&#10;&#10;Description automatically generated">
            <a:extLst>
              <a:ext uri="{FF2B5EF4-FFF2-40B4-BE49-F238E27FC236}">
                <a16:creationId xmlns:a16="http://schemas.microsoft.com/office/drawing/2014/main" id="{C82B0837-2FF6-4DF9-A586-A316568AA3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866" y="517110"/>
            <a:ext cx="1800758" cy="85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61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0FA0E54-8FFD-4758-9780-DBF1D3B5BD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916612" cy="6857999"/>
          </a:xfrm>
          <a:custGeom>
            <a:avLst/>
            <a:gdLst>
              <a:gd name="connsiteX0" fmla="*/ 0 w 5916612"/>
              <a:gd name="connsiteY0" fmla="*/ 0 h 6857999"/>
              <a:gd name="connsiteX1" fmla="*/ 3954243 w 5916612"/>
              <a:gd name="connsiteY1" fmla="*/ 0 h 6857999"/>
              <a:gd name="connsiteX2" fmla="*/ 4001498 w 5916612"/>
              <a:gd name="connsiteY2" fmla="*/ 27171 h 6857999"/>
              <a:gd name="connsiteX3" fmla="*/ 5916612 w 5916612"/>
              <a:gd name="connsiteY3" fmla="*/ 3429000 h 6857999"/>
              <a:gd name="connsiteX4" fmla="*/ 4001498 w 5916612"/>
              <a:gd name="connsiteY4" fmla="*/ 6830829 h 6857999"/>
              <a:gd name="connsiteX5" fmla="*/ 3954244 w 5916612"/>
              <a:gd name="connsiteY5" fmla="*/ 6857999 h 6857999"/>
              <a:gd name="connsiteX6" fmla="*/ 0 w 591661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6612" h="6857999">
                <a:moveTo>
                  <a:pt x="0" y="0"/>
                </a:moveTo>
                <a:lnTo>
                  <a:pt x="3954243" y="0"/>
                </a:lnTo>
                <a:lnTo>
                  <a:pt x="4001498" y="27171"/>
                </a:lnTo>
                <a:cubicBezTo>
                  <a:pt x="5149654" y="724808"/>
                  <a:pt x="5916612" y="1987338"/>
                  <a:pt x="5916612" y="3429000"/>
                </a:cubicBezTo>
                <a:cubicBezTo>
                  <a:pt x="5916612" y="4870663"/>
                  <a:pt x="5149654" y="6133193"/>
                  <a:pt x="4001498" y="6830829"/>
                </a:cubicBezTo>
                <a:lnTo>
                  <a:pt x="3954244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DD9735-99A0-4789-9A18-138A2BD3E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9" y="1767192"/>
            <a:ext cx="5329235" cy="216059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AFC8A-B04F-408D-BE96-51AFBAE08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5389" y="4103876"/>
            <a:ext cx="5329235" cy="553998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5C7DE-188D-42D7-9C35-BE9D0D246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C47A3F-75F9-4E40-A04A-E215F54C72DE}" type="datetime1">
              <a:rPr lang="en-GB" smtClean="0"/>
              <a:t>15/05/2023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85193-F768-4565-A17F-C2F20E6D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For thriving rivers and communities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B60FF-EA13-4A99-8E02-DA68C8D61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9CE0EE-354A-4945-88EC-103F092AB7D3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35C3F2-A5AC-4B1E-A106-1FCC76B405DF}"/>
              </a:ext>
            </a:extLst>
          </p:cNvPr>
          <p:cNvCxnSpPr>
            <a:cxnSpLocks/>
          </p:cNvCxnSpPr>
          <p:nvPr userDrawn="1"/>
        </p:nvCxnSpPr>
        <p:spPr>
          <a:xfrm>
            <a:off x="587375" y="6228000"/>
            <a:ext cx="110172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2972024-53C3-43AE-9371-C70EE894E727}"/>
              </a:ext>
            </a:extLst>
          </p:cNvPr>
          <p:cNvSpPr txBox="1"/>
          <p:nvPr userDrawn="1"/>
        </p:nvSpPr>
        <p:spPr>
          <a:xfrm>
            <a:off x="0" y="6925277"/>
            <a:ext cx="8664799" cy="138499"/>
          </a:xfrm>
          <a:prstGeom prst="rect">
            <a:avLst/>
          </a:prstGeom>
          <a:solidFill>
            <a:schemeClr val="tx2"/>
          </a:solidFill>
        </p:spPr>
        <p:txBody>
          <a:bodyPr wrap="none" lIns="72000" tIns="0" rIns="72000" bIns="0" rtlCol="0" anchor="ctr">
            <a:spAutoFit/>
          </a:bodyPr>
          <a:lstStyle/>
          <a:p>
            <a:r>
              <a:rPr lang="en-US"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insert a photograph: Click on the icon in the </a:t>
            </a:r>
            <a:r>
              <a:rPr lang="en-US" sz="900" b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circle or Right click the shape &gt; Format Shape &gt; Picture or texture fill &gt; Insert (or File…) &gt; Select the image.</a:t>
            </a:r>
            <a:endParaRPr lang="en-GB" sz="900" b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00D15F19-2905-4A70-8B40-83D7BCA025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02" y="529528"/>
            <a:ext cx="1402222" cy="66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83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74C38-5AD1-450B-85A9-04864DD8F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0" cy="3877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BE12-811C-4D93-A97E-0720A23CC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9B9D3-A88B-4510-856D-07E8CD8FB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80E-EE98-4104-B55D-2D3046F8CC80}" type="datetime1">
              <a:rPr lang="en-GB" smtClean="0"/>
              <a:t>15/05/2023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26C4C-ABF7-4A94-92BD-813DEDEF1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4608-3CC8-496B-A282-A3082C94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27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6D35F-9C2E-4611-8C20-642D1BAB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0" cy="3877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DA85D-3373-4C95-BE9B-8FCA1067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6BB7B-A3A9-4A6C-8AE3-75D8B8B51E21}" type="datetime1">
              <a:rPr lang="en-GB" smtClean="0"/>
              <a:t>15/05/2023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9B700-382A-40F8-8E05-D58B66D8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2EF58-3D0E-435D-9145-8FB441FB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D59C676-C6DD-4AC1-9D6B-8410CAEB4E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375" y="1557338"/>
            <a:ext cx="5328000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DD38695-36A8-4968-B959-07F00DC29DB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557338"/>
            <a:ext cx="5328000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490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6D35F-9C2E-4611-8C20-642D1BAB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0" cy="3877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DA85D-3373-4C95-BE9B-8FCA1067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282DC-545C-4ABA-93DB-FD296ECBAEBD}" type="datetime1">
              <a:rPr lang="en-GB" smtClean="0"/>
              <a:t>15/05/2023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9B700-382A-40F8-8E05-D58B66D8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2EF58-3D0E-435D-9145-8FB441FB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D59C676-C6DD-4AC1-9D6B-8410CAEB4E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375" y="1557338"/>
            <a:ext cx="3421063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DD38695-36A8-4968-B959-07F00DC29DB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68302" y="1557338"/>
            <a:ext cx="3455396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6C4433A3-5F37-4CE3-A13E-2A499E4CCB5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83563" y="1557338"/>
            <a:ext cx="3421063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582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arge Intro and Content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DD38695-36A8-4968-B959-07F00DC29DB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68301" y="1557338"/>
            <a:ext cx="7236323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46D35F-9C2E-4611-8C20-642D1BAB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0" cy="3877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DA85D-3373-4C95-BE9B-8FCA1067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BE50-3844-4DFE-92B9-C1143787477A}" type="datetime1">
              <a:rPr lang="en-GB" smtClean="0"/>
              <a:t>15/05/2023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9B700-382A-40F8-8E05-D58B66D8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2EF58-3D0E-435D-9145-8FB441FB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D59C676-C6DD-4AC1-9D6B-8410CAEB4E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375" y="1557338"/>
            <a:ext cx="3421063" cy="4319587"/>
          </a:xfr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2127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arge Intro and Conten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6D35F-9C2E-4611-8C20-642D1BAB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0" cy="3877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DA85D-3373-4C95-BE9B-8FCA1067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73039-9C9C-4A7D-A70D-A200F247611F}" type="datetime1">
              <a:rPr lang="en-GB" smtClean="0"/>
              <a:t>15/05/2023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9B700-382A-40F8-8E05-D58B66D8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2EF58-3D0E-435D-9145-8FB441FB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DD38695-36A8-4968-B959-07F00DC29DB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68302" y="1557338"/>
            <a:ext cx="3455396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6C4433A3-5F37-4CE3-A13E-2A499E4CCB5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83563" y="1557338"/>
            <a:ext cx="3421063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7CD3C7ED-AC0D-4408-A36A-029FC1A8CE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375" y="1557338"/>
            <a:ext cx="3421063" cy="4319587"/>
          </a:xfr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58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6D35F-9C2E-4611-8C20-642D1BAB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0" cy="3877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DA85D-3373-4C95-BE9B-8FCA1067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D5DD3-6C61-4F57-B9F0-8E751CC4684C}" type="datetime1">
              <a:rPr lang="en-GB" smtClean="0"/>
              <a:t>15/05/2023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9B700-382A-40F8-8E05-D58B66D8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2EF58-3D0E-435D-9145-8FB441FB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D59C676-C6DD-4AC1-9D6B-8410CAEB4E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375" y="1557338"/>
            <a:ext cx="3421063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D9FB21E-6166-414D-994B-6EC44BBFA1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67213" y="1557338"/>
            <a:ext cx="7237412" cy="43195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232C5C-3B96-4E84-B4D7-A3EFEDFEA36C}"/>
              </a:ext>
            </a:extLst>
          </p:cNvPr>
          <p:cNvSpPr txBox="1"/>
          <p:nvPr userDrawn="1"/>
        </p:nvSpPr>
        <p:spPr>
          <a:xfrm>
            <a:off x="0" y="6925277"/>
            <a:ext cx="8664799" cy="138499"/>
          </a:xfrm>
          <a:prstGeom prst="rect">
            <a:avLst/>
          </a:prstGeom>
          <a:solidFill>
            <a:schemeClr val="tx2"/>
          </a:solidFill>
        </p:spPr>
        <p:txBody>
          <a:bodyPr wrap="none" lIns="72000" tIns="0" rIns="72000" bIns="0" rtlCol="0" anchor="ctr">
            <a:spAutoFit/>
          </a:bodyPr>
          <a:lstStyle/>
          <a:p>
            <a:r>
              <a:rPr lang="en-US"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insert a photograph: Click on the icon in the </a:t>
            </a:r>
            <a:r>
              <a:rPr lang="en-US" sz="900" b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circle or Right click the shape &gt; Format Shape &gt; Picture or texture fill &gt; Insert (or File…) &gt; Select the image.</a:t>
            </a:r>
            <a:endParaRPr lang="en-GB" sz="900" b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957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1A6ECE-FB75-4E1B-9094-1193D5FC3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0" cy="387798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64C24E-2E6C-43B3-B28C-A27EA58F3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557337"/>
            <a:ext cx="11017250" cy="4319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3F93E-E21F-4461-B56B-EBE3C0B9E5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0188" y="6276342"/>
            <a:ext cx="1251792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145C4F30-9A90-4072-A29B-874C4BEB0212}" type="datetime1">
              <a:rPr lang="en-GB" smtClean="0"/>
              <a:t>15/05/2023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75448-B1A5-4F39-ABD0-DA786FDF06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4994" y="6276342"/>
            <a:ext cx="7229794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GB"/>
              <a:t>For thriving rivers and communities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1175C-73D4-4213-B339-B4163FCE3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9600" y="6276342"/>
            <a:ext cx="122502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E79CE0EE-354A-4945-88EC-103F092AB7D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FC2FF246-E812-4065-B563-AD5A3366895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320" y="0"/>
            <a:ext cx="12192000" cy="685800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26A2FCC-E643-4BE1-A8BF-41478C5A1ED2}"/>
              </a:ext>
            </a:extLst>
          </p:cNvPr>
          <p:cNvCxnSpPr>
            <a:cxnSpLocks/>
          </p:cNvCxnSpPr>
          <p:nvPr userDrawn="1"/>
        </p:nvCxnSpPr>
        <p:spPr>
          <a:xfrm>
            <a:off x="587375" y="6228000"/>
            <a:ext cx="1101725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97B52B28-8B37-488F-AD99-01B776EF8394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05" y="529529"/>
            <a:ext cx="1402219" cy="66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7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52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8" r:id="rId12"/>
    <p:sldLayoutId id="2147483667" r:id="rId13"/>
    <p:sldLayoutId id="2147483669" r:id="rId14"/>
    <p:sldLayoutId id="2147483654" r:id="rId15"/>
    <p:sldLayoutId id="2147483655" r:id="rId16"/>
    <p:sldLayoutId id="2147483670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spc="-90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2000" kern="1400" spc="-50" baseline="0">
          <a:solidFill>
            <a:schemeClr val="tx2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lang="en-US" sz="2000" kern="1400" spc="-50" baseline="0" dirty="0" smtClean="0">
          <a:solidFill>
            <a:schemeClr val="tx2"/>
          </a:solidFill>
          <a:latin typeface="+mn-lt"/>
          <a:ea typeface="+mn-ea"/>
          <a:cs typeface="+mn-cs"/>
        </a:defRPr>
      </a:lvl2pPr>
      <a:lvl3pPr marL="536575" indent="-269875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1800" kern="1400" spc="-50" baseline="0">
          <a:solidFill>
            <a:schemeClr val="tx2"/>
          </a:solidFill>
          <a:latin typeface="+mn-lt"/>
          <a:ea typeface="+mn-ea"/>
          <a:cs typeface="+mn-cs"/>
        </a:defRPr>
      </a:lvl3pPr>
      <a:lvl4pPr marL="808038" indent="-271463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1600" kern="1400" spc="-50" baseline="0">
          <a:solidFill>
            <a:schemeClr val="tx2"/>
          </a:solidFill>
          <a:latin typeface="+mn-lt"/>
          <a:ea typeface="+mn-ea"/>
          <a:cs typeface="+mn-cs"/>
        </a:defRPr>
      </a:lvl4pPr>
      <a:lvl5pPr marL="1077913" indent="-269875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1400" kern="1400" spc="-5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70" userDrawn="1">
          <p15:clr>
            <a:srgbClr val="F26B43"/>
          </p15:clr>
        </p15:guide>
        <p15:guide id="3" pos="731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346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  <p15:guide id="7" orient="horz" pos="731" userDrawn="1">
          <p15:clr>
            <a:srgbClr val="F26B43"/>
          </p15:clr>
        </p15:guide>
        <p15:guide id="8" orient="horz" pos="3702" userDrawn="1">
          <p15:clr>
            <a:srgbClr val="F26B43"/>
          </p15:clr>
        </p15:guide>
        <p15:guide id="9" pos="1935" userDrawn="1">
          <p15:clr>
            <a:srgbClr val="F26B43"/>
          </p15:clr>
        </p15:guide>
        <p15:guide id="10" pos="2162" userDrawn="1">
          <p15:clr>
            <a:srgbClr val="F26B43"/>
          </p15:clr>
        </p15:guide>
        <p15:guide id="11" pos="5745" userDrawn="1">
          <p15:clr>
            <a:srgbClr val="F26B43"/>
          </p15:clr>
        </p15:guide>
        <p15:guide id="12" pos="3727" userDrawn="1">
          <p15:clr>
            <a:srgbClr val="F26B43"/>
          </p15:clr>
        </p15:guide>
        <p15:guide id="13" pos="3953" userDrawn="1">
          <p15:clr>
            <a:srgbClr val="F26B43"/>
          </p15:clr>
        </p15:guide>
        <p15:guide id="14" pos="5518" userDrawn="1">
          <p15:clr>
            <a:srgbClr val="F26B43"/>
          </p15:clr>
        </p15:guide>
        <p15:guide id="15" pos="5155" userDrawn="1">
          <p15:clr>
            <a:srgbClr val="F26B43"/>
          </p15:clr>
        </p15:guide>
        <p15:guide id="16" pos="4929" userDrawn="1">
          <p15:clr>
            <a:srgbClr val="F26B43"/>
          </p15:clr>
        </p15:guide>
        <p15:guide id="17" pos="2525" userDrawn="1">
          <p15:clr>
            <a:srgbClr val="F26B43"/>
          </p15:clr>
        </p15:guide>
        <p15:guide id="18" pos="2751" userDrawn="1">
          <p15:clr>
            <a:srgbClr val="F26B43"/>
          </p15:clr>
        </p15:guide>
        <p15:guide id="19" orient="horz" pos="98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storymaps.arcgis.com/stories/d4ac15e3a8104a008d38907507cc4699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josh.jones@theriverstrust.org" TargetMode="Externa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0E1910C7-D854-4E6B-9CA8-EF6373B8BA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CEADF88-AD12-48F9-A633-EF2FD8AA3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Fragmented rivers: the desk-based bit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400E4D-8FCB-4E7C-B8B3-D7978F9391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Josh Jones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046DBC1A-5204-EAC1-DBB3-9051D2EFBB7A}"/>
              </a:ext>
            </a:extLst>
          </p:cNvPr>
          <p:cNvSpPr txBox="1">
            <a:spLocks/>
          </p:cNvSpPr>
          <p:nvPr/>
        </p:nvSpPr>
        <p:spPr>
          <a:xfrm>
            <a:off x="1301329" y="6060428"/>
            <a:ext cx="4794671" cy="3077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GB" sz="2000" kern="1200" spc="-5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US" sz="2000" kern="1400" spc="-5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65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400" spc="-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08038" indent="-2714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400" spc="-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077913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400" spc="-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18/05/2023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75EA3F-C43B-350E-AFC3-3DC1CDCCBB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0" b="93604" l="4756" r="98659">
                        <a14:foregroundMark x1="8902" y1="54619" x2="9146" y2="68325"/>
                        <a14:foregroundMark x1="9146" y1="68325" x2="4878" y2="56954"/>
                        <a14:foregroundMark x1="22134" y1="93604" x2="28963" y2="91980"/>
                        <a14:foregroundMark x1="74878" y1="10152" x2="94146" y2="6802"/>
                        <a14:foregroundMark x1="94146" y1="6802" x2="92927" y2="23553"/>
                        <a14:foregroundMark x1="92927" y1="23553" x2="92439" y2="24772"/>
                        <a14:foregroundMark x1="97561" y1="19086" x2="97134" y2="9340"/>
                        <a14:foregroundMark x1="96890" y1="4772" x2="85366" y2="3655"/>
                        <a14:foregroundMark x1="91220" y1="3350" x2="93780" y2="3350"/>
                        <a14:foregroundMark x1="80122" y1="6294" x2="73659" y2="9949"/>
                        <a14:foregroundMark x1="77256" y1="20812" x2="77744" y2="21929"/>
                        <a14:foregroundMark x1="76341" y1="18883" x2="76707" y2="19695"/>
                        <a14:foregroundMark x1="76159" y1="26701" x2="75183" y2="29543"/>
                        <a14:foregroundMark x1="77744" y1="21929" x2="77256" y2="23452"/>
                        <a14:backgroundMark x1="76707" y1="26701" x2="76707" y2="26701"/>
                        <a14:backgroundMark x1="75122" y1="15635" x2="75122" y2="15635"/>
                        <a14:backgroundMark x1="97439" y1="5685" x2="97866" y2="7817"/>
                        <a14:backgroundMark x1="76829" y1="24670" x2="76768" y2="25990"/>
                        <a14:backgroundMark x1="97439" y1="4772" x2="98598" y2="8020"/>
                        <a14:backgroundMark x1="97317" y1="4569" x2="97317" y2="4569"/>
                        <a14:backgroundMark x1="97317" y1="3553" x2="97317" y2="4975"/>
                        <a14:backgroundMark x1="72256" y1="11269" x2="76280" y2="18985"/>
                        <a14:backgroundMark x1="76402" y1="20000" x2="76829" y2="21218"/>
                        <a14:backgroundMark x1="77195" y1="23452" x2="76280" y2="26904"/>
                        <a14:backgroundMark x1="75793" y1="26802" x2="76037" y2="27310"/>
                        <a14:backgroundMark x1="74268" y1="30761" x2="74390" y2="31675"/>
                        <a14:backgroundMark x1="74817" y1="31066" x2="74451" y2="31878"/>
                        <a14:backgroundMark x1="74512" y1="29949" x2="74817" y2="31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32" y="2146610"/>
            <a:ext cx="7847499" cy="471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02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CC601-4D0C-4B91-8F74-37D2033B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0" cy="387798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Results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50BBB-071E-451D-A8CE-7E9373F3D6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0188" y="6276342"/>
            <a:ext cx="1251792" cy="169277"/>
          </a:xfrm>
        </p:spPr>
        <p:txBody>
          <a:bodyPr/>
          <a:lstStyle/>
          <a:p>
            <a:fld id="{81DE64D2-9F81-45B9-BA8F-22863CEB3362}" type="datetime1">
              <a:rPr lang="en-GB" smtClean="0"/>
              <a:t>15/05/2023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A1442-9417-469E-A4F0-6B39525F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3F163-68CC-4CFF-B486-5CA33357E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10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AC9C6-B896-4B65-966A-68FB98D5F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255" y="5000128"/>
            <a:ext cx="5103813" cy="1276214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Number of barriers downstream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4E2976-BC8D-EDDA-8987-5F34DC2BFA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4" y="369757"/>
            <a:ext cx="10455276" cy="54993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1AC5DD-37D1-8F6C-4463-AD7BA2F34837}"/>
              </a:ext>
            </a:extLst>
          </p:cNvPr>
          <p:cNvSpPr txBox="1"/>
          <p:nvPr/>
        </p:nvSpPr>
        <p:spPr>
          <a:xfrm>
            <a:off x="808463" y="5898995"/>
            <a:ext cx="492326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2000" dirty="0">
                <a:hlinkClick r:id="rId4"/>
              </a:rPr>
              <a:t>Explore fisheries data (arcgis.com)</a:t>
            </a:r>
            <a:endParaRPr lang="en-GB" sz="2000" spc="-5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50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CC601-4D0C-4B91-8F74-37D2033B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0" cy="387798"/>
          </a:xfrm>
        </p:spPr>
        <p:txBody>
          <a:bodyPr>
            <a:noAutofit/>
          </a:bodyPr>
          <a:lstStyle/>
          <a:p>
            <a:r>
              <a:rPr lang="en-GB" sz="3600" dirty="0"/>
              <a:t>But… this ignore most barriers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AC9C6-B896-4B65-966A-68FB98D5F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6574" y="5939173"/>
            <a:ext cx="4629537" cy="423978"/>
          </a:xfrm>
        </p:spPr>
        <p:txBody>
          <a:bodyPr/>
          <a:lstStyle/>
          <a:p>
            <a:r>
              <a:rPr lang="en-GB" sz="1600" dirty="0"/>
              <a:t>Jones et al., 2019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50BBB-071E-451D-A8CE-7E9373F3D6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97525" y="6107065"/>
            <a:ext cx="1251792" cy="169277"/>
          </a:xfrm>
        </p:spPr>
        <p:txBody>
          <a:bodyPr/>
          <a:lstStyle/>
          <a:p>
            <a:fld id="{81DE64D2-9F81-45B9-BA8F-22863CEB3362}" type="datetime1">
              <a:rPr lang="en-GB" smtClean="0"/>
              <a:t>15/05/2023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A1442-9417-469E-A4F0-6B39525F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3F163-68CC-4CFF-B486-5CA33357E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56937" y="6107065"/>
            <a:ext cx="1225025" cy="169277"/>
          </a:xfrm>
        </p:spPr>
        <p:txBody>
          <a:bodyPr/>
          <a:lstStyle/>
          <a:p>
            <a:fld id="{E79CE0EE-354A-4945-88EC-103F092AB7D3}" type="slidenum">
              <a:rPr lang="en-GB" smtClean="0"/>
              <a:t>11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83ADC0-4CB8-523A-0274-FD9D8F0F53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r="32891"/>
          <a:stretch/>
        </p:blipFill>
        <p:spPr>
          <a:xfrm>
            <a:off x="3636574" y="1596729"/>
            <a:ext cx="4499517" cy="38710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266FFC-51C2-BE7C-3F3D-A90D55121D27}"/>
              </a:ext>
            </a:extLst>
          </p:cNvPr>
          <p:cNvSpPr txBox="1"/>
          <p:nvPr/>
        </p:nvSpPr>
        <p:spPr>
          <a:xfrm>
            <a:off x="3722107" y="5467819"/>
            <a:ext cx="4198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i="0" u="none" strike="noStrike" baseline="0" dirty="0">
                <a:solidFill>
                  <a:schemeClr val="tx2"/>
                </a:solidFill>
                <a:latin typeface="+mj-lt"/>
              </a:rPr>
              <a:t>23,618                        66,381</a:t>
            </a:r>
            <a:endParaRPr lang="en-GB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5830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CC601-4D0C-4B91-8F74-37D2033B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0" cy="387798"/>
          </a:xfrm>
        </p:spPr>
        <p:txBody>
          <a:bodyPr>
            <a:noAutofit/>
          </a:bodyPr>
          <a:lstStyle/>
          <a:p>
            <a:r>
              <a:rPr lang="en-GB" sz="3600" dirty="0"/>
              <a:t>But… not for long!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50BBB-071E-451D-A8CE-7E9373F3D6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0188" y="6276342"/>
            <a:ext cx="1251792" cy="169277"/>
          </a:xfrm>
        </p:spPr>
        <p:txBody>
          <a:bodyPr/>
          <a:lstStyle/>
          <a:p>
            <a:fld id="{81DE64D2-9F81-45B9-BA8F-22863CEB3362}" type="datetime1">
              <a:rPr lang="en-GB" smtClean="0"/>
              <a:t>15/05/2023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A1442-9417-469E-A4F0-6B39525F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3F163-68CC-4CFF-B486-5CA33357E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12</a:t>
            </a:fld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6608C2D-4341-A75A-1E34-B0B10E933605}"/>
              </a:ext>
            </a:extLst>
          </p:cNvPr>
          <p:cNvSpPr txBox="1">
            <a:spLocks/>
          </p:cNvSpPr>
          <p:nvPr/>
        </p:nvSpPr>
        <p:spPr>
          <a:xfrm>
            <a:off x="587374" y="2619729"/>
            <a:ext cx="5897058" cy="3920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400" spc="-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US" sz="2000" kern="1400" spc="-5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65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400" spc="-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08038" indent="-2714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400" spc="-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077913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400" spc="-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GB" sz="3600" dirty="0"/>
          </a:p>
        </p:txBody>
      </p:sp>
      <p:pic>
        <p:nvPicPr>
          <p:cNvPr id="2050" name="Picture 2" descr="Fig. 2">
            <a:extLst>
              <a:ext uri="{FF2B5EF4-FFF2-40B4-BE49-F238E27FC236}">
                <a16:creationId xmlns:a16="http://schemas.microsoft.com/office/drawing/2014/main" id="{7C00DB27-9517-7179-803B-7E4E2CD55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7126"/>
            <a:ext cx="4332249" cy="547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496250-DBC8-5F5A-9F67-B5AA346F4704}"/>
              </a:ext>
            </a:extLst>
          </p:cNvPr>
          <p:cNvSpPr txBox="1"/>
          <p:nvPr/>
        </p:nvSpPr>
        <p:spPr>
          <a:xfrm>
            <a:off x="587374" y="2922965"/>
            <a:ext cx="63283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0" i="0" dirty="0">
                <a:solidFill>
                  <a:srgbClr val="002060"/>
                </a:solidFill>
                <a:effectLst/>
                <a:latin typeface="+mj-lt"/>
              </a:rPr>
              <a:t>11,680 road-river structures</a:t>
            </a:r>
          </a:p>
          <a:p>
            <a:endParaRPr lang="en-GB" sz="2800" dirty="0">
              <a:solidFill>
                <a:srgbClr val="002060"/>
              </a:solidFill>
              <a:latin typeface="+mj-lt"/>
            </a:endParaRPr>
          </a:p>
          <a:p>
            <a:r>
              <a:rPr lang="en-GB" sz="2800" dirty="0">
                <a:solidFill>
                  <a:srgbClr val="002060"/>
                </a:solidFill>
                <a:latin typeface="+mj-lt"/>
              </a:rPr>
              <a:t>River Obstacles app updates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9A4714-FD35-56E7-D3A5-BD20B32914A2}"/>
              </a:ext>
            </a:extLst>
          </p:cNvPr>
          <p:cNvSpPr txBox="1"/>
          <p:nvPr/>
        </p:nvSpPr>
        <p:spPr>
          <a:xfrm>
            <a:off x="5595668" y="5904771"/>
            <a:ext cx="63283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rgbClr val="002060"/>
                </a:solidFill>
                <a:effectLst/>
              </a:rPr>
              <a:t>Januchowski-Hartley et al., 2022</a:t>
            </a:r>
            <a:endParaRPr lang="en-GB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99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CC601-4D0C-4B91-8F74-37D2033B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0" cy="387798"/>
          </a:xfrm>
        </p:spPr>
        <p:txBody>
          <a:bodyPr>
            <a:noAutofit/>
          </a:bodyPr>
          <a:lstStyle/>
          <a:p>
            <a:r>
              <a:rPr lang="en-GB" sz="3600" dirty="0"/>
              <a:t>But… not for long!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50BBB-071E-451D-A8CE-7E9373F3D6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0188" y="6276342"/>
            <a:ext cx="1251792" cy="169277"/>
          </a:xfrm>
        </p:spPr>
        <p:txBody>
          <a:bodyPr/>
          <a:lstStyle/>
          <a:p>
            <a:fld id="{81DE64D2-9F81-45B9-BA8F-22863CEB3362}" type="datetime1">
              <a:rPr lang="en-GB" smtClean="0"/>
              <a:t>15/05/2023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A1442-9417-469E-A4F0-6B39525F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3F163-68CC-4CFF-B486-5CA33357E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13</a:t>
            </a:fld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6608C2D-4341-A75A-1E34-B0B10E933605}"/>
              </a:ext>
            </a:extLst>
          </p:cNvPr>
          <p:cNvSpPr txBox="1">
            <a:spLocks/>
          </p:cNvSpPr>
          <p:nvPr/>
        </p:nvSpPr>
        <p:spPr>
          <a:xfrm>
            <a:off x="587374" y="2619729"/>
            <a:ext cx="5897058" cy="3920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400" spc="-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US" sz="2000" kern="1400" spc="-5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65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400" spc="-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08038" indent="-2714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400" spc="-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077913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400" spc="-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GB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E4AF95-570E-EB92-5BC0-D189CBF7DA34}"/>
              </a:ext>
            </a:extLst>
          </p:cNvPr>
          <p:cNvSpPr txBox="1"/>
          <p:nvPr/>
        </p:nvSpPr>
        <p:spPr>
          <a:xfrm>
            <a:off x="468272" y="1238695"/>
            <a:ext cx="12377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2000" b="1" spc="-50" dirty="0">
                <a:solidFill>
                  <a:srgbClr val="00B050"/>
                </a:solidFill>
              </a:rPr>
              <a:t>Currently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12D6BA-1F31-F0B0-E197-3D042813CC97}"/>
              </a:ext>
            </a:extLst>
          </p:cNvPr>
          <p:cNvSpPr txBox="1"/>
          <p:nvPr/>
        </p:nvSpPr>
        <p:spPr>
          <a:xfrm>
            <a:off x="6272478" y="1219426"/>
            <a:ext cx="219687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2000" b="1" spc="-50" dirty="0">
                <a:solidFill>
                  <a:srgbClr val="C00000"/>
                </a:solidFill>
              </a:rPr>
              <a:t>Coming soon..?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C46C48-6E4A-70B6-7061-3E881AD48A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272" y="1606419"/>
            <a:ext cx="3626896" cy="4400686"/>
          </a:xfrm>
          <a:prstGeom prst="rect">
            <a:avLst/>
          </a:prstGeom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AEA4C0-3EDF-8D2C-ABFF-60D588776D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2478" y="1606419"/>
            <a:ext cx="3626896" cy="44006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393635C-E7F0-FE43-02C7-EBEE41E67D4D}"/>
              </a:ext>
            </a:extLst>
          </p:cNvPr>
          <p:cNvSpPr txBox="1"/>
          <p:nvPr/>
        </p:nvSpPr>
        <p:spPr>
          <a:xfrm>
            <a:off x="2588452" y="5483883"/>
            <a:ext cx="6328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0" i="0" dirty="0">
                <a:solidFill>
                  <a:srgbClr val="002060"/>
                </a:solidFill>
                <a:effectLst/>
                <a:latin typeface="+mj-lt"/>
              </a:rPr>
              <a:t>31,761</a:t>
            </a:r>
            <a:endParaRPr lang="en-GB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15516C-72A8-B65B-1530-013BF1D3F4C7}"/>
              </a:ext>
            </a:extLst>
          </p:cNvPr>
          <p:cNvSpPr txBox="1"/>
          <p:nvPr/>
        </p:nvSpPr>
        <p:spPr>
          <a:xfrm>
            <a:off x="8440467" y="5483882"/>
            <a:ext cx="6328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0" i="0" dirty="0">
                <a:solidFill>
                  <a:srgbClr val="002060"/>
                </a:solidFill>
                <a:effectLst/>
                <a:latin typeface="+mj-lt"/>
              </a:rPr>
              <a:t>69,489</a:t>
            </a:r>
            <a:endParaRPr lang="en-GB" sz="28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1444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CC601-4D0C-4B91-8F74-37D2033B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0" cy="387798"/>
          </a:xfrm>
        </p:spPr>
        <p:txBody>
          <a:bodyPr>
            <a:noAutofit/>
          </a:bodyPr>
          <a:lstStyle/>
          <a:p>
            <a:r>
              <a:rPr lang="en-GB" sz="3600" dirty="0"/>
              <a:t>But… not for long!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50BBB-071E-451D-A8CE-7E9373F3D6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0188" y="6276342"/>
            <a:ext cx="1251792" cy="169277"/>
          </a:xfrm>
        </p:spPr>
        <p:txBody>
          <a:bodyPr/>
          <a:lstStyle/>
          <a:p>
            <a:fld id="{81DE64D2-9F81-45B9-BA8F-22863CEB3362}" type="datetime1">
              <a:rPr lang="en-GB" smtClean="0"/>
              <a:t>15/05/2023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A1442-9417-469E-A4F0-6B39525F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pic>
        <p:nvPicPr>
          <p:cNvPr id="9" name="Picture 8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B478E861-7FBF-0CC7-07D4-A1F672BB2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4" y="1245932"/>
            <a:ext cx="9440500" cy="493583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3F163-68CC-4CFF-B486-5CA33357E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14</a:t>
            </a:fld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6608C2D-4341-A75A-1E34-B0B10E933605}"/>
              </a:ext>
            </a:extLst>
          </p:cNvPr>
          <p:cNvSpPr txBox="1">
            <a:spLocks/>
          </p:cNvSpPr>
          <p:nvPr/>
        </p:nvSpPr>
        <p:spPr>
          <a:xfrm>
            <a:off x="587374" y="2619729"/>
            <a:ext cx="5897058" cy="3920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400" spc="-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US" sz="2000" kern="1400" spc="-5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65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400" spc="-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08038" indent="-2714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400" spc="-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077913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400" spc="-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GB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E4AF95-570E-EB92-5BC0-D189CBF7DA34}"/>
              </a:ext>
            </a:extLst>
          </p:cNvPr>
          <p:cNvSpPr txBox="1"/>
          <p:nvPr/>
        </p:nvSpPr>
        <p:spPr>
          <a:xfrm>
            <a:off x="905681" y="1227463"/>
            <a:ext cx="12377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2000" b="1" spc="-50" dirty="0">
                <a:solidFill>
                  <a:srgbClr val="00B050"/>
                </a:solidFill>
              </a:rPr>
              <a:t>Currently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12D6BA-1F31-F0B0-E197-3D042813CC97}"/>
              </a:ext>
            </a:extLst>
          </p:cNvPr>
          <p:cNvSpPr txBox="1"/>
          <p:nvPr/>
        </p:nvSpPr>
        <p:spPr>
          <a:xfrm>
            <a:off x="6096000" y="1308234"/>
            <a:ext cx="219687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2000" b="1" spc="-50" dirty="0">
                <a:solidFill>
                  <a:srgbClr val="C00000"/>
                </a:solidFill>
              </a:rPr>
              <a:t>Coming soon..?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93635C-E7F0-FE43-02C7-EBEE41E67D4D}"/>
              </a:ext>
            </a:extLst>
          </p:cNvPr>
          <p:cNvSpPr txBox="1"/>
          <p:nvPr/>
        </p:nvSpPr>
        <p:spPr>
          <a:xfrm>
            <a:off x="2143466" y="5708075"/>
            <a:ext cx="6328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0" i="0" dirty="0">
                <a:solidFill>
                  <a:srgbClr val="002060"/>
                </a:solidFill>
                <a:effectLst/>
                <a:latin typeface="+mj-lt"/>
              </a:rPr>
              <a:t>0.29 barriers/km</a:t>
            </a:r>
            <a:endParaRPr lang="en-GB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15516C-72A8-B65B-1530-013BF1D3F4C7}"/>
              </a:ext>
            </a:extLst>
          </p:cNvPr>
          <p:cNvSpPr txBox="1"/>
          <p:nvPr/>
        </p:nvSpPr>
        <p:spPr>
          <a:xfrm>
            <a:off x="5956030" y="5658550"/>
            <a:ext cx="6328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0" i="0" dirty="0">
                <a:solidFill>
                  <a:srgbClr val="002060"/>
                </a:solidFill>
                <a:effectLst/>
                <a:latin typeface="+mj-lt"/>
              </a:rPr>
              <a:t>0.72 barriers/km</a:t>
            </a:r>
            <a:endParaRPr lang="en-GB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D048DD-C661-0498-57B8-A12786F07D9B}"/>
              </a:ext>
            </a:extLst>
          </p:cNvPr>
          <p:cNvSpPr txBox="1"/>
          <p:nvPr/>
        </p:nvSpPr>
        <p:spPr>
          <a:xfrm>
            <a:off x="4706837" y="6316493"/>
            <a:ext cx="244777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600" b="1" spc="-50" dirty="0">
                <a:solidFill>
                  <a:schemeClr val="tx2"/>
                </a:solidFill>
              </a:rPr>
              <a:t>(Includes natural barriers)</a:t>
            </a:r>
          </a:p>
        </p:txBody>
      </p:sp>
    </p:spTree>
    <p:extLst>
      <p:ext uri="{BB962C8B-B14F-4D97-AF65-F5344CB8AC3E}">
        <p14:creationId xmlns:p14="http://schemas.microsoft.com/office/powerpoint/2010/main" val="4292706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sky, person, clothing&#10;&#10;Description automatically generated">
            <a:extLst>
              <a:ext uri="{FF2B5EF4-FFF2-40B4-BE49-F238E27FC236}">
                <a16:creationId xmlns:a16="http://schemas.microsoft.com/office/drawing/2014/main" id="{62034A34-D8E7-5A63-CD90-1DB69C529E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5916592" cy="6857999"/>
          </a:xfrm>
          <a:custGeom>
            <a:avLst/>
            <a:gdLst>
              <a:gd name="connsiteX0" fmla="*/ 0 w 5916612"/>
              <a:gd name="connsiteY0" fmla="*/ 0 h 6857999"/>
              <a:gd name="connsiteX1" fmla="*/ 3954243 w 5916612"/>
              <a:gd name="connsiteY1" fmla="*/ 0 h 6857999"/>
              <a:gd name="connsiteX2" fmla="*/ 4001498 w 5916612"/>
              <a:gd name="connsiteY2" fmla="*/ 27171 h 6857999"/>
              <a:gd name="connsiteX3" fmla="*/ 5916612 w 5916612"/>
              <a:gd name="connsiteY3" fmla="*/ 3429000 h 6857999"/>
              <a:gd name="connsiteX4" fmla="*/ 4001498 w 5916612"/>
              <a:gd name="connsiteY4" fmla="*/ 6830829 h 6857999"/>
              <a:gd name="connsiteX5" fmla="*/ 3954244 w 5916612"/>
              <a:gd name="connsiteY5" fmla="*/ 6857999 h 6857999"/>
              <a:gd name="connsiteX6" fmla="*/ 0 w 591661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6612" h="6857999">
                <a:moveTo>
                  <a:pt x="0" y="0"/>
                </a:moveTo>
                <a:lnTo>
                  <a:pt x="3954243" y="0"/>
                </a:lnTo>
                <a:lnTo>
                  <a:pt x="4001498" y="27171"/>
                </a:lnTo>
                <a:cubicBezTo>
                  <a:pt x="5149654" y="724808"/>
                  <a:pt x="5916612" y="1987338"/>
                  <a:pt x="5916612" y="3429000"/>
                </a:cubicBezTo>
                <a:cubicBezTo>
                  <a:pt x="5916612" y="4870663"/>
                  <a:pt x="5149654" y="6133193"/>
                  <a:pt x="4001498" y="6830829"/>
                </a:cubicBezTo>
                <a:lnTo>
                  <a:pt x="3954244" y="6857999"/>
                </a:lnTo>
                <a:lnTo>
                  <a:pt x="0" y="685799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50BBB-071E-451D-A8CE-7E9373F3D6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0188" y="6276342"/>
            <a:ext cx="1251792" cy="169277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81DE64D2-9F81-45B9-BA8F-22863CEB3362}" type="datetime1">
              <a:rPr lang="en-GB" smtClean="0"/>
              <a:pPr>
                <a:spcAft>
                  <a:spcPts val="600"/>
                </a:spcAft>
              </a:pPr>
              <a:t>15/05/2023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3F163-68CC-4CFF-B486-5CA33357E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9600" y="6276342"/>
            <a:ext cx="1225025" cy="169277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E79CE0EE-354A-4945-88EC-103F092AB7D3}" type="slidenum">
              <a:rPr lang="en-GB" smtClean="0"/>
              <a:pPr>
                <a:spcAft>
                  <a:spcPts val="600"/>
                </a:spcAft>
              </a:pPr>
              <a:t>15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AC9C6-B896-4B65-966A-68FB98D5FF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5388" y="2012282"/>
            <a:ext cx="5329237" cy="332398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/>
              <a:t>Removed a barrier?</a:t>
            </a:r>
          </a:p>
          <a:p>
            <a:pPr>
              <a:lnSpc>
                <a:spcPct val="150000"/>
              </a:lnSpc>
            </a:pPr>
            <a:r>
              <a:rPr lang="en-GB" sz="3600" b="1" dirty="0"/>
              <a:t>Walkover data!</a:t>
            </a:r>
          </a:p>
          <a:p>
            <a:pPr>
              <a:lnSpc>
                <a:spcPct val="150000"/>
              </a:lnSpc>
            </a:pPr>
            <a:r>
              <a:rPr lang="en-GB" sz="3600" b="1" dirty="0"/>
              <a:t>Fancy a workshop?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CCC601-4D0C-4B91-8F74-37D2033B8E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862345"/>
            <a:ext cx="5249397" cy="933002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bg2"/>
                </a:solidFill>
              </a:rPr>
              <a:t>In the mean time</a:t>
            </a:r>
          </a:p>
        </p:txBody>
      </p:sp>
    </p:spTree>
    <p:extLst>
      <p:ext uri="{BB962C8B-B14F-4D97-AF65-F5344CB8AC3E}">
        <p14:creationId xmlns:p14="http://schemas.microsoft.com/office/powerpoint/2010/main" val="4056100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51C3FAE-3E7C-4C63-9759-2D7C4E66B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780" y="6459921"/>
            <a:ext cx="5508625" cy="553998"/>
          </a:xfrm>
        </p:spPr>
        <p:txBody>
          <a:bodyPr/>
          <a:lstStyle/>
          <a:p>
            <a:r>
              <a:rPr lang="en-US" dirty="0">
                <a:hlinkClick r:id="rId2"/>
              </a:rPr>
              <a:t>josh.jones@theriverstrust.org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D3062D-360D-494D-918A-A64D6170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610" y="2551579"/>
            <a:ext cx="7237412" cy="1495794"/>
          </a:xfrm>
        </p:spPr>
        <p:txBody>
          <a:bodyPr>
            <a:normAutofit fontScale="90000"/>
          </a:bodyPr>
          <a:lstStyle/>
          <a:p>
            <a:r>
              <a:rPr lang="en-US" dirty="0"/>
              <a:t>“We are strategically optimistic”</a:t>
            </a:r>
            <a:br>
              <a:rPr lang="en-US" dirty="0"/>
            </a:br>
            <a:r>
              <a:rPr lang="en-US" sz="2200" dirty="0"/>
              <a:t>- Andy Bray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0046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CC601-4D0C-4B91-8F74-37D2033B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884351"/>
            <a:ext cx="8172450" cy="387798"/>
          </a:xfrm>
        </p:spPr>
        <p:txBody>
          <a:bodyPr wrap="square" anchor="b">
            <a:normAutofit/>
          </a:bodyPr>
          <a:lstStyle/>
          <a:p>
            <a:r>
              <a:rPr lang="en-GB" dirty="0"/>
              <a:t>Origins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50BBB-071E-451D-A8CE-7E9373F3D6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0188" y="6276342"/>
            <a:ext cx="1251792" cy="169277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81DE64D2-9F81-45B9-BA8F-22863CEB3362}" type="datetime1">
              <a:rPr lang="en-GB" smtClean="0"/>
              <a:pPr>
                <a:spcAft>
                  <a:spcPts val="600"/>
                </a:spcAft>
              </a:pPr>
              <a:t>15/05/2023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A1442-9417-469E-A4F0-6B39525F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4994" y="6276342"/>
            <a:ext cx="7229794" cy="169277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For thriving rivers and communities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3F163-68CC-4CFF-B486-5CA33357E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9600" y="6276342"/>
            <a:ext cx="1225025" cy="169277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E79CE0EE-354A-4945-88EC-103F092AB7D3}" type="slidenum">
              <a:rPr lang="en-GB" smtClean="0"/>
              <a:pPr>
                <a:spcAft>
                  <a:spcPts val="600"/>
                </a:spcAft>
              </a:pPr>
              <a:t>2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964FE7-A569-6A35-72C9-F33FA3EF69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594994" y="1434674"/>
            <a:ext cx="3455396" cy="43195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E40EBF-EF47-0D7C-ADF0-ADA91FF1D2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5289" y="1434674"/>
            <a:ext cx="3421063" cy="43195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82F702-C08B-D03C-82E9-4DE0ABDDD83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788" y="1724605"/>
            <a:ext cx="3955533" cy="378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99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41BB82-E4DE-7B10-455A-03363B53B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4788" y="2246970"/>
            <a:ext cx="4127731" cy="2160315"/>
          </a:xfrm>
        </p:spPr>
        <p:txBody>
          <a:bodyPr>
            <a:noAutofit/>
          </a:bodyPr>
          <a:lstStyle/>
          <a:p>
            <a:r>
              <a:rPr lang="en-GB" sz="4000" dirty="0"/>
              <a:t>Is prioritisation the right thing to do?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9C349-C3A9-DDEA-E54C-175469750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47A3F-75F9-4E40-A04A-E215F54C72DE}" type="datetime1">
              <a:rPr lang="en-GB" smtClean="0"/>
              <a:t>15/05/2023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0ABE9-73FC-05EE-8DC2-BE67F2FBD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812C3-D605-54CF-DDB2-2392D3B22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C3BD5D25-4885-D08F-3CDF-B0DF82C13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40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720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CC601-4D0C-4B91-8F74-37D2033B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457" y="1200005"/>
            <a:ext cx="8172450" cy="387798"/>
          </a:xfrm>
        </p:spPr>
        <p:txBody>
          <a:bodyPr>
            <a:noAutofit/>
          </a:bodyPr>
          <a:lstStyle/>
          <a:p>
            <a:r>
              <a:rPr lang="en-GB" sz="3600" dirty="0"/>
              <a:t>However, prioritisation requires some measure of fragmentation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AC9C6-B896-4B65-966A-68FB98D5F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7" y="1335028"/>
            <a:ext cx="11017250" cy="4319587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50BBB-071E-451D-A8CE-7E9373F3D6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0188" y="6276342"/>
            <a:ext cx="1251792" cy="169277"/>
          </a:xfrm>
        </p:spPr>
        <p:txBody>
          <a:bodyPr/>
          <a:lstStyle/>
          <a:p>
            <a:fld id="{81DE64D2-9F81-45B9-BA8F-22863CEB3362}" type="datetime1">
              <a:rPr lang="en-GB" smtClean="0"/>
              <a:t>15/05/2023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A1442-9417-469E-A4F0-6B39525F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3F163-68CC-4CFF-B486-5CA33357E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4</a:t>
            </a:fld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515BBE9-F036-EA0E-9E4B-32659155CF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228156"/>
              </p:ext>
            </p:extLst>
          </p:nvPr>
        </p:nvGraphicFramePr>
        <p:xfrm>
          <a:off x="100361" y="1912432"/>
          <a:ext cx="6908180" cy="36298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3462">
                  <a:extLst>
                    <a:ext uri="{9D8B030D-6E8A-4147-A177-3AD203B41FA5}">
                      <a16:colId xmlns:a16="http://schemas.microsoft.com/office/drawing/2014/main" val="1119128886"/>
                    </a:ext>
                  </a:extLst>
                </a:gridCol>
                <a:gridCol w="5074718">
                  <a:extLst>
                    <a:ext uri="{9D8B030D-6E8A-4147-A177-3AD203B41FA5}">
                      <a16:colId xmlns:a16="http://schemas.microsoft.com/office/drawing/2014/main" val="892021951"/>
                    </a:ext>
                  </a:extLst>
                </a:gridCol>
              </a:tblGrid>
              <a:tr h="234574"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Attribute field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>
                          <a:effectLst/>
                        </a:rPr>
                        <a:t>Description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8739259"/>
                  </a:ext>
                </a:extLst>
              </a:tr>
              <a:tr h="234574"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 err="1">
                          <a:effectLst/>
                        </a:rPr>
                        <a:t>SYSlength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Total catchment "SYSID" length to MHW (m)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327"/>
                  </a:ext>
                </a:extLst>
              </a:tr>
              <a:tr h="469148"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</a:rPr>
                        <a:t>LNEXT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Length upstream to next barrier(s) (or source if no barriers) - excludes locks (m). </a:t>
                      </a:r>
                      <a:endParaRPr lang="en-GB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0713815"/>
                  </a:ext>
                </a:extLst>
              </a:tr>
              <a:tr h="234574"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</a:rPr>
                        <a:t>LSOURCE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Length upstream (along primary flow path) to source (m). </a:t>
                      </a:r>
                      <a:endParaRPr lang="en-GB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6330106"/>
                  </a:ext>
                </a:extLst>
              </a:tr>
              <a:tr h="469148">
                <a:tc>
                  <a:txBody>
                    <a:bodyPr/>
                    <a:lstStyle/>
                    <a:p>
                      <a:pPr algn="just"/>
                      <a:r>
                        <a:rPr lang="en-GB" sz="1600">
                          <a:solidFill>
                            <a:schemeClr val="bg1"/>
                          </a:solidFill>
                          <a:effectLst/>
                        </a:rPr>
                        <a:t>SLENGTH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Length downstream (along primary path) to MHW (m) (-1 indicates below MHW)</a:t>
                      </a:r>
                      <a:endParaRPr lang="en-GB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3319672"/>
                  </a:ext>
                </a:extLst>
              </a:tr>
              <a:tr h="234574">
                <a:tc>
                  <a:txBody>
                    <a:bodyPr/>
                    <a:lstStyle/>
                    <a:p>
                      <a:pPr algn="just"/>
                      <a:r>
                        <a:rPr lang="en-GB" sz="1600">
                          <a:solidFill>
                            <a:schemeClr val="bg1"/>
                          </a:solidFill>
                          <a:effectLst/>
                        </a:rPr>
                        <a:t>STOTAL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Total number of barriers downstream to MHW</a:t>
                      </a:r>
                      <a:endParaRPr lang="en-GB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3743826"/>
                  </a:ext>
                </a:extLst>
              </a:tr>
              <a:tr h="234574">
                <a:tc>
                  <a:txBody>
                    <a:bodyPr/>
                    <a:lstStyle/>
                    <a:p>
                      <a:pPr algn="just"/>
                      <a:r>
                        <a:rPr lang="en-GB" sz="1600">
                          <a:solidFill>
                            <a:schemeClr val="bg1"/>
                          </a:solidFill>
                          <a:effectLst/>
                        </a:rPr>
                        <a:t>PrimaryPathTotal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Sum of LSOURCE and SLENGTH</a:t>
                      </a:r>
                      <a:endParaRPr lang="en-GB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7575680"/>
                  </a:ext>
                </a:extLst>
              </a:tr>
              <a:tr h="234574">
                <a:tc>
                  <a:txBody>
                    <a:bodyPr/>
                    <a:lstStyle/>
                    <a:p>
                      <a:pPr algn="just"/>
                      <a:r>
                        <a:rPr lang="en-GB" sz="1600">
                          <a:solidFill>
                            <a:schemeClr val="bg1"/>
                          </a:solidFill>
                          <a:effectLst/>
                        </a:rPr>
                        <a:t>%toNext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LNEXT as a percentage of PrimaryPathTotal</a:t>
                      </a:r>
                      <a:endParaRPr lang="en-GB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7747587"/>
                  </a:ext>
                </a:extLst>
              </a:tr>
              <a:tr h="234574">
                <a:tc>
                  <a:txBody>
                    <a:bodyPr/>
                    <a:lstStyle/>
                    <a:p>
                      <a:pPr algn="just"/>
                      <a:r>
                        <a:rPr lang="en-GB" sz="1600">
                          <a:solidFill>
                            <a:schemeClr val="bg1"/>
                          </a:solidFill>
                          <a:effectLst/>
                        </a:rPr>
                        <a:t>%DS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SLENGTH as a percentage of PrimaryPathTotal</a:t>
                      </a:r>
                      <a:endParaRPr lang="en-GB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1740895"/>
                  </a:ext>
                </a:extLst>
              </a:tr>
              <a:tr h="703722"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r>
                        <a:rPr lang="en-GB" sz="1600" dirty="0" err="1">
                          <a:solidFill>
                            <a:schemeClr val="bg1"/>
                          </a:solidFill>
                          <a:effectLst/>
                        </a:rPr>
                        <a:t>PPT_SystemLength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PrimaryPathTotal</a:t>
                      </a:r>
                      <a:r>
                        <a:rPr lang="en-GB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as a percentage of </a:t>
                      </a:r>
                      <a:r>
                        <a:rPr lang="en-GB" sz="1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SYSlength</a:t>
                      </a:r>
                      <a:endParaRPr lang="en-GB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4803230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39659D69-489F-776F-6054-5253CD4DC2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787" y="1912433"/>
            <a:ext cx="4444838" cy="355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01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AC9C6-B896-4B65-966A-68FB98D5F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7" y="1335028"/>
            <a:ext cx="11017250" cy="4319587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50BBB-071E-451D-A8CE-7E9373F3D6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0188" y="6276342"/>
            <a:ext cx="1251792" cy="169277"/>
          </a:xfrm>
        </p:spPr>
        <p:txBody>
          <a:bodyPr/>
          <a:lstStyle/>
          <a:p>
            <a:fld id="{81DE64D2-9F81-45B9-BA8F-22863CEB3362}" type="datetime1">
              <a:rPr lang="en-GB" smtClean="0"/>
              <a:t>15/05/2023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A1442-9417-469E-A4F0-6B39525F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3F163-68CC-4CFF-B486-5CA33357E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5</a:t>
            </a:fld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515BBE9-F036-EA0E-9E4B-32659155CF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963204"/>
              </p:ext>
            </p:extLst>
          </p:nvPr>
        </p:nvGraphicFramePr>
        <p:xfrm>
          <a:off x="122664" y="2620534"/>
          <a:ext cx="6908180" cy="1950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3462">
                  <a:extLst>
                    <a:ext uri="{9D8B030D-6E8A-4147-A177-3AD203B41FA5}">
                      <a16:colId xmlns:a16="http://schemas.microsoft.com/office/drawing/2014/main" val="1119128886"/>
                    </a:ext>
                  </a:extLst>
                </a:gridCol>
                <a:gridCol w="5074718">
                  <a:extLst>
                    <a:ext uri="{9D8B030D-6E8A-4147-A177-3AD203B41FA5}">
                      <a16:colId xmlns:a16="http://schemas.microsoft.com/office/drawing/2014/main" val="892021951"/>
                    </a:ext>
                  </a:extLst>
                </a:gridCol>
              </a:tblGrid>
              <a:tr h="234574"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Attribute field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>
                          <a:effectLst/>
                        </a:rPr>
                        <a:t>Description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8739259"/>
                  </a:ext>
                </a:extLst>
              </a:tr>
              <a:tr h="469148"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LNEXT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Length upstream to next barrier(s) (or source if no barriers) - excludes locks (m). 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0713815"/>
                  </a:ext>
                </a:extLst>
              </a:tr>
              <a:tr h="234574">
                <a:tc>
                  <a:txBody>
                    <a:bodyPr/>
                    <a:lstStyle/>
                    <a:p>
                      <a:pPr algn="just"/>
                      <a:r>
                        <a:rPr lang="en-GB" sz="1600">
                          <a:effectLst/>
                        </a:rPr>
                        <a:t>LSOURCE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Length upstream (along primary flow path) to source (m). 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6330106"/>
                  </a:ext>
                </a:extLst>
              </a:tr>
              <a:tr h="469148">
                <a:tc>
                  <a:txBody>
                    <a:bodyPr/>
                    <a:lstStyle/>
                    <a:p>
                      <a:pPr algn="just"/>
                      <a:r>
                        <a:rPr lang="en-GB" sz="1600">
                          <a:effectLst/>
                        </a:rPr>
                        <a:t>SLENGTH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Length downstream (along primary path) to MHW (m) (-1 indicates below MHW)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3319672"/>
                  </a:ext>
                </a:extLst>
              </a:tr>
              <a:tr h="234574">
                <a:tc>
                  <a:txBody>
                    <a:bodyPr/>
                    <a:lstStyle/>
                    <a:p>
                      <a:pPr algn="just"/>
                      <a:r>
                        <a:rPr lang="en-GB" sz="1600">
                          <a:effectLst/>
                        </a:rPr>
                        <a:t>STOTAL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effectLst/>
                        </a:rPr>
                        <a:t>Total number of barriers downstream to MHW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3743826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39659D69-489F-776F-6054-5253CD4DC2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787" y="1912433"/>
            <a:ext cx="4444838" cy="35516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3E6FA77-7EFD-0679-1863-5B7951CC0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457" y="1200005"/>
            <a:ext cx="8172450" cy="387798"/>
          </a:xfrm>
        </p:spPr>
        <p:txBody>
          <a:bodyPr>
            <a:noAutofit/>
          </a:bodyPr>
          <a:lstStyle/>
          <a:p>
            <a:r>
              <a:rPr lang="en-GB" sz="3600" dirty="0"/>
              <a:t>However, prioritisation requires some measure of fragmentation </a:t>
            </a:r>
          </a:p>
        </p:txBody>
      </p:sp>
    </p:spTree>
    <p:extLst>
      <p:ext uri="{BB962C8B-B14F-4D97-AF65-F5344CB8AC3E}">
        <p14:creationId xmlns:p14="http://schemas.microsoft.com/office/powerpoint/2010/main" val="2618525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CC601-4D0C-4B91-8F74-37D2033B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0" cy="387798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Method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AC9C6-B896-4B65-966A-68FB98D5F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439891"/>
            <a:ext cx="11017250" cy="4319587"/>
          </a:xfrm>
        </p:spPr>
        <p:txBody>
          <a:bodyPr/>
          <a:lstStyle/>
          <a:p>
            <a:endParaRPr lang="en-GB" sz="2800" dirty="0"/>
          </a:p>
          <a:p>
            <a:endParaRPr lang="en-GB" sz="2800" dirty="0"/>
          </a:p>
          <a:p>
            <a:pPr>
              <a:lnSpc>
                <a:spcPct val="150000"/>
              </a:lnSpc>
            </a:pPr>
            <a:r>
              <a:rPr lang="en-GB" sz="2800" b="1" dirty="0"/>
              <a:t>OS Water Network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Artificial barriers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50BBB-071E-451D-A8CE-7E9373F3D6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0188" y="6276342"/>
            <a:ext cx="1251792" cy="169277"/>
          </a:xfrm>
        </p:spPr>
        <p:txBody>
          <a:bodyPr/>
          <a:lstStyle/>
          <a:p>
            <a:fld id="{81DE64D2-9F81-45B9-BA8F-22863CEB3362}" type="datetime1">
              <a:rPr lang="en-GB" smtClean="0"/>
              <a:t>15/05/2023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A1442-9417-469E-A4F0-6B39525F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3F163-68CC-4CFF-B486-5CA33357E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D044EA-7BD2-7CA6-D38D-3F69664FC7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3453" y="245239"/>
            <a:ext cx="4765897" cy="578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55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CC601-4D0C-4B91-8F74-37D2033B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0" cy="387798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Method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AC9C6-B896-4B65-966A-68FB98D5F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439891"/>
            <a:ext cx="11017250" cy="4319587"/>
          </a:xfrm>
        </p:spPr>
        <p:txBody>
          <a:bodyPr/>
          <a:lstStyle/>
          <a:p>
            <a:endParaRPr lang="en-GB" sz="2800" dirty="0"/>
          </a:p>
          <a:p>
            <a:endParaRPr lang="en-GB" sz="2800" dirty="0"/>
          </a:p>
          <a:p>
            <a:pPr>
              <a:lnSpc>
                <a:spcPct val="150000"/>
              </a:lnSpc>
            </a:pPr>
            <a:r>
              <a:rPr lang="en-GB" sz="2800" b="1" dirty="0"/>
              <a:t>OS Water Network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Artificial barriers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50BBB-071E-451D-A8CE-7E9373F3D6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0188" y="6276342"/>
            <a:ext cx="1251792" cy="169277"/>
          </a:xfrm>
        </p:spPr>
        <p:txBody>
          <a:bodyPr/>
          <a:lstStyle/>
          <a:p>
            <a:fld id="{81DE64D2-9F81-45B9-BA8F-22863CEB3362}" type="datetime1">
              <a:rPr lang="en-GB" smtClean="0"/>
              <a:t>15/05/2023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A1442-9417-469E-A4F0-6B39525F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3F163-68CC-4CFF-B486-5CA33357E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7</a:t>
            </a:fld>
            <a:endParaRPr lang="en-GB"/>
          </a:p>
        </p:txBody>
      </p:sp>
      <p:pic>
        <p:nvPicPr>
          <p:cNvPr id="2050" name="Picture 4" descr="Map&#10;&#10;Description automatically generated">
            <a:extLst>
              <a:ext uri="{FF2B5EF4-FFF2-40B4-BE49-F238E27FC236}">
                <a16:creationId xmlns:a16="http://schemas.microsoft.com/office/drawing/2014/main" id="{440B3BEE-9B50-68FA-24E6-F6BC367DE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228" y="1649030"/>
            <a:ext cx="3688419" cy="343548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3" descr="Map&#10;&#10;Description automatically generated">
            <a:extLst>
              <a:ext uri="{FF2B5EF4-FFF2-40B4-BE49-F238E27FC236}">
                <a16:creationId xmlns:a16="http://schemas.microsoft.com/office/drawing/2014/main" id="{BCB22C1B-68D5-4653-F650-C551CA191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773" y="1468354"/>
            <a:ext cx="3526852" cy="45750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559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CC601-4D0C-4B91-8F74-37D2033B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0" cy="387798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Method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AC9C6-B896-4B65-966A-68FB98D5F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439891"/>
            <a:ext cx="11017250" cy="4319587"/>
          </a:xfrm>
        </p:spPr>
        <p:txBody>
          <a:bodyPr/>
          <a:lstStyle/>
          <a:p>
            <a:endParaRPr lang="en-GB" sz="2800" dirty="0"/>
          </a:p>
          <a:p>
            <a:endParaRPr lang="en-GB" sz="2800" dirty="0"/>
          </a:p>
          <a:p>
            <a:pPr>
              <a:lnSpc>
                <a:spcPct val="150000"/>
              </a:lnSpc>
            </a:pPr>
            <a:r>
              <a:rPr lang="en-GB" sz="2800" dirty="0"/>
              <a:t>OS Water Network</a:t>
            </a:r>
          </a:p>
          <a:p>
            <a:pPr>
              <a:lnSpc>
                <a:spcPct val="150000"/>
              </a:lnSpc>
            </a:pPr>
            <a:r>
              <a:rPr lang="en-GB" sz="2800" b="1" dirty="0"/>
              <a:t>Artificial barriers</a:t>
            </a:r>
          </a:p>
          <a:p>
            <a:pPr>
              <a:lnSpc>
                <a:spcPct val="150000"/>
              </a:lnSpc>
            </a:pPr>
            <a:endParaRPr lang="en-GB" sz="2800" b="1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50BBB-071E-451D-A8CE-7E9373F3D6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0188" y="6276342"/>
            <a:ext cx="1251792" cy="169277"/>
          </a:xfrm>
        </p:spPr>
        <p:txBody>
          <a:bodyPr/>
          <a:lstStyle/>
          <a:p>
            <a:fld id="{81DE64D2-9F81-45B9-BA8F-22863CEB3362}" type="datetime1">
              <a:rPr lang="en-GB" smtClean="0"/>
              <a:t>15/05/2023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A1442-9417-469E-A4F0-6B39525F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3F163-68CC-4CFF-B486-5CA33357E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8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A3E54E-D549-F4B8-0A16-762BB5B3BB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7339" y="914147"/>
            <a:ext cx="5508397" cy="510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71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CC601-4D0C-4B91-8F74-37D2033B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0" cy="387798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Results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50BBB-071E-451D-A8CE-7E9373F3D6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0188" y="6276342"/>
            <a:ext cx="1251792" cy="169277"/>
          </a:xfrm>
        </p:spPr>
        <p:txBody>
          <a:bodyPr/>
          <a:lstStyle/>
          <a:p>
            <a:fld id="{81DE64D2-9F81-45B9-BA8F-22863CEB3362}" type="datetime1">
              <a:rPr lang="en-GB" smtClean="0"/>
              <a:t>15/05/2023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A1442-9417-469E-A4F0-6B39525F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3F163-68CC-4CFF-B486-5CA33357E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9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D645CF-09A2-915F-ABC2-99C33F1CC3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067" y="3084368"/>
            <a:ext cx="3890776" cy="31089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AC9C6-B896-4B65-966A-68FB98D5F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8299" y="5888444"/>
            <a:ext cx="5103813" cy="1276214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Number of barriers downstream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05802A-9E68-6215-F2BC-854E3C38E1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94" y="1755658"/>
            <a:ext cx="4958659" cy="32951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3BC3D7-87AB-7B5B-3447-78BC064AD2A2}"/>
              </a:ext>
            </a:extLst>
          </p:cNvPr>
          <p:cNvSpPr txBox="1"/>
          <p:nvPr/>
        </p:nvSpPr>
        <p:spPr>
          <a:xfrm>
            <a:off x="5821576" y="1136709"/>
            <a:ext cx="5775430" cy="2369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2800" b="1" spc="-50" dirty="0">
                <a:solidFill>
                  <a:schemeClr val="tx2"/>
                </a:solidFill>
              </a:rPr>
              <a:t>1 km between barriers on average (SD = 24 km)</a:t>
            </a:r>
          </a:p>
          <a:p>
            <a:pPr>
              <a:lnSpc>
                <a:spcPct val="150000"/>
              </a:lnSpc>
            </a:pPr>
            <a:r>
              <a:rPr lang="en-GB" sz="2800" b="1" spc="-50" dirty="0">
                <a:solidFill>
                  <a:schemeClr val="tx2"/>
                </a:solidFill>
              </a:rPr>
              <a:t>6 km from source (SD = 20 km)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b="1" spc="-5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044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he Rivers Trust">
      <a:dk1>
        <a:srgbClr val="000000"/>
      </a:dk1>
      <a:lt1>
        <a:srgbClr val="FFFFFF"/>
      </a:lt1>
      <a:dk2>
        <a:srgbClr val="002855"/>
      </a:dk2>
      <a:lt2>
        <a:srgbClr val="00C7B1"/>
      </a:lt2>
      <a:accent1>
        <a:srgbClr val="0095C8"/>
      </a:accent1>
      <a:accent2>
        <a:srgbClr val="9ADBE8"/>
      </a:accent2>
      <a:accent3>
        <a:srgbClr val="D9D9D6"/>
      </a:accent3>
      <a:accent4>
        <a:srgbClr val="00843D"/>
      </a:accent4>
      <a:accent5>
        <a:srgbClr val="6CC24A"/>
      </a:accent5>
      <a:accent6>
        <a:srgbClr val="F1BE48"/>
      </a:accent6>
      <a:hlink>
        <a:srgbClr val="0095C8"/>
      </a:hlink>
      <a:folHlink>
        <a:srgbClr val="00C7B1"/>
      </a:folHlink>
    </a:clrScheme>
    <a:fontScheme name="The Rivers Trust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spc="-5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RiversTrust_PPTTemplate_v2.pptx" id="{C082A2F7-B7E2-453E-9210-E61F2711EA44}" vid="{3D7A4D67-7002-4EFB-9EDF-109B86B3E5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7a5d377-cec6-4ae8-96ae-3f08422909ab">
      <Terms xmlns="http://schemas.microsoft.com/office/infopath/2007/PartnerControls"/>
    </lcf76f155ced4ddcb4097134ff3c332f>
    <TaxCatchAll xmlns="3aaf9b6a-1749-4684-8c7a-06014a2b2ea3" xsi:nil="true"/>
    <SharedWithUsers xmlns="3aaf9b6a-1749-4684-8c7a-06014a2b2ea3">
      <UserInfo>
        <DisplayName>Rob Collins</DisplayName>
        <AccountId>46</AccountId>
        <AccountType/>
      </UserInfo>
      <UserInfo>
        <DisplayName>Barry Bendall</DisplayName>
        <AccountId>18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562B91821A0045AEE3CE2F6F16EDCB" ma:contentTypeVersion="13" ma:contentTypeDescription="Create a new document." ma:contentTypeScope="" ma:versionID="9ae746186ae4d3264eda38199ddf282d">
  <xsd:schema xmlns:xsd="http://www.w3.org/2001/XMLSchema" xmlns:xs="http://www.w3.org/2001/XMLSchema" xmlns:p="http://schemas.microsoft.com/office/2006/metadata/properties" xmlns:ns2="a7a5d377-cec6-4ae8-96ae-3f08422909ab" xmlns:ns3="3aaf9b6a-1749-4684-8c7a-06014a2b2ea3" targetNamespace="http://schemas.microsoft.com/office/2006/metadata/properties" ma:root="true" ma:fieldsID="7bc38974830a31f2b7e33bc8810516f0" ns2:_="" ns3:_="">
    <xsd:import namespace="a7a5d377-cec6-4ae8-96ae-3f08422909ab"/>
    <xsd:import namespace="3aaf9b6a-1749-4684-8c7a-06014a2b2e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a5d377-cec6-4ae8-96ae-3f08422909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ba8a3bf-1036-4c32-856c-2ae79ed9c2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af9b6a-1749-4684-8c7a-06014a2b2ea3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96a455b-c28b-45c9-bf4c-5f683f72b72b}" ma:internalName="TaxCatchAll" ma:showField="CatchAllData" ma:web="3aaf9b6a-1749-4684-8c7a-06014a2b2e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907FFC-0FB1-4360-B58A-E561023C08CA}">
  <ds:schemaRefs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  <ds:schemaRef ds:uri="http://purl.org/dc/terms/"/>
    <ds:schemaRef ds:uri="a7a5d377-cec6-4ae8-96ae-3f08422909ab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3aaf9b6a-1749-4684-8c7a-06014a2b2ea3"/>
  </ds:schemaRefs>
</ds:datastoreItem>
</file>

<file path=customXml/itemProps2.xml><?xml version="1.0" encoding="utf-8"?>
<ds:datastoreItem xmlns:ds="http://schemas.openxmlformats.org/officeDocument/2006/customXml" ds:itemID="{A2BA6514-B36C-4CFC-8AE6-CA47E11DA1E9}">
  <ds:schemaRefs>
    <ds:schemaRef ds:uri="3aaf9b6a-1749-4684-8c7a-06014a2b2ea3"/>
    <ds:schemaRef ds:uri="a7a5d377-cec6-4ae8-96ae-3f08422909a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DA3DDB9-ACEC-4B72-BB96-35643559C9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TheRiversTrust_PPTTemplate_v2</Template>
  <TotalTime>951</TotalTime>
  <Words>711</Words>
  <Application>Microsoft Office PowerPoint</Application>
  <PresentationFormat>Widescreen</PresentationFormat>
  <Paragraphs>181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Arial Bold</vt:lpstr>
      <vt:lpstr>Calibri</vt:lpstr>
      <vt:lpstr>Office Theme</vt:lpstr>
      <vt:lpstr>Fragmented rivers: the desk-based bit</vt:lpstr>
      <vt:lpstr>Origins</vt:lpstr>
      <vt:lpstr>Is prioritisation the right thing to do?</vt:lpstr>
      <vt:lpstr>However, prioritisation requires some measure of fragmentation </vt:lpstr>
      <vt:lpstr>However, prioritisation requires some measure of fragmentation </vt:lpstr>
      <vt:lpstr>Method</vt:lpstr>
      <vt:lpstr>Method</vt:lpstr>
      <vt:lpstr>Method</vt:lpstr>
      <vt:lpstr>Results</vt:lpstr>
      <vt:lpstr>Results</vt:lpstr>
      <vt:lpstr>But… this ignore most barriers</vt:lpstr>
      <vt:lpstr>But… not for long!</vt:lpstr>
      <vt:lpstr>But… not for long!</vt:lpstr>
      <vt:lpstr>But… not for long!</vt:lpstr>
      <vt:lpstr>PowerPoint Presentation</vt:lpstr>
      <vt:lpstr>“We are strategically optimistic” - Andy Bray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Colvin</dc:creator>
  <cp:lastModifiedBy>Josh Jones</cp:lastModifiedBy>
  <cp:revision>2</cp:revision>
  <dcterms:created xsi:type="dcterms:W3CDTF">2021-06-24T12:22:36Z</dcterms:created>
  <dcterms:modified xsi:type="dcterms:W3CDTF">2023-05-15T16:41:05Z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0x0101001F562B91821A0045AEE3CE2F6F16EDCB</vt:lpwstr>
  </property>
</Properties>
</file>