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680" r:id="rId5"/>
    <p:sldMasterId id="2147483701" r:id="rId6"/>
    <p:sldMasterId id="2147483709" r:id="rId7"/>
  </p:sldMasterIdLst>
  <p:notesMasterIdLst>
    <p:notesMasterId r:id="rId25"/>
  </p:notesMasterIdLst>
  <p:sldIdLst>
    <p:sldId id="320" r:id="rId8"/>
    <p:sldId id="292" r:id="rId9"/>
    <p:sldId id="310" r:id="rId10"/>
    <p:sldId id="317" r:id="rId11"/>
    <p:sldId id="303" r:id="rId12"/>
    <p:sldId id="313" r:id="rId13"/>
    <p:sldId id="305" r:id="rId14"/>
    <p:sldId id="304" r:id="rId15"/>
    <p:sldId id="316" r:id="rId16"/>
    <p:sldId id="307" r:id="rId17"/>
    <p:sldId id="308" r:id="rId18"/>
    <p:sldId id="300" r:id="rId19"/>
    <p:sldId id="312" r:id="rId20"/>
    <p:sldId id="319" r:id="rId21"/>
    <p:sldId id="315" r:id="rId22"/>
    <p:sldId id="314" r:id="rId23"/>
    <p:sldId id="289" r:id="rId2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39"/>
    <p:restoredTop sz="73492" autoAdjust="0"/>
  </p:normalViewPr>
  <p:slideViewPr>
    <p:cSldViewPr snapToGrid="0" snapToObjects="1" showGuides="1">
      <p:cViewPr varScale="1">
        <p:scale>
          <a:sx n="83" d="100"/>
          <a:sy n="83" d="100"/>
        </p:scale>
        <p:origin x="1690"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lleni, Lawrence" userId="f7d79444-dea0-40e6-8020-cc203cd0bcba" providerId="ADAL" clId="{1899AA2D-D91B-417A-928D-D8FB0DA00398}"/>
    <pc:docChg chg="custSel delSld modSld">
      <pc:chgData name="Belleni, Lawrence" userId="f7d79444-dea0-40e6-8020-cc203cd0bcba" providerId="ADAL" clId="{1899AA2D-D91B-417A-928D-D8FB0DA00398}" dt="2023-05-16T14:52:52.472" v="161" actId="20577"/>
      <pc:docMkLst>
        <pc:docMk/>
      </pc:docMkLst>
      <pc:sldChg chg="modNotesTx">
        <pc:chgData name="Belleni, Lawrence" userId="f7d79444-dea0-40e6-8020-cc203cd0bcba" providerId="ADAL" clId="{1899AA2D-D91B-417A-928D-D8FB0DA00398}" dt="2023-05-16T10:19:39.021" v="44" actId="5793"/>
        <pc:sldMkLst>
          <pc:docMk/>
          <pc:sldMk cId="272825261" sldId="289"/>
        </pc:sldMkLst>
      </pc:sldChg>
      <pc:sldChg chg="modNotesTx">
        <pc:chgData name="Belleni, Lawrence" userId="f7d79444-dea0-40e6-8020-cc203cd0bcba" providerId="ADAL" clId="{1899AA2D-D91B-417A-928D-D8FB0DA00398}" dt="2023-05-16T12:56:12.963" v="141" actId="20577"/>
        <pc:sldMkLst>
          <pc:docMk/>
          <pc:sldMk cId="2299531552" sldId="300"/>
        </pc:sldMkLst>
      </pc:sldChg>
      <pc:sldChg chg="del">
        <pc:chgData name="Belleni, Lawrence" userId="f7d79444-dea0-40e6-8020-cc203cd0bcba" providerId="ADAL" clId="{1899AA2D-D91B-417A-928D-D8FB0DA00398}" dt="2023-05-15T15:22:23.351" v="0" actId="2696"/>
        <pc:sldMkLst>
          <pc:docMk/>
          <pc:sldMk cId="3179646785" sldId="302"/>
        </pc:sldMkLst>
      </pc:sldChg>
      <pc:sldChg chg="modNotesTx">
        <pc:chgData name="Belleni, Lawrence" userId="f7d79444-dea0-40e6-8020-cc203cd0bcba" providerId="ADAL" clId="{1899AA2D-D91B-417A-928D-D8FB0DA00398}" dt="2023-05-16T12:44:08.417" v="83" actId="20577"/>
        <pc:sldMkLst>
          <pc:docMk/>
          <pc:sldMk cId="3805499959" sldId="305"/>
        </pc:sldMkLst>
      </pc:sldChg>
      <pc:sldChg chg="modNotesTx">
        <pc:chgData name="Belleni, Lawrence" userId="f7d79444-dea0-40e6-8020-cc203cd0bcba" providerId="ADAL" clId="{1899AA2D-D91B-417A-928D-D8FB0DA00398}" dt="2023-05-16T12:54:02.734" v="97" actId="20577"/>
        <pc:sldMkLst>
          <pc:docMk/>
          <pc:sldMk cId="856210248" sldId="308"/>
        </pc:sldMkLst>
      </pc:sldChg>
      <pc:sldChg chg="modNotesTx">
        <pc:chgData name="Belleni, Lawrence" userId="f7d79444-dea0-40e6-8020-cc203cd0bcba" providerId="ADAL" clId="{1899AA2D-D91B-417A-928D-D8FB0DA00398}" dt="2023-05-16T10:22:17.411" v="57" actId="20577"/>
        <pc:sldMkLst>
          <pc:docMk/>
          <pc:sldMk cId="2784321646" sldId="312"/>
        </pc:sldMkLst>
      </pc:sldChg>
      <pc:sldChg chg="modNotesTx">
        <pc:chgData name="Belleni, Lawrence" userId="f7d79444-dea0-40e6-8020-cc203cd0bcba" providerId="ADAL" clId="{1899AA2D-D91B-417A-928D-D8FB0DA00398}" dt="2023-05-16T12:56:59.651" v="147" actId="20577"/>
        <pc:sldMkLst>
          <pc:docMk/>
          <pc:sldMk cId="1748359779" sldId="314"/>
        </pc:sldMkLst>
      </pc:sldChg>
      <pc:sldChg chg="modNotesTx">
        <pc:chgData name="Belleni, Lawrence" userId="f7d79444-dea0-40e6-8020-cc203cd0bcba" providerId="ADAL" clId="{1899AA2D-D91B-417A-928D-D8FB0DA00398}" dt="2023-05-16T14:52:52.472" v="161" actId="20577"/>
        <pc:sldMkLst>
          <pc:docMk/>
          <pc:sldMk cId="91679880" sldId="315"/>
        </pc:sldMkLst>
      </pc:sldChg>
      <pc:sldChg chg="modNotesTx">
        <pc:chgData name="Belleni, Lawrence" userId="f7d79444-dea0-40e6-8020-cc203cd0bcba" providerId="ADAL" clId="{1899AA2D-D91B-417A-928D-D8FB0DA00398}" dt="2023-05-16T10:21:31.865" v="45" actId="20577"/>
        <pc:sldMkLst>
          <pc:docMk/>
          <pc:sldMk cId="256827600" sldId="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F495F2-470C-4846-BF57-E0E39C40AFD8}" type="datetimeFigureOut">
              <a:rPr lang="en-GB" smtClean="0"/>
              <a:t>16/05/2023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7686F-438D-4843-9B16-7D073BE8E111}" type="slidenum">
              <a:rPr lang="en-GB" smtClean="0"/>
              <a:t>‹#›</a:t>
            </a:fld>
            <a:endParaRPr lang="en-GB"/>
          </a:p>
        </p:txBody>
      </p:sp>
    </p:spTree>
    <p:extLst>
      <p:ext uri="{BB962C8B-B14F-4D97-AF65-F5344CB8AC3E}">
        <p14:creationId xmlns:p14="http://schemas.microsoft.com/office/powerpoint/2010/main" val="585756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F17686F-438D-4843-9B16-7D073BE8E111}" type="slidenum">
              <a:rPr lang="en-GB" smtClean="0"/>
              <a:t>1</a:t>
            </a:fld>
            <a:endParaRPr lang="en-GB"/>
          </a:p>
        </p:txBody>
      </p:sp>
    </p:spTree>
    <p:extLst>
      <p:ext uri="{BB962C8B-B14F-4D97-AF65-F5344CB8AC3E}">
        <p14:creationId xmlns:p14="http://schemas.microsoft.com/office/powerpoint/2010/main" val="3843724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quote our national Bard, </a:t>
            </a:r>
            <a:r>
              <a:rPr lang="en-GB" dirty="0" err="1"/>
              <a:t>Rabbie</a:t>
            </a:r>
            <a:r>
              <a:rPr lang="en-GB" dirty="0"/>
              <a:t> Burns: “the best laid plans of mice and men often go astray”</a:t>
            </a:r>
          </a:p>
          <a:p>
            <a:endParaRPr lang="en-GB" dirty="0"/>
          </a:p>
          <a:p>
            <a:r>
              <a:rPr lang="en-GB" dirty="0"/>
              <a:t>November 2022, 1 in 2 flood adjusted the constructed channel and leading to potential risk to a storage building and waste-water infrastructure.</a:t>
            </a:r>
          </a:p>
          <a:p>
            <a:endParaRPr lang="en-GB" dirty="0"/>
          </a:p>
          <a:p>
            <a:r>
              <a:rPr lang="en-GB" dirty="0"/>
              <a:t>An Emergency Response Plan was required for Christmas Holidays </a:t>
            </a:r>
            <a:r>
              <a:rPr lang="en-GB" dirty="0" err="1"/>
              <a:t>incase</a:t>
            </a:r>
            <a:r>
              <a:rPr lang="en-GB" dirty="0"/>
              <a:t> of worst case scenario!</a:t>
            </a:r>
          </a:p>
        </p:txBody>
      </p:sp>
      <p:sp>
        <p:nvSpPr>
          <p:cNvPr id="4" name="Slide Number Placeholder 3"/>
          <p:cNvSpPr>
            <a:spLocks noGrp="1"/>
          </p:cNvSpPr>
          <p:nvPr>
            <p:ph type="sldNum" sz="quarter" idx="5"/>
          </p:nvPr>
        </p:nvSpPr>
        <p:spPr/>
        <p:txBody>
          <a:bodyPr/>
          <a:lstStyle/>
          <a:p>
            <a:fld id="{4F17686F-438D-4843-9B16-7D073BE8E111}" type="slidenum">
              <a:rPr lang="en-GB" smtClean="0"/>
              <a:t>10</a:t>
            </a:fld>
            <a:endParaRPr lang="en-GB"/>
          </a:p>
        </p:txBody>
      </p:sp>
    </p:spTree>
    <p:extLst>
      <p:ext uri="{BB962C8B-B14F-4D97-AF65-F5344CB8AC3E}">
        <p14:creationId xmlns:p14="http://schemas.microsoft.com/office/powerpoint/2010/main" val="3643446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Landowner expectation management</a:t>
            </a:r>
          </a:p>
          <a:p>
            <a:r>
              <a:rPr lang="en-GB" dirty="0"/>
              <a:t>As you can imagine, land owner wasn’t best pleased.</a:t>
            </a:r>
          </a:p>
          <a:p>
            <a:r>
              <a:rPr lang="en-GB" dirty="0"/>
              <a:t>No-one expected this level of adjustment.</a:t>
            </a:r>
          </a:p>
          <a:p>
            <a:endParaRPr lang="en-GB" dirty="0"/>
          </a:p>
          <a:p>
            <a:r>
              <a:rPr lang="en-GB" dirty="0"/>
              <a:t>In addition, Contract and attributing defect to a party wasn’t useable in this case due to Scope which specified restoration of a natural channel.</a:t>
            </a:r>
          </a:p>
          <a:p>
            <a:endParaRPr lang="en-GB" dirty="0"/>
          </a:p>
          <a:p>
            <a:r>
              <a:rPr lang="en-GB" dirty="0"/>
              <a:t>Lesson- </a:t>
            </a:r>
          </a:p>
          <a:p>
            <a:r>
              <a:rPr lang="en-GB" dirty="0"/>
              <a:t>Keeping up communication with landowner that the river/site could still adjust. Barrier has been there for over 100 years so removing it is a massive change!</a:t>
            </a:r>
          </a:p>
          <a:p>
            <a:r>
              <a:rPr lang="en-GB" dirty="0"/>
              <a:t>With restoring natural rivers maybe we need to accept this risk and plan for remedial work if required. Natural rivers are messy.</a:t>
            </a:r>
          </a:p>
          <a:p>
            <a:endParaRPr lang="en-GB" dirty="0"/>
          </a:p>
          <a:p>
            <a:endParaRPr lang="en-GB" dirty="0"/>
          </a:p>
        </p:txBody>
      </p:sp>
      <p:sp>
        <p:nvSpPr>
          <p:cNvPr id="4" name="Slide Number Placeholder 3"/>
          <p:cNvSpPr>
            <a:spLocks noGrp="1"/>
          </p:cNvSpPr>
          <p:nvPr>
            <p:ph type="sldNum" sz="quarter" idx="5"/>
          </p:nvPr>
        </p:nvSpPr>
        <p:spPr/>
        <p:txBody>
          <a:bodyPr/>
          <a:lstStyle/>
          <a:p>
            <a:fld id="{4F17686F-438D-4843-9B16-7D073BE8E111}" type="slidenum">
              <a:rPr lang="en-GB" smtClean="0"/>
              <a:t>11</a:t>
            </a:fld>
            <a:endParaRPr lang="en-GB"/>
          </a:p>
        </p:txBody>
      </p:sp>
    </p:spTree>
    <p:extLst>
      <p:ext uri="{BB962C8B-B14F-4D97-AF65-F5344CB8AC3E}">
        <p14:creationId xmlns:p14="http://schemas.microsoft.com/office/powerpoint/2010/main" val="4196743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Agreed, an appropriate level of remedial work is right thing to do here</a:t>
            </a:r>
          </a:p>
          <a:p>
            <a:r>
              <a:rPr lang="en-GB" dirty="0"/>
              <a:t>To make matters worse, the river also eroded into an old rubbish dump which uncovered asbestos</a:t>
            </a:r>
          </a:p>
          <a:p>
            <a:endParaRPr lang="en-GB" dirty="0"/>
          </a:p>
          <a:p>
            <a:r>
              <a:rPr lang="en-GB" dirty="0"/>
              <a:t>Remedial work</a:t>
            </a:r>
          </a:p>
          <a:p>
            <a:r>
              <a:rPr lang="en-GB" dirty="0"/>
              <a:t>Right bank below Nissen Hut: Some bank toe protection and willow planting;</a:t>
            </a:r>
          </a:p>
          <a:p>
            <a:r>
              <a:rPr lang="en-GB" dirty="0"/>
              <a:t>Left bank by-pass channel: Remove mid-channel bar (former bank toe) and formalise natural steps that have formed in by-pass with the constructed steps so that there isn’t a weak point.</a:t>
            </a:r>
          </a:p>
          <a:p>
            <a:endParaRPr lang="en-GB" dirty="0"/>
          </a:p>
          <a:p>
            <a:r>
              <a:rPr lang="en-GB" dirty="0"/>
              <a:t>At this point, landowner quickly forgot about their regulatory obligation as the fish barrier is no longer there. As a result, landowner applied some pressure for more remedial work where risk isn’t present or </a:t>
            </a:r>
            <a:r>
              <a:rPr lang="en-GB" dirty="0" err="1"/>
              <a:t>outwith</a:t>
            </a:r>
            <a:r>
              <a:rPr lang="en-GB" dirty="0"/>
              <a:t> the restoration site. </a:t>
            </a:r>
          </a:p>
          <a:p>
            <a:r>
              <a:rPr lang="en-GB" dirty="0"/>
              <a:t>Important to set boundaries of what work we will do and re-communicate their position in terms of fish passage obligations which SEPA fulfilled. We will do remedial work where we see risk that needs to be reduced. However, erosion due to winter floods is a land management responsibility.</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F17686F-438D-4843-9B16-7D073BE8E111}" type="slidenum">
              <a:rPr lang="en-GB" smtClean="0"/>
              <a:t>12</a:t>
            </a:fld>
            <a:endParaRPr lang="en-GB"/>
          </a:p>
        </p:txBody>
      </p:sp>
    </p:spTree>
    <p:extLst>
      <p:ext uri="{BB962C8B-B14F-4D97-AF65-F5344CB8AC3E}">
        <p14:creationId xmlns:p14="http://schemas.microsoft.com/office/powerpoint/2010/main" val="431370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Despite challenges, removing a fish barrier is incredibly rewarding experience </a:t>
            </a:r>
            <a:r>
              <a:rPr lang="en-GB"/>
              <a:t>everyone involved. </a:t>
            </a:r>
            <a:r>
              <a:rPr lang="en-GB" dirty="0"/>
              <a:t>As you can see in the photo! Surreal to look at your site after 4 years and the the weir is gone. </a:t>
            </a:r>
          </a:p>
          <a:p>
            <a:endParaRPr lang="en-GB" dirty="0"/>
          </a:p>
          <a:p>
            <a:r>
              <a:rPr lang="en-GB" dirty="0"/>
              <a:t>Natural fish passage restored</a:t>
            </a:r>
          </a:p>
          <a:p>
            <a:r>
              <a:rPr lang="en-GB" dirty="0"/>
              <a:t>37.6km habitat opened up for first time in over 100 years</a:t>
            </a:r>
          </a:p>
          <a:p>
            <a:r>
              <a:rPr lang="en-GB" dirty="0"/>
              <a:t>RBMP actions achieved: Two waterbodies raised to Good for fish migration</a:t>
            </a:r>
          </a:p>
          <a:p>
            <a:r>
              <a:rPr lang="en-GB" dirty="0"/>
              <a:t>Natural river form and function including sediment transport restored.</a:t>
            </a:r>
          </a:p>
          <a:p>
            <a:r>
              <a:rPr lang="en-GB" dirty="0"/>
              <a:t>Low maintenance for landowners</a:t>
            </a:r>
          </a:p>
        </p:txBody>
      </p:sp>
      <p:sp>
        <p:nvSpPr>
          <p:cNvPr id="4" name="Slide Number Placeholder 3"/>
          <p:cNvSpPr>
            <a:spLocks noGrp="1"/>
          </p:cNvSpPr>
          <p:nvPr>
            <p:ph type="sldNum" sz="quarter" idx="5"/>
          </p:nvPr>
        </p:nvSpPr>
        <p:spPr/>
        <p:txBody>
          <a:bodyPr/>
          <a:lstStyle/>
          <a:p>
            <a:fld id="{4F17686F-438D-4843-9B16-7D073BE8E111}" type="slidenum">
              <a:rPr lang="en-GB" smtClean="0"/>
              <a:t>13</a:t>
            </a:fld>
            <a:endParaRPr lang="en-GB"/>
          </a:p>
        </p:txBody>
      </p:sp>
    </p:spTree>
    <p:extLst>
      <p:ext uri="{BB962C8B-B14F-4D97-AF65-F5344CB8AC3E}">
        <p14:creationId xmlns:p14="http://schemas.microsoft.com/office/powerpoint/2010/main" val="2123766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Sea trout redds spotted upstream of </a:t>
            </a:r>
            <a:r>
              <a:rPr lang="en-GB" dirty="0" err="1"/>
              <a:t>Bronie</a:t>
            </a:r>
            <a:r>
              <a:rPr lang="en-GB" dirty="0"/>
              <a:t> and Gateside Mills.</a:t>
            </a:r>
          </a:p>
          <a:p>
            <a:r>
              <a:rPr lang="en-GB" dirty="0"/>
              <a:t>Hoping to get SEPA ecology to e-fish this Summer to confirm Salmon</a:t>
            </a:r>
          </a:p>
          <a:p>
            <a:endParaRPr lang="en-GB" dirty="0"/>
          </a:p>
          <a:p>
            <a:r>
              <a:rPr lang="en-GB" dirty="0"/>
              <a:t>Gateside is stabilising while forming messy dynamic natural channel. Otters, Kingfisher, heron to name a few have all been seen.</a:t>
            </a:r>
          </a:p>
          <a:p>
            <a:r>
              <a:rPr lang="en-GB" dirty="0" err="1"/>
              <a:t>Bronie</a:t>
            </a:r>
            <a:r>
              <a:rPr lang="en-GB" dirty="0"/>
              <a:t> weathered first winter well and has stable channel.</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F17686F-438D-4843-9B16-7D073BE8E111}" type="slidenum">
              <a:rPr lang="en-GB" smtClean="0"/>
              <a:t>14</a:t>
            </a:fld>
            <a:endParaRPr lang="en-GB"/>
          </a:p>
        </p:txBody>
      </p:sp>
    </p:spTree>
    <p:extLst>
      <p:ext uri="{BB962C8B-B14F-4D97-AF65-F5344CB8AC3E}">
        <p14:creationId xmlns:p14="http://schemas.microsoft.com/office/powerpoint/2010/main" val="327916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Added benefit: As-Built Carbon emissions almost 40% less than estimate at end of design and very low waste</a:t>
            </a:r>
          </a:p>
          <a:p>
            <a:endParaRPr lang="en-GB" dirty="0"/>
          </a:p>
          <a:p>
            <a:r>
              <a:rPr lang="en-GB" dirty="0"/>
              <a:t>Project had a Sustainability focus. Opportunity was identified </a:t>
            </a:r>
            <a:r>
              <a:rPr lang="en-GB"/>
              <a:t>with Designer to </a:t>
            </a:r>
            <a:r>
              <a:rPr lang="en-GB" dirty="0"/>
              <a:t>use a carbon calculator to estimate and monitor emissions. 4.3 tonnes were reduced and majority of waste re-used by landowner. </a:t>
            </a:r>
          </a:p>
          <a:p>
            <a:endParaRPr lang="en-GB" dirty="0"/>
          </a:p>
        </p:txBody>
      </p:sp>
      <p:sp>
        <p:nvSpPr>
          <p:cNvPr id="4" name="Slide Number Placeholder 3"/>
          <p:cNvSpPr>
            <a:spLocks noGrp="1"/>
          </p:cNvSpPr>
          <p:nvPr>
            <p:ph type="sldNum" sz="quarter" idx="5"/>
          </p:nvPr>
        </p:nvSpPr>
        <p:spPr/>
        <p:txBody>
          <a:bodyPr/>
          <a:lstStyle/>
          <a:p>
            <a:fld id="{4F17686F-438D-4843-9B16-7D073BE8E111}" type="slidenum">
              <a:rPr lang="en-GB" smtClean="0"/>
              <a:t>15</a:t>
            </a:fld>
            <a:endParaRPr lang="en-GB"/>
          </a:p>
        </p:txBody>
      </p:sp>
    </p:spTree>
    <p:extLst>
      <p:ext uri="{BB962C8B-B14F-4D97-AF65-F5344CB8AC3E}">
        <p14:creationId xmlns:p14="http://schemas.microsoft.com/office/powerpoint/2010/main" val="1174124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Added benefit: 4400 native trees were planted in the riparian zone post works completion</a:t>
            </a:r>
          </a:p>
          <a:p>
            <a:endParaRPr lang="en-GB" dirty="0"/>
          </a:p>
          <a:p>
            <a:r>
              <a:rPr lang="en-GB" dirty="0"/>
              <a:t>Close communication required with landowner’s forestry manager during works to ensure the works were timed around the harvesting and re-planting of adjacent forest.  Forestry manager, contributed 4000 native trees when re-planting site and works contractor McGowans contributed a further 400 to the site. </a:t>
            </a:r>
          </a:p>
        </p:txBody>
      </p:sp>
      <p:sp>
        <p:nvSpPr>
          <p:cNvPr id="4" name="Slide Number Placeholder 3"/>
          <p:cNvSpPr>
            <a:spLocks noGrp="1"/>
          </p:cNvSpPr>
          <p:nvPr>
            <p:ph type="sldNum" sz="quarter" idx="5"/>
          </p:nvPr>
        </p:nvSpPr>
        <p:spPr/>
        <p:txBody>
          <a:bodyPr/>
          <a:lstStyle/>
          <a:p>
            <a:fld id="{4F17686F-438D-4843-9B16-7D073BE8E111}" type="slidenum">
              <a:rPr lang="en-GB" smtClean="0"/>
              <a:t>16</a:t>
            </a:fld>
            <a:endParaRPr lang="en-GB"/>
          </a:p>
        </p:txBody>
      </p:sp>
    </p:spTree>
    <p:extLst>
      <p:ext uri="{BB962C8B-B14F-4D97-AF65-F5344CB8AC3E}">
        <p14:creationId xmlns:p14="http://schemas.microsoft.com/office/powerpoint/2010/main" val="1748354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Hopefully this presentation has been valuable, thought provoking and if I’m lucky, motivational.</a:t>
            </a:r>
          </a:p>
          <a:p>
            <a:endParaRPr lang="en-GB" dirty="0"/>
          </a:p>
          <a:p>
            <a:r>
              <a:rPr lang="en-GB" dirty="0"/>
              <a:t>Key points</a:t>
            </a:r>
          </a:p>
          <a:p>
            <a:r>
              <a:rPr lang="en-GB" dirty="0"/>
              <a:t>Works- Expect unexpected challenges</a:t>
            </a:r>
          </a:p>
          <a:p>
            <a:r>
              <a:rPr lang="en-GB" dirty="0"/>
              <a:t>Technical support, close communication and relationship building very important</a:t>
            </a:r>
          </a:p>
          <a:p>
            <a:r>
              <a:rPr lang="en-GB" dirty="0"/>
              <a:t>Trust Designers and Contractors</a:t>
            </a:r>
          </a:p>
          <a:p>
            <a:r>
              <a:rPr lang="en-GB" dirty="0"/>
              <a:t>Success extremely rewarding!</a:t>
            </a:r>
          </a:p>
          <a:p>
            <a:r>
              <a:rPr lang="en-GB" dirty="0"/>
              <a:t>Restoring natural rivers may not work well with contracts. May have to accept risk.</a:t>
            </a:r>
          </a:p>
          <a:p>
            <a:r>
              <a:rPr lang="en-GB" dirty="0"/>
              <a:t>Landowner engagement, expectation management and boundary setting</a:t>
            </a:r>
          </a:p>
          <a:p>
            <a:r>
              <a:rPr lang="en-GB" dirty="0"/>
              <a:t>And Added Benefits come from good relationships and simply asking.</a:t>
            </a:r>
          </a:p>
          <a:p>
            <a:endParaRPr lang="en-GB" dirty="0"/>
          </a:p>
          <a:p>
            <a:r>
              <a:rPr lang="en-GB" dirty="0"/>
              <a:t>Thank you</a:t>
            </a:r>
          </a:p>
          <a:p>
            <a:endParaRPr lang="en-GB" dirty="0"/>
          </a:p>
        </p:txBody>
      </p:sp>
      <p:sp>
        <p:nvSpPr>
          <p:cNvPr id="4" name="Slide Number Placeholder 3"/>
          <p:cNvSpPr>
            <a:spLocks noGrp="1"/>
          </p:cNvSpPr>
          <p:nvPr>
            <p:ph type="sldNum" sz="quarter" idx="5"/>
          </p:nvPr>
        </p:nvSpPr>
        <p:spPr/>
        <p:txBody>
          <a:bodyPr/>
          <a:lstStyle/>
          <a:p>
            <a:fld id="{4F17686F-438D-4843-9B16-7D073BE8E111}" type="slidenum">
              <a:rPr lang="en-GB" smtClean="0"/>
              <a:t>17</a:t>
            </a:fld>
            <a:endParaRPr lang="en-GB"/>
          </a:p>
        </p:txBody>
      </p:sp>
    </p:spTree>
    <p:extLst>
      <p:ext uri="{BB962C8B-B14F-4D97-AF65-F5344CB8AC3E}">
        <p14:creationId xmlns:p14="http://schemas.microsoft.com/office/powerpoint/2010/main" val="2456233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like our most natural rivers, fish barrier removal has some unexpected twists and turns along the way.</a:t>
            </a:r>
          </a:p>
          <a:p>
            <a:endParaRPr lang="en-GB" dirty="0"/>
          </a:p>
          <a:p>
            <a:r>
              <a:rPr lang="en-GB" dirty="0"/>
              <a:t>Most of us in this room have experience of being involved in removing or easing fish barriers or hope to be soon.</a:t>
            </a:r>
          </a:p>
          <a:p>
            <a:endParaRPr lang="en-GB" dirty="0"/>
          </a:p>
          <a:p>
            <a:r>
              <a:rPr lang="en-GB" dirty="0"/>
              <a:t>I want to share SEPA’s experience of removing Gateside and </a:t>
            </a:r>
            <a:r>
              <a:rPr lang="en-GB" dirty="0" err="1"/>
              <a:t>Bronie</a:t>
            </a:r>
            <a:r>
              <a:rPr lang="en-GB" dirty="0"/>
              <a:t> barriers and some key challenges, successes and lessons from the experience. </a:t>
            </a:r>
          </a:p>
          <a:p>
            <a:endParaRPr lang="en-GB" dirty="0"/>
          </a:p>
        </p:txBody>
      </p:sp>
      <p:sp>
        <p:nvSpPr>
          <p:cNvPr id="4" name="Slide Number Placeholder 3"/>
          <p:cNvSpPr>
            <a:spLocks noGrp="1"/>
          </p:cNvSpPr>
          <p:nvPr>
            <p:ph type="sldNum" sz="quarter" idx="5"/>
          </p:nvPr>
        </p:nvSpPr>
        <p:spPr/>
        <p:txBody>
          <a:bodyPr/>
          <a:lstStyle/>
          <a:p>
            <a:fld id="{4F17686F-438D-4843-9B16-7D073BE8E111}" type="slidenum">
              <a:rPr lang="en-GB" smtClean="0"/>
              <a:t>2</a:t>
            </a:fld>
            <a:endParaRPr lang="en-GB"/>
          </a:p>
        </p:txBody>
      </p:sp>
    </p:spTree>
    <p:extLst>
      <p:ext uri="{BB962C8B-B14F-4D97-AF65-F5344CB8AC3E}">
        <p14:creationId xmlns:p14="http://schemas.microsoft.com/office/powerpoint/2010/main" val="713067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WEF unit in SEPA</a:t>
            </a:r>
          </a:p>
          <a:p>
            <a:r>
              <a:rPr lang="en-GB" dirty="0"/>
              <a:t>Administer funds on behalf of Scot Gov</a:t>
            </a:r>
          </a:p>
          <a:p>
            <a:r>
              <a:rPr lang="en-GB" dirty="0"/>
              <a:t>Deliver RBMP actions on removing fish barriers and improving river morphology</a:t>
            </a:r>
          </a:p>
          <a:p>
            <a:r>
              <a:rPr lang="en-GB" dirty="0"/>
              <a:t>WEF focus on historic structures no longer used</a:t>
            </a:r>
          </a:p>
          <a:p>
            <a:r>
              <a:rPr lang="en-GB" dirty="0"/>
              <a:t> </a:t>
            </a:r>
          </a:p>
          <a:p>
            <a:endParaRPr lang="en-GB" dirty="0"/>
          </a:p>
        </p:txBody>
      </p:sp>
      <p:sp>
        <p:nvSpPr>
          <p:cNvPr id="4" name="Slide Number Placeholder 3"/>
          <p:cNvSpPr>
            <a:spLocks noGrp="1"/>
          </p:cNvSpPr>
          <p:nvPr>
            <p:ph type="sldNum" sz="quarter" idx="5"/>
          </p:nvPr>
        </p:nvSpPr>
        <p:spPr/>
        <p:txBody>
          <a:bodyPr/>
          <a:lstStyle/>
          <a:p>
            <a:fld id="{4F17686F-438D-4843-9B16-7D073BE8E111}" type="slidenum">
              <a:rPr lang="en-GB" smtClean="0"/>
              <a:t>3</a:t>
            </a:fld>
            <a:endParaRPr lang="en-GB"/>
          </a:p>
        </p:txBody>
      </p:sp>
    </p:spTree>
    <p:extLst>
      <p:ext uri="{BB962C8B-B14F-4D97-AF65-F5344CB8AC3E}">
        <p14:creationId xmlns:p14="http://schemas.microsoft.com/office/powerpoint/2010/main" val="2109351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Both projects directly commissioned by SEPA and barriers removed in 2022.</a:t>
            </a:r>
          </a:p>
          <a:p>
            <a:endParaRPr lang="en-GB" dirty="0"/>
          </a:p>
          <a:p>
            <a:r>
              <a:rPr lang="en-GB" dirty="0"/>
              <a:t>Gateside Mills: 3m high weir on River Eden near </a:t>
            </a:r>
            <a:r>
              <a:rPr lang="en-GB" dirty="0" err="1"/>
              <a:t>Strathmiglo</a:t>
            </a:r>
            <a:r>
              <a:rPr lang="en-GB" dirty="0"/>
              <a:t>, Fife. </a:t>
            </a:r>
          </a:p>
          <a:p>
            <a:r>
              <a:rPr lang="en-GB" dirty="0" err="1"/>
              <a:t>Bronie</a:t>
            </a:r>
            <a:r>
              <a:rPr lang="en-GB" dirty="0"/>
              <a:t> Burn: 1.5m high weir on </a:t>
            </a:r>
            <a:r>
              <a:rPr lang="en-GB" dirty="0" err="1"/>
              <a:t>trib</a:t>
            </a:r>
            <a:r>
              <a:rPr lang="en-GB" dirty="0"/>
              <a:t> of River </a:t>
            </a:r>
            <a:r>
              <a:rPr lang="en-GB" dirty="0" err="1"/>
              <a:t>Ythan</a:t>
            </a:r>
            <a:r>
              <a:rPr lang="en-GB" dirty="0"/>
              <a:t> near Ellon, Aberdeenshire.</a:t>
            </a:r>
          </a:p>
          <a:p>
            <a:endParaRPr lang="en-GB" dirty="0"/>
          </a:p>
          <a:p>
            <a:r>
              <a:rPr lang="en-GB" dirty="0"/>
              <a:t>Gateside: Weir removed and replaced with 80m of close to nature step-pool channel</a:t>
            </a:r>
          </a:p>
          <a:p>
            <a:r>
              <a:rPr lang="en-GB" dirty="0"/>
              <a:t>Designer: RHDHV ; Contractor: </a:t>
            </a:r>
            <a:r>
              <a:rPr lang="en-GB" dirty="0" err="1"/>
              <a:t>Ebsford</a:t>
            </a:r>
            <a:r>
              <a:rPr lang="en-GB" dirty="0"/>
              <a:t> Environmental</a:t>
            </a:r>
          </a:p>
          <a:p>
            <a:endParaRPr lang="en-GB" dirty="0"/>
          </a:p>
          <a:p>
            <a:r>
              <a:rPr lang="en-GB" dirty="0" err="1"/>
              <a:t>Bronie</a:t>
            </a:r>
            <a:r>
              <a:rPr lang="en-GB" dirty="0"/>
              <a:t>: Weir removed and large wood structures used to stabilise channel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Designer: CBEC; Contractor: McGowans Environmental Engineering</a:t>
            </a:r>
          </a:p>
          <a:p>
            <a:endParaRPr lang="en-GB" dirty="0"/>
          </a:p>
          <a:p>
            <a:endParaRPr lang="en-GB" dirty="0"/>
          </a:p>
        </p:txBody>
      </p:sp>
      <p:sp>
        <p:nvSpPr>
          <p:cNvPr id="4" name="Slide Number Placeholder 3"/>
          <p:cNvSpPr>
            <a:spLocks noGrp="1"/>
          </p:cNvSpPr>
          <p:nvPr>
            <p:ph type="sldNum" sz="quarter" idx="5"/>
          </p:nvPr>
        </p:nvSpPr>
        <p:spPr/>
        <p:txBody>
          <a:bodyPr/>
          <a:lstStyle/>
          <a:p>
            <a:fld id="{4F17686F-438D-4843-9B16-7D073BE8E111}" type="slidenum">
              <a:rPr lang="en-GB" smtClean="0"/>
              <a:t>4</a:t>
            </a:fld>
            <a:endParaRPr lang="en-GB"/>
          </a:p>
        </p:txBody>
      </p:sp>
    </p:spTree>
    <p:extLst>
      <p:ext uri="{BB962C8B-B14F-4D97-AF65-F5344CB8AC3E}">
        <p14:creationId xmlns:p14="http://schemas.microsoft.com/office/powerpoint/2010/main" val="1825374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like our migratory fish, fish barrier removal projects face difficult and unexpected challenges</a:t>
            </a:r>
          </a:p>
          <a:p>
            <a:r>
              <a:rPr lang="en-GB" dirty="0"/>
              <a:t>Focus of my experience will be Gateside</a:t>
            </a:r>
          </a:p>
        </p:txBody>
      </p:sp>
      <p:sp>
        <p:nvSpPr>
          <p:cNvPr id="4" name="Slide Number Placeholder 3"/>
          <p:cNvSpPr>
            <a:spLocks noGrp="1"/>
          </p:cNvSpPr>
          <p:nvPr>
            <p:ph type="sldNum" sz="quarter" idx="5"/>
          </p:nvPr>
        </p:nvSpPr>
        <p:spPr/>
        <p:txBody>
          <a:bodyPr/>
          <a:lstStyle/>
          <a:p>
            <a:fld id="{4F17686F-438D-4843-9B16-7D073BE8E111}" type="slidenum">
              <a:rPr lang="en-GB" smtClean="0"/>
              <a:t>5</a:t>
            </a:fld>
            <a:endParaRPr lang="en-GB"/>
          </a:p>
        </p:txBody>
      </p:sp>
    </p:spTree>
    <p:extLst>
      <p:ext uri="{BB962C8B-B14F-4D97-AF65-F5344CB8AC3E}">
        <p14:creationId xmlns:p14="http://schemas.microsoft.com/office/powerpoint/2010/main" val="724385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 Risk presence of water voles pre-works could delay groundworks by a year if found. </a:t>
            </a:r>
          </a:p>
          <a:p>
            <a:r>
              <a:rPr lang="en-GB" dirty="0"/>
              <a:t>I lost sleep over this… </a:t>
            </a:r>
          </a:p>
          <a:p>
            <a:r>
              <a:rPr lang="en-GB" dirty="0"/>
              <a:t>If unfamiliar with Water Voles, they are a protected species in Scotland and UK.</a:t>
            </a:r>
          </a:p>
          <a:p>
            <a:r>
              <a:rPr lang="en-GB" dirty="0"/>
              <a:t>We missed carrying out water vole survey the Summer before works and timings for pre-works survey, licencing and mitigation did not work in the Spring. Translocation requires a lot of preparation!</a:t>
            </a:r>
          </a:p>
          <a:p>
            <a:endParaRPr lang="en-GB" dirty="0"/>
          </a:p>
          <a:p>
            <a:r>
              <a:rPr lang="en-GB" dirty="0"/>
              <a:t>We discussed issue with specialists in SEPA Ecology and </a:t>
            </a:r>
            <a:r>
              <a:rPr lang="en-GB" dirty="0" err="1"/>
              <a:t>NatureScot</a:t>
            </a:r>
            <a:r>
              <a:rPr lang="en-GB" dirty="0"/>
              <a:t> (remit for protected species) and formed an approach that involved surveying outside good practice period to allow us to assess risk as early as possible. Thankfully presence of Mink meant highly unlikely water voles present and which gave us confidence to procure groundworks contract.</a:t>
            </a:r>
          </a:p>
          <a:p>
            <a:endParaRPr lang="en-GB" dirty="0"/>
          </a:p>
          <a:p>
            <a:r>
              <a:rPr lang="en-GB" dirty="0"/>
              <a:t>Lesson: Communication with technical specialists key to resolving issue. External specialists are willing to help.</a:t>
            </a:r>
          </a:p>
          <a:p>
            <a:r>
              <a:rPr lang="en-GB" dirty="0"/>
              <a:t>Other obvious one: Water voles, plan well ahead!</a:t>
            </a:r>
          </a:p>
        </p:txBody>
      </p:sp>
      <p:sp>
        <p:nvSpPr>
          <p:cNvPr id="4" name="Slide Number Placeholder 3"/>
          <p:cNvSpPr>
            <a:spLocks noGrp="1"/>
          </p:cNvSpPr>
          <p:nvPr>
            <p:ph type="sldNum" sz="quarter" idx="5"/>
          </p:nvPr>
        </p:nvSpPr>
        <p:spPr/>
        <p:txBody>
          <a:bodyPr/>
          <a:lstStyle/>
          <a:p>
            <a:fld id="{4F17686F-438D-4843-9B16-7D073BE8E111}" type="slidenum">
              <a:rPr lang="en-GB" smtClean="0"/>
              <a:t>6</a:t>
            </a:fld>
            <a:endParaRPr lang="en-GB"/>
          </a:p>
        </p:txBody>
      </p:sp>
    </p:spTree>
    <p:extLst>
      <p:ext uri="{BB962C8B-B14F-4D97-AF65-F5344CB8AC3E}">
        <p14:creationId xmlns:p14="http://schemas.microsoft.com/office/powerpoint/2010/main" val="299768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 An opportunity to store 92m3 of INNS contaminated sediment on-site arose before works. We were keen to include due to benefits for sustainability.</a:t>
            </a:r>
          </a:p>
          <a:p>
            <a:endParaRPr lang="en-GB" dirty="0"/>
          </a:p>
          <a:p>
            <a:r>
              <a:rPr lang="en-GB" dirty="0"/>
              <a:t>What we did: We relied on consultant’s expertise to decide whether to store INNS material on-site or off-site in their tender bids. Some bidders did not like this! Successful contractor happy to bury on site. However,  required works site boundary change and approval from local authority to close path for a week. </a:t>
            </a:r>
          </a:p>
          <a:p>
            <a:endParaRPr lang="en-GB" dirty="0"/>
          </a:p>
          <a:p>
            <a:r>
              <a:rPr lang="en-GB" dirty="0"/>
              <a:t>Council application response time normally a month but early communication meant they were able to do a fast turnaround for us &lt;1 week.</a:t>
            </a:r>
          </a:p>
          <a:p>
            <a:endParaRPr lang="en-GB" dirty="0"/>
          </a:p>
          <a:p>
            <a:r>
              <a:rPr lang="en-GB" dirty="0"/>
              <a:t>Lessons: Contractor experience and innovation relied upon.</a:t>
            </a:r>
          </a:p>
          <a:p>
            <a:r>
              <a:rPr lang="en-GB" dirty="0"/>
              <a:t>Good relationship building and close communication with approval bodies key in these scenarios.</a:t>
            </a:r>
          </a:p>
          <a:p>
            <a:r>
              <a:rPr lang="en-GB" dirty="0"/>
              <a:t>Obvious: Identifying INNS burial opportunity at Design would have made this task a lot easier!</a:t>
            </a:r>
          </a:p>
          <a:p>
            <a:endParaRPr lang="en-GB" dirty="0"/>
          </a:p>
          <a:p>
            <a:endParaRPr lang="en-GB" dirty="0"/>
          </a:p>
        </p:txBody>
      </p:sp>
      <p:sp>
        <p:nvSpPr>
          <p:cNvPr id="4" name="Slide Number Placeholder 3"/>
          <p:cNvSpPr>
            <a:spLocks noGrp="1"/>
          </p:cNvSpPr>
          <p:nvPr>
            <p:ph type="sldNum" sz="quarter" idx="5"/>
          </p:nvPr>
        </p:nvSpPr>
        <p:spPr/>
        <p:txBody>
          <a:bodyPr/>
          <a:lstStyle/>
          <a:p>
            <a:fld id="{4F17686F-438D-4843-9B16-7D073BE8E111}" type="slidenum">
              <a:rPr lang="en-GB" smtClean="0"/>
              <a:t>7</a:t>
            </a:fld>
            <a:endParaRPr lang="en-GB"/>
          </a:p>
        </p:txBody>
      </p:sp>
    </p:spTree>
    <p:extLst>
      <p:ext uri="{BB962C8B-B14F-4D97-AF65-F5344CB8AC3E}">
        <p14:creationId xmlns:p14="http://schemas.microsoft.com/office/powerpoint/2010/main" val="3597642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 River Eden had highest water scarcity in Scotland during the first few weeks of works, this meant aquatic ecology was extra vulnerable to additional stress.</a:t>
            </a:r>
          </a:p>
          <a:p>
            <a:endParaRPr lang="en-GB" dirty="0"/>
          </a:p>
          <a:p>
            <a:r>
              <a:rPr lang="en-GB" dirty="0"/>
              <a:t>Risk: We cause harm to fish and breach CAR licence requiring SEPA regulatory action. Reputational risk. </a:t>
            </a:r>
          </a:p>
          <a:p>
            <a:r>
              <a:rPr lang="en-GB" dirty="0"/>
              <a:t>Therefore, it was extra important that precautions were taken to protect fish and manage silt during works.</a:t>
            </a:r>
          </a:p>
          <a:p>
            <a:endParaRPr lang="en-GB" dirty="0"/>
          </a:p>
          <a:p>
            <a:r>
              <a:rPr lang="en-GB" dirty="0"/>
              <a:t>Twist: Fish rescue contractor tested positive for Covid and was fish rescue delayed.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did: Worked closely with contractor and Design supervision to ensure no harm came to fish until fish rescue could happen. Water scarcity added to daily weather checks. Trial pits planned for in-channel were done in the dry and ensured silt monitoring and mitigations were in place. </a:t>
            </a:r>
          </a:p>
          <a:p>
            <a:endParaRPr lang="en-GB" dirty="0"/>
          </a:p>
          <a:p>
            <a:r>
              <a:rPr lang="en-GB" dirty="0"/>
              <a:t>Lesson: Close communication with contractor and Design supervision required to ensure water scarcity and environmental risks managed. </a:t>
            </a:r>
          </a:p>
          <a:p>
            <a:r>
              <a:rPr lang="en-GB" dirty="0"/>
              <a:t>As Clients, we are required to be vigilant and aware.</a:t>
            </a:r>
          </a:p>
          <a:p>
            <a:endParaRPr lang="en-GB" dirty="0"/>
          </a:p>
        </p:txBody>
      </p:sp>
      <p:sp>
        <p:nvSpPr>
          <p:cNvPr id="4" name="Slide Number Placeholder 3"/>
          <p:cNvSpPr>
            <a:spLocks noGrp="1"/>
          </p:cNvSpPr>
          <p:nvPr>
            <p:ph type="sldNum" sz="quarter" idx="5"/>
          </p:nvPr>
        </p:nvSpPr>
        <p:spPr/>
        <p:txBody>
          <a:bodyPr/>
          <a:lstStyle/>
          <a:p>
            <a:fld id="{4F17686F-438D-4843-9B16-7D073BE8E111}" type="slidenum">
              <a:rPr lang="en-GB" smtClean="0"/>
              <a:t>8</a:t>
            </a:fld>
            <a:endParaRPr lang="en-GB"/>
          </a:p>
        </p:txBody>
      </p:sp>
    </p:spTree>
    <p:extLst>
      <p:ext uri="{BB962C8B-B14F-4D97-AF65-F5344CB8AC3E}">
        <p14:creationId xmlns:p14="http://schemas.microsoft.com/office/powerpoint/2010/main" val="303485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a:t>
            </a:r>
          </a:p>
          <a:p>
            <a:r>
              <a:rPr lang="en-GB" dirty="0"/>
              <a:t>LO agreement took 1 year and required local regulatory officer support</a:t>
            </a:r>
          </a:p>
          <a:p>
            <a:r>
              <a:rPr lang="en-GB" dirty="0"/>
              <a:t>LO attached to heritage of weir, had to compromise and design around keeping stone lade entrance</a:t>
            </a:r>
          </a:p>
          <a:p>
            <a:r>
              <a:rPr lang="en-GB" dirty="0" err="1"/>
              <a:t>Flytipped</a:t>
            </a:r>
            <a:r>
              <a:rPr lang="en-GB" dirty="0"/>
              <a:t> asbestos on site access, had to be dealt with by specialist contractor.</a:t>
            </a:r>
          </a:p>
          <a:p>
            <a:r>
              <a:rPr lang="en-GB" dirty="0"/>
              <a:t> </a:t>
            </a:r>
          </a:p>
          <a:p>
            <a:r>
              <a:rPr lang="en-GB" dirty="0"/>
              <a:t>Great success: Forestry ditch with lining used to dewater works channel and keep silt impact low. Clever use of site. </a:t>
            </a:r>
          </a:p>
        </p:txBody>
      </p:sp>
      <p:sp>
        <p:nvSpPr>
          <p:cNvPr id="4" name="Slide Number Placeholder 3"/>
          <p:cNvSpPr>
            <a:spLocks noGrp="1"/>
          </p:cNvSpPr>
          <p:nvPr>
            <p:ph type="sldNum" sz="quarter" idx="5"/>
          </p:nvPr>
        </p:nvSpPr>
        <p:spPr/>
        <p:txBody>
          <a:bodyPr/>
          <a:lstStyle/>
          <a:p>
            <a:fld id="{4F17686F-438D-4843-9B16-7D073BE8E111}" type="slidenum">
              <a:rPr lang="en-GB" smtClean="0"/>
              <a:t>9</a:t>
            </a:fld>
            <a:endParaRPr lang="en-GB"/>
          </a:p>
        </p:txBody>
      </p:sp>
    </p:spTree>
    <p:extLst>
      <p:ext uri="{BB962C8B-B14F-4D97-AF65-F5344CB8AC3E}">
        <p14:creationId xmlns:p14="http://schemas.microsoft.com/office/powerpoint/2010/main" val="190089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PA Cover (editable ic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60585-155C-DA94-EB5B-B5DA2632DDCF}"/>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a:extLst>
              <a:ext uri="{FF2B5EF4-FFF2-40B4-BE49-F238E27FC236}">
                <a16:creationId xmlns:a16="http://schemas.microsoft.com/office/drawing/2014/main" id="{C682DFFF-36AA-E082-0846-00B01BD2BC41}"/>
              </a:ext>
            </a:extLst>
          </p:cNvPr>
          <p:cNvSpPr>
            <a:spLocks noGrp="1"/>
          </p:cNvSpPr>
          <p:nvPr>
            <p:ph type="body" sz="quarter" idx="10" hasCustomPrompt="1"/>
          </p:nvPr>
        </p:nvSpPr>
        <p:spPr>
          <a:xfrm>
            <a:off x="358775" y="4711700"/>
            <a:ext cx="3535892" cy="155575"/>
          </a:xfrm>
          <a:prstGeom prst="rect">
            <a:avLst/>
          </a:prstGeom>
        </p:spPr>
        <p:txBody>
          <a:bodyPr lIns="0" tIns="0" rIns="0" bIns="0" anchor="b" anchorCtr="0"/>
          <a:lstStyle>
            <a:lvl1pPr marL="0" indent="0">
              <a:buNone/>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Date or issue</a:t>
            </a:r>
          </a:p>
        </p:txBody>
      </p:sp>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58776" y="2646000"/>
            <a:ext cx="6321425" cy="382950"/>
          </a:xfrm>
          <a:prstGeom prst="rect">
            <a:avLst/>
          </a:prstGeom>
        </p:spPr>
        <p:txBody>
          <a:bodyPr lIns="0" tIns="0" rIns="0" bIns="0"/>
          <a:lstStyle>
            <a:lvl1pPr marL="0" indent="0">
              <a:buNone/>
              <a:defRPr sz="27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a main title</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58776" y="3105000"/>
            <a:ext cx="6321425" cy="1238400"/>
          </a:xfrm>
          <a:prstGeom prst="rect">
            <a:avLst/>
          </a:prstGeom>
        </p:spPr>
        <p:txBody>
          <a:bodyPr lIns="0" tIns="0" rIns="0" bIns="0"/>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supporting text</a:t>
            </a:r>
            <a:endParaRPr lang="en-US"/>
          </a:p>
        </p:txBody>
      </p:sp>
      <p:pic>
        <p:nvPicPr>
          <p:cNvPr id="8" name="Picture 7" descr="A picture containing text, clipart&#10;&#10;Description automatically generated">
            <a:extLst>
              <a:ext uri="{FF2B5EF4-FFF2-40B4-BE49-F238E27FC236}">
                <a16:creationId xmlns:a16="http://schemas.microsoft.com/office/drawing/2014/main" id="{304DFB41-1869-83DA-8B27-40E34ED8DB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8775" y="273200"/>
            <a:ext cx="2591998" cy="651692"/>
          </a:xfrm>
          <a:prstGeom prst="rect">
            <a:avLst/>
          </a:prstGeom>
        </p:spPr>
      </p:pic>
    </p:spTree>
    <p:extLst>
      <p:ext uri="{BB962C8B-B14F-4D97-AF65-F5344CB8AC3E}">
        <p14:creationId xmlns:p14="http://schemas.microsoft.com/office/powerpoint/2010/main" val="3498054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PA Cover (Wa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60585-155C-DA94-EB5B-B5DA2632DDCF}"/>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a:extLst>
              <a:ext uri="{FF2B5EF4-FFF2-40B4-BE49-F238E27FC236}">
                <a16:creationId xmlns:a16="http://schemas.microsoft.com/office/drawing/2014/main" id="{C682DFFF-36AA-E082-0846-00B01BD2BC41}"/>
              </a:ext>
            </a:extLst>
          </p:cNvPr>
          <p:cNvSpPr>
            <a:spLocks noGrp="1"/>
          </p:cNvSpPr>
          <p:nvPr>
            <p:ph type="body" sz="quarter" idx="10" hasCustomPrompt="1"/>
          </p:nvPr>
        </p:nvSpPr>
        <p:spPr>
          <a:xfrm>
            <a:off x="358775" y="4711700"/>
            <a:ext cx="3535892" cy="155575"/>
          </a:xfrm>
          <a:prstGeom prst="rect">
            <a:avLst/>
          </a:prstGeom>
        </p:spPr>
        <p:txBody>
          <a:bodyPr lIns="0" tIns="0" rIns="0" bIns="0" anchor="b" anchorCtr="0"/>
          <a:lstStyle>
            <a:lvl1pPr marL="0" indent="0">
              <a:buNone/>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Date or issue</a:t>
            </a:r>
          </a:p>
        </p:txBody>
      </p:sp>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58776" y="2646000"/>
            <a:ext cx="6321425" cy="382950"/>
          </a:xfrm>
          <a:prstGeom prst="rect">
            <a:avLst/>
          </a:prstGeom>
        </p:spPr>
        <p:txBody>
          <a:bodyPr lIns="0" tIns="0" rIns="0" bIns="0"/>
          <a:lstStyle>
            <a:lvl1pPr marL="0" indent="0">
              <a:buNone/>
              <a:defRPr sz="27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a main title</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58776" y="3105000"/>
            <a:ext cx="6321425" cy="1238400"/>
          </a:xfrm>
          <a:prstGeom prst="rect">
            <a:avLst/>
          </a:prstGeom>
        </p:spPr>
        <p:txBody>
          <a:bodyPr lIns="0" tIns="0" rIns="0" bIns="0"/>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supporting text</a:t>
            </a:r>
            <a:endParaRPr lang="en-US"/>
          </a:p>
        </p:txBody>
      </p:sp>
      <p:pic>
        <p:nvPicPr>
          <p:cNvPr id="13" name="Picture 12" descr="Background pattern&#10;&#10;Description automatically generated">
            <a:extLst>
              <a:ext uri="{FF2B5EF4-FFF2-40B4-BE49-F238E27FC236}">
                <a16:creationId xmlns:a16="http://schemas.microsoft.com/office/drawing/2014/main" id="{37248714-83AC-D89E-7FC1-8058C16398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3128" y="1646403"/>
            <a:ext cx="3220872" cy="3220872"/>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8BA19078-A9BE-FA8E-2816-4985085407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8775" y="273200"/>
            <a:ext cx="2591998" cy="651692"/>
          </a:xfrm>
          <a:prstGeom prst="rect">
            <a:avLst/>
          </a:prstGeom>
        </p:spPr>
      </p:pic>
    </p:spTree>
    <p:extLst>
      <p:ext uri="{BB962C8B-B14F-4D97-AF65-F5344CB8AC3E}">
        <p14:creationId xmlns:p14="http://schemas.microsoft.com/office/powerpoint/2010/main" val="3201111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PA Cover (Wa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60585-155C-DA94-EB5B-B5DA2632DDCF}"/>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a:extLst>
              <a:ext uri="{FF2B5EF4-FFF2-40B4-BE49-F238E27FC236}">
                <a16:creationId xmlns:a16="http://schemas.microsoft.com/office/drawing/2014/main" id="{C682DFFF-36AA-E082-0846-00B01BD2BC41}"/>
              </a:ext>
            </a:extLst>
          </p:cNvPr>
          <p:cNvSpPr>
            <a:spLocks noGrp="1"/>
          </p:cNvSpPr>
          <p:nvPr>
            <p:ph type="body" sz="quarter" idx="10" hasCustomPrompt="1"/>
          </p:nvPr>
        </p:nvSpPr>
        <p:spPr>
          <a:xfrm>
            <a:off x="358775" y="4711700"/>
            <a:ext cx="3535892" cy="155575"/>
          </a:xfrm>
          <a:prstGeom prst="rect">
            <a:avLst/>
          </a:prstGeom>
        </p:spPr>
        <p:txBody>
          <a:bodyPr lIns="0" tIns="0" rIns="0" bIns="0" anchor="b" anchorCtr="0"/>
          <a:lstStyle>
            <a:lvl1pPr marL="0" indent="0">
              <a:buNone/>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Date or issue</a:t>
            </a:r>
          </a:p>
        </p:txBody>
      </p:sp>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58776" y="2646000"/>
            <a:ext cx="6321425" cy="382950"/>
          </a:xfrm>
          <a:prstGeom prst="rect">
            <a:avLst/>
          </a:prstGeom>
        </p:spPr>
        <p:txBody>
          <a:bodyPr lIns="0" tIns="0" rIns="0" bIns="0"/>
          <a:lstStyle>
            <a:lvl1pPr marL="0" indent="0">
              <a:buNone/>
              <a:defRPr sz="27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a main title</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58776" y="3105000"/>
            <a:ext cx="6321425" cy="1238400"/>
          </a:xfrm>
          <a:prstGeom prst="rect">
            <a:avLst/>
          </a:prstGeom>
        </p:spPr>
        <p:txBody>
          <a:bodyPr lIns="0" tIns="0" rIns="0" bIns="0"/>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supporting text</a:t>
            </a:r>
            <a:endParaRPr lang="en-US"/>
          </a:p>
        </p:txBody>
      </p:sp>
      <p:pic>
        <p:nvPicPr>
          <p:cNvPr id="13" name="Picture 12" descr="Shape, square&#10;&#10;Description automatically generated">
            <a:extLst>
              <a:ext uri="{FF2B5EF4-FFF2-40B4-BE49-F238E27FC236}">
                <a16:creationId xmlns:a16="http://schemas.microsoft.com/office/drawing/2014/main" id="{0845F270-A6AD-EF3C-9EBE-A7EFAD9B0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60526" y="1653284"/>
            <a:ext cx="783474" cy="3220949"/>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6BCD0D2A-3807-6FA0-EE79-45170D7025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8775" y="273200"/>
            <a:ext cx="2591998" cy="651692"/>
          </a:xfrm>
          <a:prstGeom prst="rect">
            <a:avLst/>
          </a:prstGeom>
        </p:spPr>
      </p:pic>
    </p:spTree>
    <p:extLst>
      <p:ext uri="{BB962C8B-B14F-4D97-AF65-F5344CB8AC3E}">
        <p14:creationId xmlns:p14="http://schemas.microsoft.com/office/powerpoint/2010/main" val="2726279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PA Cover (Wa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60585-155C-DA94-EB5B-B5DA2632DDCF}"/>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a:extLst>
              <a:ext uri="{FF2B5EF4-FFF2-40B4-BE49-F238E27FC236}">
                <a16:creationId xmlns:a16="http://schemas.microsoft.com/office/drawing/2014/main" id="{C682DFFF-36AA-E082-0846-00B01BD2BC41}"/>
              </a:ext>
            </a:extLst>
          </p:cNvPr>
          <p:cNvSpPr>
            <a:spLocks noGrp="1"/>
          </p:cNvSpPr>
          <p:nvPr>
            <p:ph type="body" sz="quarter" idx="10" hasCustomPrompt="1"/>
          </p:nvPr>
        </p:nvSpPr>
        <p:spPr>
          <a:xfrm>
            <a:off x="358775" y="4711700"/>
            <a:ext cx="3535892" cy="155575"/>
          </a:xfrm>
          <a:prstGeom prst="rect">
            <a:avLst/>
          </a:prstGeom>
        </p:spPr>
        <p:txBody>
          <a:bodyPr lIns="0" tIns="0" rIns="0" bIns="0" anchor="b" anchorCtr="0"/>
          <a:lstStyle>
            <a:lvl1pPr marL="0" indent="0">
              <a:buNone/>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Date or issue</a:t>
            </a:r>
          </a:p>
        </p:txBody>
      </p:sp>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58776" y="2646000"/>
            <a:ext cx="6321425" cy="382950"/>
          </a:xfrm>
          <a:prstGeom prst="rect">
            <a:avLst/>
          </a:prstGeom>
        </p:spPr>
        <p:txBody>
          <a:bodyPr lIns="0" tIns="0" rIns="0" bIns="0"/>
          <a:lstStyle>
            <a:lvl1pPr marL="0" indent="0">
              <a:buNone/>
              <a:defRPr sz="27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a main title</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58776" y="3105000"/>
            <a:ext cx="6321425" cy="1238400"/>
          </a:xfrm>
          <a:prstGeom prst="rect">
            <a:avLst/>
          </a:prstGeom>
        </p:spPr>
        <p:txBody>
          <a:bodyPr lIns="0" tIns="0" rIns="0" bIns="0"/>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supporting text</a:t>
            </a:r>
            <a:endParaRPr lang="en-US"/>
          </a:p>
        </p:txBody>
      </p:sp>
      <p:pic>
        <p:nvPicPr>
          <p:cNvPr id="15" name="Picture 14" descr="Icon&#10;&#10;Description automatically generated">
            <a:extLst>
              <a:ext uri="{FF2B5EF4-FFF2-40B4-BE49-F238E27FC236}">
                <a16:creationId xmlns:a16="http://schemas.microsoft.com/office/drawing/2014/main" id="{95FA7FF9-D489-C7A9-E195-439C3BE84F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39293" y="1653285"/>
            <a:ext cx="3304707" cy="3213990"/>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4A8EE1CB-0021-895A-A238-4AF07A6D12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8775" y="273200"/>
            <a:ext cx="2591998" cy="651692"/>
          </a:xfrm>
          <a:prstGeom prst="rect">
            <a:avLst/>
          </a:prstGeom>
        </p:spPr>
      </p:pic>
    </p:spTree>
    <p:extLst>
      <p:ext uri="{BB962C8B-B14F-4D97-AF65-F5344CB8AC3E}">
        <p14:creationId xmlns:p14="http://schemas.microsoft.com/office/powerpoint/2010/main" val="3816332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PA Text (2 column tex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60001" y="756001"/>
            <a:ext cx="8425224" cy="358253"/>
          </a:xfrm>
          <a:prstGeom prst="rect">
            <a:avLst/>
          </a:prstGeom>
        </p:spPr>
        <p:txBody>
          <a:bodyPr lIns="0" tIns="0" rIns="0" bIns="0"/>
          <a:lstStyle>
            <a:lvl1pPr marL="0" indent="0">
              <a:buNone/>
              <a:defRPr sz="1800" b="1">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Primary heading</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58776" y="1242001"/>
            <a:ext cx="4034121" cy="196835"/>
          </a:xfrm>
          <a:prstGeom prst="rect">
            <a:avLst/>
          </a:prstGeom>
        </p:spPr>
        <p:txBody>
          <a:bodyPr lIns="0" tIns="0" rIns="0" bIns="0"/>
          <a:lstStyle>
            <a:lvl1pPr marL="0" indent="0">
              <a:buNone/>
              <a:defRPr sz="1200" b="1">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Sub heading</a:t>
            </a:r>
            <a:endParaRPr lang="en-US"/>
          </a:p>
        </p:txBody>
      </p:sp>
      <p:sp>
        <p:nvSpPr>
          <p:cNvPr id="7" name="Text Placeholder 6">
            <a:extLst>
              <a:ext uri="{FF2B5EF4-FFF2-40B4-BE49-F238E27FC236}">
                <a16:creationId xmlns:a16="http://schemas.microsoft.com/office/drawing/2014/main" id="{4299656A-CB01-CADA-80C9-0F27FE9C2D83}"/>
              </a:ext>
            </a:extLst>
          </p:cNvPr>
          <p:cNvSpPr>
            <a:spLocks noGrp="1"/>
          </p:cNvSpPr>
          <p:nvPr>
            <p:ph type="body" sz="quarter" idx="14" hasCustomPrompt="1"/>
          </p:nvPr>
        </p:nvSpPr>
        <p:spPr>
          <a:xfrm>
            <a:off x="358775" y="1647826"/>
            <a:ext cx="4033932" cy="2890556"/>
          </a:xfrm>
          <a:prstGeom prst="rect">
            <a:avLst/>
          </a:prstGeom>
        </p:spPr>
        <p:txBody>
          <a:bodyPr lIns="0" tIns="0" rIns="0" bIns="0"/>
          <a:lstStyle>
            <a:lvl1pPr marL="0" indent="0">
              <a:buNone/>
              <a:defRPr sz="1050"/>
            </a:lvl1pPr>
            <a:lvl2pPr marL="342900" indent="0">
              <a:buNone/>
              <a:defRPr/>
            </a:lvl2pPr>
            <a:lvl3pPr marL="685800" indent="0">
              <a:buNone/>
              <a:defRPr/>
            </a:lvl3pPr>
            <a:lvl4pPr marL="1028700" indent="0">
              <a:buNone/>
              <a:defRPr/>
            </a:lvl4pPr>
            <a:lvl5pPr marL="1371600" indent="0">
              <a:buNone/>
              <a:defRPr/>
            </a:lvl5pPr>
          </a:lstStyle>
          <a:p>
            <a:pPr lvl="0"/>
            <a:r>
              <a:rPr lang="en-US"/>
              <a:t>This is body text…</a:t>
            </a:r>
          </a:p>
        </p:txBody>
      </p:sp>
      <p:sp>
        <p:nvSpPr>
          <p:cNvPr id="18" name="Text Placeholder 13">
            <a:extLst>
              <a:ext uri="{FF2B5EF4-FFF2-40B4-BE49-F238E27FC236}">
                <a16:creationId xmlns:a16="http://schemas.microsoft.com/office/drawing/2014/main" id="{0B63ADFB-741C-59C5-228A-FF10AE3D4DFA}"/>
              </a:ext>
            </a:extLst>
          </p:cNvPr>
          <p:cNvSpPr>
            <a:spLocks noGrp="1"/>
          </p:cNvSpPr>
          <p:nvPr>
            <p:ph type="body" sz="quarter" idx="15" hasCustomPrompt="1"/>
          </p:nvPr>
        </p:nvSpPr>
        <p:spPr>
          <a:xfrm>
            <a:off x="4751294" y="1242001"/>
            <a:ext cx="4034121" cy="196835"/>
          </a:xfrm>
          <a:prstGeom prst="rect">
            <a:avLst/>
          </a:prstGeom>
        </p:spPr>
        <p:txBody>
          <a:bodyPr lIns="0" tIns="0" rIns="0" bIns="0"/>
          <a:lstStyle>
            <a:lvl1pPr marL="0" indent="0">
              <a:buNone/>
              <a:defRPr sz="1200" b="1">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Sub heading</a:t>
            </a:r>
            <a:endParaRPr lang="en-US"/>
          </a:p>
        </p:txBody>
      </p:sp>
      <p:sp>
        <p:nvSpPr>
          <p:cNvPr id="19" name="Text Placeholder 6">
            <a:extLst>
              <a:ext uri="{FF2B5EF4-FFF2-40B4-BE49-F238E27FC236}">
                <a16:creationId xmlns:a16="http://schemas.microsoft.com/office/drawing/2014/main" id="{F0C7A745-00E4-D208-2239-CFC657735E01}"/>
              </a:ext>
            </a:extLst>
          </p:cNvPr>
          <p:cNvSpPr>
            <a:spLocks noGrp="1"/>
          </p:cNvSpPr>
          <p:nvPr>
            <p:ph type="body" sz="quarter" idx="16" hasCustomPrompt="1"/>
          </p:nvPr>
        </p:nvSpPr>
        <p:spPr>
          <a:xfrm>
            <a:off x="4751293" y="1647826"/>
            <a:ext cx="4033932" cy="2890556"/>
          </a:xfrm>
          <a:prstGeom prst="rect">
            <a:avLst/>
          </a:prstGeom>
        </p:spPr>
        <p:txBody>
          <a:bodyPr lIns="0" tIns="0" rIns="0" bIns="0"/>
          <a:lstStyle>
            <a:lvl1pPr marL="0" indent="0">
              <a:buNone/>
              <a:defRPr sz="1050"/>
            </a:lvl1pPr>
            <a:lvl2pPr marL="342900" indent="0">
              <a:buNone/>
              <a:defRPr/>
            </a:lvl2pPr>
            <a:lvl3pPr marL="685800" indent="0">
              <a:buNone/>
              <a:defRPr/>
            </a:lvl3pPr>
            <a:lvl4pPr marL="1028700" indent="0">
              <a:buNone/>
              <a:defRPr/>
            </a:lvl4pPr>
            <a:lvl5pPr marL="1371600" indent="0">
              <a:buNone/>
              <a:defRPr/>
            </a:lvl5pPr>
          </a:lstStyle>
          <a:p>
            <a:pPr lvl="0"/>
            <a:r>
              <a:rPr lang="en-US"/>
              <a:t>This is body text…</a:t>
            </a:r>
          </a:p>
        </p:txBody>
      </p:sp>
      <p:cxnSp>
        <p:nvCxnSpPr>
          <p:cNvPr id="11" name="Straight Connector 10">
            <a:extLst>
              <a:ext uri="{FF2B5EF4-FFF2-40B4-BE49-F238E27FC236}">
                <a16:creationId xmlns:a16="http://schemas.microsoft.com/office/drawing/2014/main" id="{36DE8036-7047-605A-9B91-113BDA784CB4}"/>
              </a:ext>
            </a:extLst>
          </p:cNvPr>
          <p:cNvCxnSpPr/>
          <p:nvPr userDrawn="1"/>
        </p:nvCxnSpPr>
        <p:spPr>
          <a:xfrm>
            <a:off x="358775" y="513000"/>
            <a:ext cx="84264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697F3376-2A92-F63A-A154-62163BFC9FEB}"/>
              </a:ext>
            </a:extLst>
          </p:cNvPr>
          <p:cNvSpPr>
            <a:spLocks noGrp="1"/>
          </p:cNvSpPr>
          <p:nvPr>
            <p:ph type="body" sz="quarter" idx="17" hasCustomPrompt="1"/>
          </p:nvPr>
        </p:nvSpPr>
        <p:spPr>
          <a:xfrm>
            <a:off x="358776" y="324000"/>
            <a:ext cx="1801627" cy="128168"/>
          </a:xfrm>
          <a:prstGeom prst="rect">
            <a:avLst/>
          </a:prstGeom>
        </p:spPr>
        <p:txBody>
          <a:bodyPr lIns="0" tIns="0" rIns="0" bIns="0"/>
          <a:lstStyle>
            <a:lvl1pPr marL="0" indent="0">
              <a:buNone/>
              <a:defRPr sz="1050"/>
            </a:lvl1pPr>
            <a:lvl2pPr marL="342900" indent="0">
              <a:buNone/>
              <a:defRPr/>
            </a:lvl2pPr>
            <a:lvl3pPr marL="685800" indent="0">
              <a:buNone/>
              <a:defRPr/>
            </a:lvl3pPr>
            <a:lvl4pPr marL="1028700" indent="0">
              <a:buNone/>
              <a:defRPr/>
            </a:lvl4pPr>
            <a:lvl5pPr marL="1371600" indent="0">
              <a:buNone/>
              <a:defRPr/>
            </a:lvl5pPr>
          </a:lstStyle>
          <a:p>
            <a:pPr lvl="0"/>
            <a:r>
              <a:rPr lang="en-US"/>
              <a:t>A presentation title</a:t>
            </a:r>
          </a:p>
        </p:txBody>
      </p:sp>
    </p:spTree>
    <p:extLst>
      <p:ext uri="{BB962C8B-B14F-4D97-AF65-F5344CB8AC3E}">
        <p14:creationId xmlns:p14="http://schemas.microsoft.com/office/powerpoint/2010/main" val="3542316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PA Text (Single column and imag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60001" y="756001"/>
            <a:ext cx="8425224" cy="358253"/>
          </a:xfrm>
          <a:prstGeom prst="rect">
            <a:avLst/>
          </a:prstGeom>
        </p:spPr>
        <p:txBody>
          <a:bodyPr lIns="0" tIns="0" rIns="0" bIns="0"/>
          <a:lstStyle>
            <a:lvl1pPr marL="0" indent="0">
              <a:buNone/>
              <a:defRPr sz="1800" b="1">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Primary heading</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58776" y="1242001"/>
            <a:ext cx="4034121" cy="196835"/>
          </a:xfrm>
          <a:prstGeom prst="rect">
            <a:avLst/>
          </a:prstGeom>
        </p:spPr>
        <p:txBody>
          <a:bodyPr lIns="0" tIns="0" rIns="0" bIns="0"/>
          <a:lstStyle>
            <a:lvl1pPr marL="0" indent="0">
              <a:buNone/>
              <a:defRPr sz="1200" b="1">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Sub heading</a:t>
            </a:r>
            <a:endParaRPr lang="en-US"/>
          </a:p>
        </p:txBody>
      </p:sp>
      <p:sp>
        <p:nvSpPr>
          <p:cNvPr id="7" name="Text Placeholder 6">
            <a:extLst>
              <a:ext uri="{FF2B5EF4-FFF2-40B4-BE49-F238E27FC236}">
                <a16:creationId xmlns:a16="http://schemas.microsoft.com/office/drawing/2014/main" id="{4299656A-CB01-CADA-80C9-0F27FE9C2D83}"/>
              </a:ext>
            </a:extLst>
          </p:cNvPr>
          <p:cNvSpPr>
            <a:spLocks noGrp="1"/>
          </p:cNvSpPr>
          <p:nvPr>
            <p:ph type="body" sz="quarter" idx="14" hasCustomPrompt="1"/>
          </p:nvPr>
        </p:nvSpPr>
        <p:spPr>
          <a:xfrm>
            <a:off x="358775" y="1647826"/>
            <a:ext cx="4033932" cy="2890556"/>
          </a:xfrm>
          <a:prstGeom prst="rect">
            <a:avLst/>
          </a:prstGeom>
        </p:spPr>
        <p:txBody>
          <a:bodyPr lIns="0" tIns="0" rIns="0" bIns="0"/>
          <a:lstStyle>
            <a:lvl1pPr marL="0" indent="0">
              <a:buNone/>
              <a:defRPr sz="1050"/>
            </a:lvl1pPr>
            <a:lvl2pPr marL="342900" indent="0">
              <a:buNone/>
              <a:defRPr/>
            </a:lvl2pPr>
            <a:lvl3pPr marL="685800" indent="0">
              <a:buNone/>
              <a:defRPr/>
            </a:lvl3pPr>
            <a:lvl4pPr marL="1028700" indent="0">
              <a:buNone/>
              <a:defRPr/>
            </a:lvl4pPr>
            <a:lvl5pPr marL="1371600" indent="0">
              <a:buNone/>
              <a:defRPr/>
            </a:lvl5pPr>
          </a:lstStyle>
          <a:p>
            <a:pPr lvl="0"/>
            <a:r>
              <a:rPr lang="en-US"/>
              <a:t>This is body text…</a:t>
            </a:r>
          </a:p>
        </p:txBody>
      </p:sp>
      <p:cxnSp>
        <p:nvCxnSpPr>
          <p:cNvPr id="11" name="Straight Connector 10">
            <a:extLst>
              <a:ext uri="{FF2B5EF4-FFF2-40B4-BE49-F238E27FC236}">
                <a16:creationId xmlns:a16="http://schemas.microsoft.com/office/drawing/2014/main" id="{36DE8036-7047-605A-9B91-113BDA784CB4}"/>
              </a:ext>
            </a:extLst>
          </p:cNvPr>
          <p:cNvCxnSpPr/>
          <p:nvPr userDrawn="1"/>
        </p:nvCxnSpPr>
        <p:spPr>
          <a:xfrm>
            <a:off x="358775" y="513000"/>
            <a:ext cx="84264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697F3376-2A92-F63A-A154-62163BFC9FEB}"/>
              </a:ext>
            </a:extLst>
          </p:cNvPr>
          <p:cNvSpPr>
            <a:spLocks noGrp="1"/>
          </p:cNvSpPr>
          <p:nvPr>
            <p:ph type="body" sz="quarter" idx="17" hasCustomPrompt="1"/>
          </p:nvPr>
        </p:nvSpPr>
        <p:spPr>
          <a:xfrm>
            <a:off x="358776" y="324000"/>
            <a:ext cx="1801627" cy="128168"/>
          </a:xfrm>
          <a:prstGeom prst="rect">
            <a:avLst/>
          </a:prstGeom>
        </p:spPr>
        <p:txBody>
          <a:bodyPr lIns="0" tIns="0" rIns="0" bIns="0"/>
          <a:lstStyle>
            <a:lvl1pPr marL="0" indent="0">
              <a:buNone/>
              <a:defRPr sz="1050"/>
            </a:lvl1pPr>
            <a:lvl2pPr marL="342900" indent="0">
              <a:buNone/>
              <a:defRPr/>
            </a:lvl2pPr>
            <a:lvl3pPr marL="685800" indent="0">
              <a:buNone/>
              <a:defRPr/>
            </a:lvl3pPr>
            <a:lvl4pPr marL="1028700" indent="0">
              <a:buNone/>
              <a:defRPr/>
            </a:lvl4pPr>
            <a:lvl5pPr marL="1371600" indent="0">
              <a:buNone/>
              <a:defRPr/>
            </a:lvl5pPr>
          </a:lstStyle>
          <a:p>
            <a:pPr lvl="0"/>
            <a:r>
              <a:rPr lang="en-US"/>
              <a:t>A presentation title</a:t>
            </a:r>
          </a:p>
        </p:txBody>
      </p:sp>
      <p:sp>
        <p:nvSpPr>
          <p:cNvPr id="13" name="Picture Placeholder 3">
            <a:extLst>
              <a:ext uri="{FF2B5EF4-FFF2-40B4-BE49-F238E27FC236}">
                <a16:creationId xmlns:a16="http://schemas.microsoft.com/office/drawing/2014/main" id="{63E1ADC9-5962-8095-3251-EBF7ACAC71F1}"/>
              </a:ext>
            </a:extLst>
          </p:cNvPr>
          <p:cNvSpPr>
            <a:spLocks noGrp="1"/>
          </p:cNvSpPr>
          <p:nvPr>
            <p:ph type="pic" sz="quarter" idx="18"/>
          </p:nvPr>
        </p:nvSpPr>
        <p:spPr>
          <a:xfrm>
            <a:off x="4751105" y="1242001"/>
            <a:ext cx="4034121" cy="3296663"/>
          </a:xfrm>
          <a:prstGeom prst="rect">
            <a:avLst/>
          </a:prstGeom>
        </p:spPr>
        <p:txBody>
          <a:bodyPr/>
          <a:lstStyle/>
          <a:p>
            <a:endParaRPr lang="en-US"/>
          </a:p>
        </p:txBody>
      </p:sp>
    </p:spTree>
    <p:extLst>
      <p:ext uri="{BB962C8B-B14F-4D97-AF65-F5344CB8AC3E}">
        <p14:creationId xmlns:p14="http://schemas.microsoft.com/office/powerpoint/2010/main" val="2725740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PA Text (Single column and smart SEPA Text (Single column and smart ar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60001" y="756001"/>
            <a:ext cx="8425224" cy="358253"/>
          </a:xfrm>
          <a:prstGeom prst="rect">
            <a:avLst/>
          </a:prstGeom>
        </p:spPr>
        <p:txBody>
          <a:bodyPr lIns="0" tIns="0" rIns="0" bIns="0"/>
          <a:lstStyle>
            <a:lvl1pPr marL="0" indent="0">
              <a:buNone/>
              <a:defRPr sz="1800" b="1">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Primary heading</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58776" y="1242001"/>
            <a:ext cx="4034121" cy="196835"/>
          </a:xfrm>
          <a:prstGeom prst="rect">
            <a:avLst/>
          </a:prstGeom>
        </p:spPr>
        <p:txBody>
          <a:bodyPr lIns="0" tIns="0" rIns="0" bIns="0"/>
          <a:lstStyle>
            <a:lvl1pPr marL="0" indent="0">
              <a:buNone/>
              <a:defRPr sz="1200" b="1">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Sub heading</a:t>
            </a:r>
            <a:endParaRPr lang="en-US"/>
          </a:p>
        </p:txBody>
      </p:sp>
      <p:sp>
        <p:nvSpPr>
          <p:cNvPr id="7" name="Text Placeholder 6">
            <a:extLst>
              <a:ext uri="{FF2B5EF4-FFF2-40B4-BE49-F238E27FC236}">
                <a16:creationId xmlns:a16="http://schemas.microsoft.com/office/drawing/2014/main" id="{4299656A-CB01-CADA-80C9-0F27FE9C2D83}"/>
              </a:ext>
            </a:extLst>
          </p:cNvPr>
          <p:cNvSpPr>
            <a:spLocks noGrp="1"/>
          </p:cNvSpPr>
          <p:nvPr>
            <p:ph type="body" sz="quarter" idx="14" hasCustomPrompt="1"/>
          </p:nvPr>
        </p:nvSpPr>
        <p:spPr>
          <a:xfrm>
            <a:off x="358775" y="1647826"/>
            <a:ext cx="4033932" cy="2890556"/>
          </a:xfrm>
          <a:prstGeom prst="rect">
            <a:avLst/>
          </a:prstGeom>
        </p:spPr>
        <p:txBody>
          <a:bodyPr lIns="0" tIns="0" rIns="0" bIns="0"/>
          <a:lstStyle>
            <a:lvl1pPr marL="0" indent="0">
              <a:buNone/>
              <a:defRPr sz="1050"/>
            </a:lvl1pPr>
            <a:lvl2pPr marL="342900" indent="0">
              <a:buNone/>
              <a:defRPr/>
            </a:lvl2pPr>
            <a:lvl3pPr marL="685800" indent="0">
              <a:buNone/>
              <a:defRPr/>
            </a:lvl3pPr>
            <a:lvl4pPr marL="1028700" indent="0">
              <a:buNone/>
              <a:defRPr/>
            </a:lvl4pPr>
            <a:lvl5pPr marL="1371600" indent="0">
              <a:buNone/>
              <a:defRPr/>
            </a:lvl5pPr>
          </a:lstStyle>
          <a:p>
            <a:pPr lvl="0"/>
            <a:r>
              <a:rPr lang="en-US"/>
              <a:t>This is body text…</a:t>
            </a:r>
          </a:p>
        </p:txBody>
      </p:sp>
      <p:cxnSp>
        <p:nvCxnSpPr>
          <p:cNvPr id="11" name="Straight Connector 10">
            <a:extLst>
              <a:ext uri="{FF2B5EF4-FFF2-40B4-BE49-F238E27FC236}">
                <a16:creationId xmlns:a16="http://schemas.microsoft.com/office/drawing/2014/main" id="{36DE8036-7047-605A-9B91-113BDA784CB4}"/>
              </a:ext>
            </a:extLst>
          </p:cNvPr>
          <p:cNvCxnSpPr/>
          <p:nvPr userDrawn="1"/>
        </p:nvCxnSpPr>
        <p:spPr>
          <a:xfrm>
            <a:off x="358775" y="513000"/>
            <a:ext cx="84264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697F3376-2A92-F63A-A154-62163BFC9FEB}"/>
              </a:ext>
            </a:extLst>
          </p:cNvPr>
          <p:cNvSpPr>
            <a:spLocks noGrp="1"/>
          </p:cNvSpPr>
          <p:nvPr>
            <p:ph type="body" sz="quarter" idx="17" hasCustomPrompt="1"/>
          </p:nvPr>
        </p:nvSpPr>
        <p:spPr>
          <a:xfrm>
            <a:off x="358776" y="324000"/>
            <a:ext cx="1801627" cy="128168"/>
          </a:xfrm>
          <a:prstGeom prst="rect">
            <a:avLst/>
          </a:prstGeom>
        </p:spPr>
        <p:txBody>
          <a:bodyPr lIns="0" tIns="0" rIns="0" bIns="0"/>
          <a:lstStyle>
            <a:lvl1pPr marL="0" indent="0">
              <a:buNone/>
              <a:defRPr sz="1050"/>
            </a:lvl1pPr>
            <a:lvl2pPr marL="342900" indent="0">
              <a:buNone/>
              <a:defRPr/>
            </a:lvl2pPr>
            <a:lvl3pPr marL="685800" indent="0">
              <a:buNone/>
              <a:defRPr/>
            </a:lvl3pPr>
            <a:lvl4pPr marL="1028700" indent="0">
              <a:buNone/>
              <a:defRPr/>
            </a:lvl4pPr>
            <a:lvl5pPr marL="1371600" indent="0">
              <a:buNone/>
              <a:defRPr/>
            </a:lvl5pPr>
          </a:lstStyle>
          <a:p>
            <a:pPr lvl="0"/>
            <a:r>
              <a:rPr lang="en-US"/>
              <a:t>A presentation title</a:t>
            </a:r>
          </a:p>
        </p:txBody>
      </p:sp>
      <p:sp>
        <p:nvSpPr>
          <p:cNvPr id="15" name="SmartArt Placeholder 3">
            <a:extLst>
              <a:ext uri="{FF2B5EF4-FFF2-40B4-BE49-F238E27FC236}">
                <a16:creationId xmlns:a16="http://schemas.microsoft.com/office/drawing/2014/main" id="{9CD1F023-6E40-0325-EC84-4EDB047B3242}"/>
              </a:ext>
            </a:extLst>
          </p:cNvPr>
          <p:cNvSpPr>
            <a:spLocks noGrp="1"/>
          </p:cNvSpPr>
          <p:nvPr>
            <p:ph type="dgm" sz="quarter" idx="19"/>
          </p:nvPr>
        </p:nvSpPr>
        <p:spPr>
          <a:xfrm>
            <a:off x="4750915" y="1242000"/>
            <a:ext cx="4033931" cy="3296381"/>
          </a:xfrm>
          <a:prstGeom prst="rect">
            <a:avLst/>
          </a:prstGeom>
        </p:spPr>
        <p:txBody>
          <a:bodyPr/>
          <a:lstStyle/>
          <a:p>
            <a:endParaRPr lang="en-US"/>
          </a:p>
        </p:txBody>
      </p:sp>
    </p:spTree>
    <p:extLst>
      <p:ext uri="{BB962C8B-B14F-4D97-AF65-F5344CB8AC3E}">
        <p14:creationId xmlns:p14="http://schemas.microsoft.com/office/powerpoint/2010/main" val="873406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PA Text (Large bullets)">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6DE8036-7047-605A-9B91-113BDA784CB4}"/>
              </a:ext>
            </a:extLst>
          </p:cNvPr>
          <p:cNvCxnSpPr/>
          <p:nvPr userDrawn="1"/>
        </p:nvCxnSpPr>
        <p:spPr>
          <a:xfrm>
            <a:off x="358775" y="513000"/>
            <a:ext cx="84264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697F3376-2A92-F63A-A154-62163BFC9FEB}"/>
              </a:ext>
            </a:extLst>
          </p:cNvPr>
          <p:cNvSpPr>
            <a:spLocks noGrp="1"/>
          </p:cNvSpPr>
          <p:nvPr>
            <p:ph type="body" sz="quarter" idx="17" hasCustomPrompt="1"/>
          </p:nvPr>
        </p:nvSpPr>
        <p:spPr>
          <a:xfrm>
            <a:off x="358776" y="324000"/>
            <a:ext cx="1801627" cy="128168"/>
          </a:xfrm>
          <a:prstGeom prst="rect">
            <a:avLst/>
          </a:prstGeom>
        </p:spPr>
        <p:txBody>
          <a:bodyPr lIns="0" tIns="0" rIns="0" bIns="0"/>
          <a:lstStyle>
            <a:lvl1pPr marL="0" indent="0">
              <a:buNone/>
              <a:defRPr sz="1050"/>
            </a:lvl1pPr>
            <a:lvl2pPr marL="342900" indent="0">
              <a:buNone/>
              <a:defRPr/>
            </a:lvl2pPr>
            <a:lvl3pPr marL="685800" indent="0">
              <a:buNone/>
              <a:defRPr/>
            </a:lvl3pPr>
            <a:lvl4pPr marL="1028700" indent="0">
              <a:buNone/>
              <a:defRPr/>
            </a:lvl4pPr>
            <a:lvl5pPr marL="1371600" indent="0">
              <a:buNone/>
              <a:defRPr/>
            </a:lvl5pPr>
          </a:lstStyle>
          <a:p>
            <a:pPr lvl="0"/>
            <a:r>
              <a:rPr lang="en-US"/>
              <a:t>A presentation title</a:t>
            </a:r>
          </a:p>
        </p:txBody>
      </p:sp>
      <p:sp>
        <p:nvSpPr>
          <p:cNvPr id="4" name="Text Placeholder 3">
            <a:extLst>
              <a:ext uri="{FF2B5EF4-FFF2-40B4-BE49-F238E27FC236}">
                <a16:creationId xmlns:a16="http://schemas.microsoft.com/office/drawing/2014/main" id="{0B01BA62-0B80-9168-9906-CA7C86A5A389}"/>
              </a:ext>
            </a:extLst>
          </p:cNvPr>
          <p:cNvSpPr>
            <a:spLocks noGrp="1"/>
          </p:cNvSpPr>
          <p:nvPr>
            <p:ph type="body" sz="quarter" idx="18" hasCustomPrompt="1"/>
          </p:nvPr>
        </p:nvSpPr>
        <p:spPr>
          <a:xfrm>
            <a:off x="358775" y="1134000"/>
            <a:ext cx="6096000" cy="1808559"/>
          </a:xfrm>
          <a:prstGeom prst="rect">
            <a:avLst/>
          </a:prstGeom>
        </p:spPr>
        <p:txBody>
          <a:bodyPr lIns="0" tIns="0" rIns="0" bIns="0"/>
          <a:lstStyle>
            <a:lvl1pPr>
              <a:buClr>
                <a:schemeClr val="accent1"/>
              </a:buClr>
              <a:defRPr sz="2400"/>
            </a:lvl1pPr>
          </a:lstStyle>
          <a:p>
            <a:pPr lvl="0"/>
            <a:r>
              <a:rPr lang="en-GB"/>
              <a:t>This is a large bullet point</a:t>
            </a:r>
          </a:p>
          <a:p>
            <a:pPr lvl="0"/>
            <a:r>
              <a:rPr lang="en-GB"/>
              <a:t>This is a large bullet point</a:t>
            </a:r>
          </a:p>
          <a:p>
            <a:pPr lvl="0"/>
            <a:r>
              <a:rPr lang="en-GB"/>
              <a:t>This is a large bullet point</a:t>
            </a:r>
          </a:p>
          <a:p>
            <a:pPr lvl="0"/>
            <a:endParaRPr lang="en-GB"/>
          </a:p>
        </p:txBody>
      </p:sp>
    </p:spTree>
    <p:extLst>
      <p:ext uri="{BB962C8B-B14F-4D97-AF65-F5344CB8AC3E}">
        <p14:creationId xmlns:p14="http://schemas.microsoft.com/office/powerpoint/2010/main" val="817795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PA Text (Lar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84AA49-1AFE-4477-C47B-111FA3B121EA}"/>
              </a:ext>
            </a:extLst>
          </p:cNvPr>
          <p:cNvSpPr>
            <a:spLocks noGrp="1"/>
          </p:cNvSpPr>
          <p:nvPr>
            <p:ph type="pic" sz="quarter" idx="14"/>
          </p:nvPr>
        </p:nvSpPr>
        <p:spPr>
          <a:xfrm>
            <a:off x="0" y="1"/>
            <a:ext cx="9144000" cy="5143499"/>
          </a:xfrm>
          <a:prstGeom prst="rect">
            <a:avLst/>
          </a:prstGeom>
        </p:spPr>
        <p:txBody>
          <a:bodyPr/>
          <a:lstStyle/>
          <a:p>
            <a:endParaRPr lang="en-US"/>
          </a:p>
        </p:txBody>
      </p:sp>
    </p:spTree>
    <p:extLst>
      <p:ext uri="{BB962C8B-B14F-4D97-AF65-F5344CB8AC3E}">
        <p14:creationId xmlns:p14="http://schemas.microsoft.com/office/powerpoint/2010/main" val="3197034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PA Tex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656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PA Text 2 (Icon footer)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PA Cover (editable ic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60585-155C-DA94-EB5B-B5DA2632DDCF}"/>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a:extLst>
              <a:ext uri="{FF2B5EF4-FFF2-40B4-BE49-F238E27FC236}">
                <a16:creationId xmlns:a16="http://schemas.microsoft.com/office/drawing/2014/main" id="{C682DFFF-36AA-E082-0846-00B01BD2BC41}"/>
              </a:ext>
            </a:extLst>
          </p:cNvPr>
          <p:cNvSpPr>
            <a:spLocks noGrp="1"/>
          </p:cNvSpPr>
          <p:nvPr>
            <p:ph type="body" sz="quarter" idx="10" hasCustomPrompt="1"/>
          </p:nvPr>
        </p:nvSpPr>
        <p:spPr>
          <a:xfrm>
            <a:off x="358775" y="4711700"/>
            <a:ext cx="3535892" cy="155575"/>
          </a:xfrm>
          <a:prstGeom prst="rect">
            <a:avLst/>
          </a:prstGeom>
        </p:spPr>
        <p:txBody>
          <a:bodyPr lIns="0" tIns="0" rIns="0" bIns="0" anchor="b" anchorCtr="0"/>
          <a:lstStyle>
            <a:lvl1pPr marL="0" indent="0">
              <a:buNone/>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Date or issue</a:t>
            </a:r>
          </a:p>
        </p:txBody>
      </p:sp>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58776" y="2646000"/>
            <a:ext cx="6321425" cy="382950"/>
          </a:xfrm>
          <a:prstGeom prst="rect">
            <a:avLst/>
          </a:prstGeom>
        </p:spPr>
        <p:txBody>
          <a:bodyPr lIns="0" tIns="0" rIns="0" bIns="0"/>
          <a:lstStyle>
            <a:lvl1pPr marL="0" indent="0">
              <a:buNone/>
              <a:defRPr sz="27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a main title</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58776" y="3105000"/>
            <a:ext cx="6321425" cy="1238400"/>
          </a:xfrm>
          <a:prstGeom prst="rect">
            <a:avLst/>
          </a:prstGeom>
        </p:spPr>
        <p:txBody>
          <a:bodyPr lIns="0" tIns="0" rIns="0" bIns="0"/>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supporting text</a:t>
            </a:r>
            <a:endParaRPr lang="en-US"/>
          </a:p>
        </p:txBody>
      </p:sp>
      <p:sp>
        <p:nvSpPr>
          <p:cNvPr id="9" name="Picture Placeholder 2">
            <a:extLst>
              <a:ext uri="{FF2B5EF4-FFF2-40B4-BE49-F238E27FC236}">
                <a16:creationId xmlns:a16="http://schemas.microsoft.com/office/drawing/2014/main" id="{95C0644B-FD3B-BF70-B190-5F826DC60DB5}"/>
              </a:ext>
            </a:extLst>
          </p:cNvPr>
          <p:cNvSpPr>
            <a:spLocks noGrp="1"/>
          </p:cNvSpPr>
          <p:nvPr>
            <p:ph type="pic" sz="quarter" idx="13"/>
          </p:nvPr>
        </p:nvSpPr>
        <p:spPr>
          <a:xfrm>
            <a:off x="4824000" y="1627275"/>
            <a:ext cx="4320000" cy="3240000"/>
          </a:xfrm>
          <a:prstGeom prst="rect">
            <a:avLst/>
          </a:prstGeom>
        </p:spPr>
        <p:txBody>
          <a:bodyPr/>
          <a:lstStyle/>
          <a:p>
            <a:r>
              <a:rPr lang="en-US"/>
              <a:t>Click icon to add picture</a:t>
            </a:r>
          </a:p>
        </p:txBody>
      </p:sp>
      <p:pic>
        <p:nvPicPr>
          <p:cNvPr id="8" name="Picture 7" descr="A picture containing text, clipart&#10;&#10;Description automatically generated">
            <a:extLst>
              <a:ext uri="{FF2B5EF4-FFF2-40B4-BE49-F238E27FC236}">
                <a16:creationId xmlns:a16="http://schemas.microsoft.com/office/drawing/2014/main" id="{304DFB41-1869-83DA-8B27-40E34ED8DB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8775" y="273200"/>
            <a:ext cx="2591998" cy="651692"/>
          </a:xfrm>
          <a:prstGeom prst="rect">
            <a:avLst/>
          </a:prstGeom>
        </p:spPr>
      </p:pic>
    </p:spTree>
    <p:extLst>
      <p:ext uri="{BB962C8B-B14F-4D97-AF65-F5344CB8AC3E}">
        <p14:creationId xmlns:p14="http://schemas.microsoft.com/office/powerpoint/2010/main" val="2926721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PA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183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PA Cover (Ai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60585-155C-DA94-EB5B-B5DA2632DDCF}"/>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a:extLst>
              <a:ext uri="{FF2B5EF4-FFF2-40B4-BE49-F238E27FC236}">
                <a16:creationId xmlns:a16="http://schemas.microsoft.com/office/drawing/2014/main" id="{C682DFFF-36AA-E082-0846-00B01BD2BC41}"/>
              </a:ext>
            </a:extLst>
          </p:cNvPr>
          <p:cNvSpPr>
            <a:spLocks noGrp="1"/>
          </p:cNvSpPr>
          <p:nvPr>
            <p:ph type="body" sz="quarter" idx="10" hasCustomPrompt="1"/>
          </p:nvPr>
        </p:nvSpPr>
        <p:spPr>
          <a:xfrm>
            <a:off x="358775" y="4711700"/>
            <a:ext cx="3535892" cy="155575"/>
          </a:xfrm>
          <a:prstGeom prst="rect">
            <a:avLst/>
          </a:prstGeom>
        </p:spPr>
        <p:txBody>
          <a:bodyPr lIns="0" tIns="0" rIns="0" bIns="0" anchor="b" anchorCtr="0"/>
          <a:lstStyle>
            <a:lvl1pPr marL="0" indent="0">
              <a:buNone/>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Date or issue</a:t>
            </a:r>
          </a:p>
        </p:txBody>
      </p:sp>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58776" y="2646000"/>
            <a:ext cx="6321425" cy="382950"/>
          </a:xfrm>
          <a:prstGeom prst="rect">
            <a:avLst/>
          </a:prstGeom>
        </p:spPr>
        <p:txBody>
          <a:bodyPr lIns="0" tIns="0" rIns="0" bIns="0"/>
          <a:lstStyle>
            <a:lvl1pPr marL="0" indent="0">
              <a:buNone/>
              <a:defRPr sz="27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a main title</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58776" y="3105000"/>
            <a:ext cx="6321425" cy="1238400"/>
          </a:xfrm>
          <a:prstGeom prst="rect">
            <a:avLst/>
          </a:prstGeom>
        </p:spPr>
        <p:txBody>
          <a:bodyPr lIns="0" tIns="0" rIns="0" bIns="0"/>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supporting text</a:t>
            </a:r>
            <a:endParaRPr lang="en-US"/>
          </a:p>
        </p:txBody>
      </p:sp>
      <p:pic>
        <p:nvPicPr>
          <p:cNvPr id="11" name="Picture 10" descr="Chart&#10;&#10;Description automatically generated">
            <a:extLst>
              <a:ext uri="{FF2B5EF4-FFF2-40B4-BE49-F238E27FC236}">
                <a16:creationId xmlns:a16="http://schemas.microsoft.com/office/drawing/2014/main" id="{70869666-7BE2-159F-6904-39EA6066DE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00977" y="1627276"/>
            <a:ext cx="3243024" cy="3243024"/>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0B57B4F8-F8CC-0FF1-5C45-7EEFC5ECD7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8775" y="273200"/>
            <a:ext cx="2591998" cy="651692"/>
          </a:xfrm>
          <a:prstGeom prst="rect">
            <a:avLst/>
          </a:prstGeom>
        </p:spPr>
      </p:pic>
    </p:spTree>
    <p:extLst>
      <p:ext uri="{BB962C8B-B14F-4D97-AF65-F5344CB8AC3E}">
        <p14:creationId xmlns:p14="http://schemas.microsoft.com/office/powerpoint/2010/main" val="4053694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PA Cover (Built environm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60585-155C-DA94-EB5B-B5DA2632DDCF}"/>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a:extLst>
              <a:ext uri="{FF2B5EF4-FFF2-40B4-BE49-F238E27FC236}">
                <a16:creationId xmlns:a16="http://schemas.microsoft.com/office/drawing/2014/main" id="{C682DFFF-36AA-E082-0846-00B01BD2BC41}"/>
              </a:ext>
            </a:extLst>
          </p:cNvPr>
          <p:cNvSpPr>
            <a:spLocks noGrp="1"/>
          </p:cNvSpPr>
          <p:nvPr>
            <p:ph type="body" sz="quarter" idx="10" hasCustomPrompt="1"/>
          </p:nvPr>
        </p:nvSpPr>
        <p:spPr>
          <a:xfrm>
            <a:off x="358775" y="4711700"/>
            <a:ext cx="3535892" cy="155575"/>
          </a:xfrm>
          <a:prstGeom prst="rect">
            <a:avLst/>
          </a:prstGeom>
        </p:spPr>
        <p:txBody>
          <a:bodyPr lIns="0" tIns="0" rIns="0" bIns="0" anchor="b" anchorCtr="0"/>
          <a:lstStyle>
            <a:lvl1pPr marL="0" indent="0">
              <a:buNone/>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Date or issue</a:t>
            </a:r>
          </a:p>
        </p:txBody>
      </p:sp>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58776" y="2646000"/>
            <a:ext cx="6321425" cy="382950"/>
          </a:xfrm>
          <a:prstGeom prst="rect">
            <a:avLst/>
          </a:prstGeom>
        </p:spPr>
        <p:txBody>
          <a:bodyPr lIns="0" tIns="0" rIns="0" bIns="0"/>
          <a:lstStyle>
            <a:lvl1pPr marL="0" indent="0">
              <a:buNone/>
              <a:defRPr sz="27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a main title</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58776" y="3105000"/>
            <a:ext cx="6321425" cy="1238400"/>
          </a:xfrm>
          <a:prstGeom prst="rect">
            <a:avLst/>
          </a:prstGeom>
        </p:spPr>
        <p:txBody>
          <a:bodyPr lIns="0" tIns="0" rIns="0" bIns="0"/>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supporting text</a:t>
            </a:r>
            <a:endParaRPr lang="en-US"/>
          </a:p>
        </p:txBody>
      </p:sp>
      <p:pic>
        <p:nvPicPr>
          <p:cNvPr id="13" name="Picture 12" descr="A picture containing text, sign, vector graphics, clipart&#10;&#10;Description automatically generated">
            <a:extLst>
              <a:ext uri="{FF2B5EF4-FFF2-40B4-BE49-F238E27FC236}">
                <a16:creationId xmlns:a16="http://schemas.microsoft.com/office/drawing/2014/main" id="{CAE571A4-B06B-E449-0686-8FE4CF833E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04001" y="1627276"/>
            <a:ext cx="3239999" cy="3239999"/>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D05E12FA-69B5-3A58-B339-08D0C1778C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8775" y="273200"/>
            <a:ext cx="2591998" cy="651692"/>
          </a:xfrm>
          <a:prstGeom prst="rect">
            <a:avLst/>
          </a:prstGeom>
        </p:spPr>
      </p:pic>
    </p:spTree>
    <p:extLst>
      <p:ext uri="{BB962C8B-B14F-4D97-AF65-F5344CB8AC3E}">
        <p14:creationId xmlns:p14="http://schemas.microsoft.com/office/powerpoint/2010/main" val="117738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PA Cover (Communit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60585-155C-DA94-EB5B-B5DA2632DDCF}"/>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a:extLst>
              <a:ext uri="{FF2B5EF4-FFF2-40B4-BE49-F238E27FC236}">
                <a16:creationId xmlns:a16="http://schemas.microsoft.com/office/drawing/2014/main" id="{C682DFFF-36AA-E082-0846-00B01BD2BC41}"/>
              </a:ext>
            </a:extLst>
          </p:cNvPr>
          <p:cNvSpPr>
            <a:spLocks noGrp="1"/>
          </p:cNvSpPr>
          <p:nvPr>
            <p:ph type="body" sz="quarter" idx="10" hasCustomPrompt="1"/>
          </p:nvPr>
        </p:nvSpPr>
        <p:spPr>
          <a:xfrm>
            <a:off x="358775" y="4711700"/>
            <a:ext cx="3535892" cy="155575"/>
          </a:xfrm>
          <a:prstGeom prst="rect">
            <a:avLst/>
          </a:prstGeom>
        </p:spPr>
        <p:txBody>
          <a:bodyPr lIns="0" tIns="0" rIns="0" bIns="0" anchor="b" anchorCtr="0"/>
          <a:lstStyle>
            <a:lvl1pPr marL="0" indent="0">
              <a:buNone/>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Date or issue</a:t>
            </a:r>
          </a:p>
        </p:txBody>
      </p:sp>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58776" y="2646000"/>
            <a:ext cx="6321425" cy="382950"/>
          </a:xfrm>
          <a:prstGeom prst="rect">
            <a:avLst/>
          </a:prstGeom>
        </p:spPr>
        <p:txBody>
          <a:bodyPr lIns="0" tIns="0" rIns="0" bIns="0"/>
          <a:lstStyle>
            <a:lvl1pPr marL="0" indent="0">
              <a:buNone/>
              <a:defRPr sz="27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a main title</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58776" y="3105000"/>
            <a:ext cx="6321425" cy="1238400"/>
          </a:xfrm>
          <a:prstGeom prst="rect">
            <a:avLst/>
          </a:prstGeom>
        </p:spPr>
        <p:txBody>
          <a:bodyPr lIns="0" tIns="0" rIns="0" bIns="0"/>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supporting text</a:t>
            </a:r>
            <a:endParaRPr lang="en-US"/>
          </a:p>
        </p:txBody>
      </p:sp>
      <p:pic>
        <p:nvPicPr>
          <p:cNvPr id="13" name="Picture 12" descr="Shape&#10;&#10;Description automatically generated">
            <a:extLst>
              <a:ext uri="{FF2B5EF4-FFF2-40B4-BE49-F238E27FC236}">
                <a16:creationId xmlns:a16="http://schemas.microsoft.com/office/drawing/2014/main" id="{58F6933C-FF84-4334-DBD4-78FA69F8C4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00976" y="1627276"/>
            <a:ext cx="3243024" cy="3243024"/>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E399FB0C-4243-40BC-285A-FAAF50B3D0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8775" y="273200"/>
            <a:ext cx="2591998" cy="651692"/>
          </a:xfrm>
          <a:prstGeom prst="rect">
            <a:avLst/>
          </a:prstGeom>
        </p:spPr>
      </p:pic>
    </p:spTree>
    <p:extLst>
      <p:ext uri="{BB962C8B-B14F-4D97-AF65-F5344CB8AC3E}">
        <p14:creationId xmlns:p14="http://schemas.microsoft.com/office/powerpoint/2010/main" val="2590308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PA Cover (Busines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60585-155C-DA94-EB5B-B5DA2632DDCF}"/>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a:extLst>
              <a:ext uri="{FF2B5EF4-FFF2-40B4-BE49-F238E27FC236}">
                <a16:creationId xmlns:a16="http://schemas.microsoft.com/office/drawing/2014/main" id="{C682DFFF-36AA-E082-0846-00B01BD2BC41}"/>
              </a:ext>
            </a:extLst>
          </p:cNvPr>
          <p:cNvSpPr>
            <a:spLocks noGrp="1"/>
          </p:cNvSpPr>
          <p:nvPr>
            <p:ph type="body" sz="quarter" idx="10" hasCustomPrompt="1"/>
          </p:nvPr>
        </p:nvSpPr>
        <p:spPr>
          <a:xfrm>
            <a:off x="358775" y="4711700"/>
            <a:ext cx="3535892" cy="155575"/>
          </a:xfrm>
          <a:prstGeom prst="rect">
            <a:avLst/>
          </a:prstGeom>
        </p:spPr>
        <p:txBody>
          <a:bodyPr lIns="0" tIns="0" rIns="0" bIns="0" anchor="b" anchorCtr="0"/>
          <a:lstStyle>
            <a:lvl1pPr marL="0" indent="0">
              <a:buNone/>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Date or issue</a:t>
            </a:r>
          </a:p>
        </p:txBody>
      </p:sp>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58776" y="2646000"/>
            <a:ext cx="6321425" cy="382950"/>
          </a:xfrm>
          <a:prstGeom prst="rect">
            <a:avLst/>
          </a:prstGeom>
        </p:spPr>
        <p:txBody>
          <a:bodyPr lIns="0" tIns="0" rIns="0" bIns="0"/>
          <a:lstStyle>
            <a:lvl1pPr marL="0" indent="0">
              <a:buNone/>
              <a:defRPr sz="27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a main title</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58776" y="3105000"/>
            <a:ext cx="6321425" cy="1238400"/>
          </a:xfrm>
          <a:prstGeom prst="rect">
            <a:avLst/>
          </a:prstGeom>
        </p:spPr>
        <p:txBody>
          <a:bodyPr lIns="0" tIns="0" rIns="0" bIns="0"/>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supporting text</a:t>
            </a:r>
            <a:endParaRPr lang="en-US"/>
          </a:p>
        </p:txBody>
      </p:sp>
      <p:pic>
        <p:nvPicPr>
          <p:cNvPr id="11" name="Picture 10" descr="Icon&#10;&#10;Description automatically generated">
            <a:extLst>
              <a:ext uri="{FF2B5EF4-FFF2-40B4-BE49-F238E27FC236}">
                <a16:creationId xmlns:a16="http://schemas.microsoft.com/office/drawing/2014/main" id="{F65E6DD7-041A-E44D-1E28-F5898DCB60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5833" y="1622133"/>
            <a:ext cx="3248167" cy="3248167"/>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DB5E1BE8-5B1F-B391-73AC-F01D62B17C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8775" y="273200"/>
            <a:ext cx="2591998" cy="651692"/>
          </a:xfrm>
          <a:prstGeom prst="rect">
            <a:avLst/>
          </a:prstGeom>
        </p:spPr>
      </p:pic>
    </p:spTree>
    <p:extLst>
      <p:ext uri="{BB962C8B-B14F-4D97-AF65-F5344CB8AC3E}">
        <p14:creationId xmlns:p14="http://schemas.microsoft.com/office/powerpoint/2010/main" val="144559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PA Cover (La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60585-155C-DA94-EB5B-B5DA2632DDCF}"/>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a:extLst>
              <a:ext uri="{FF2B5EF4-FFF2-40B4-BE49-F238E27FC236}">
                <a16:creationId xmlns:a16="http://schemas.microsoft.com/office/drawing/2014/main" id="{C682DFFF-36AA-E082-0846-00B01BD2BC41}"/>
              </a:ext>
            </a:extLst>
          </p:cNvPr>
          <p:cNvSpPr>
            <a:spLocks noGrp="1"/>
          </p:cNvSpPr>
          <p:nvPr>
            <p:ph type="body" sz="quarter" idx="10" hasCustomPrompt="1"/>
          </p:nvPr>
        </p:nvSpPr>
        <p:spPr>
          <a:xfrm>
            <a:off x="358775" y="4711700"/>
            <a:ext cx="3535892" cy="155575"/>
          </a:xfrm>
          <a:prstGeom prst="rect">
            <a:avLst/>
          </a:prstGeom>
        </p:spPr>
        <p:txBody>
          <a:bodyPr lIns="0" tIns="0" rIns="0" bIns="0" anchor="b" anchorCtr="0"/>
          <a:lstStyle>
            <a:lvl1pPr marL="0" indent="0">
              <a:buNone/>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Date or issue</a:t>
            </a:r>
          </a:p>
        </p:txBody>
      </p:sp>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58776" y="2646000"/>
            <a:ext cx="6321425" cy="382950"/>
          </a:xfrm>
          <a:prstGeom prst="rect">
            <a:avLst/>
          </a:prstGeom>
        </p:spPr>
        <p:txBody>
          <a:bodyPr lIns="0" tIns="0" rIns="0" bIns="0"/>
          <a:lstStyle>
            <a:lvl1pPr marL="0" indent="0">
              <a:buNone/>
              <a:defRPr sz="27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a main title</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58776" y="3105000"/>
            <a:ext cx="6321425" cy="1238400"/>
          </a:xfrm>
          <a:prstGeom prst="rect">
            <a:avLst/>
          </a:prstGeom>
        </p:spPr>
        <p:txBody>
          <a:bodyPr lIns="0" tIns="0" rIns="0" bIns="0"/>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supporting text</a:t>
            </a:r>
            <a:endParaRPr lang="en-US"/>
          </a:p>
        </p:txBody>
      </p:sp>
      <p:pic>
        <p:nvPicPr>
          <p:cNvPr id="13" name="Picture 12" descr="Venn diagram&#10;&#10;Description automatically generated">
            <a:extLst>
              <a:ext uri="{FF2B5EF4-FFF2-40B4-BE49-F238E27FC236}">
                <a16:creationId xmlns:a16="http://schemas.microsoft.com/office/drawing/2014/main" id="{54FF2165-57AC-CDC5-9490-4770795565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04002" y="1627276"/>
            <a:ext cx="3239999" cy="3239999"/>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2120D9CB-0489-66E9-D15D-768D1F3081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8775" y="273200"/>
            <a:ext cx="2591998" cy="651692"/>
          </a:xfrm>
          <a:prstGeom prst="rect">
            <a:avLst/>
          </a:prstGeom>
        </p:spPr>
      </p:pic>
    </p:spTree>
    <p:extLst>
      <p:ext uri="{BB962C8B-B14F-4D97-AF65-F5344CB8AC3E}">
        <p14:creationId xmlns:p14="http://schemas.microsoft.com/office/powerpoint/2010/main" val="3230856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PA Cover (Peo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60585-155C-DA94-EB5B-B5DA2632DDCF}"/>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a:extLst>
              <a:ext uri="{FF2B5EF4-FFF2-40B4-BE49-F238E27FC236}">
                <a16:creationId xmlns:a16="http://schemas.microsoft.com/office/drawing/2014/main" id="{C682DFFF-36AA-E082-0846-00B01BD2BC41}"/>
              </a:ext>
            </a:extLst>
          </p:cNvPr>
          <p:cNvSpPr>
            <a:spLocks noGrp="1"/>
          </p:cNvSpPr>
          <p:nvPr>
            <p:ph type="body" sz="quarter" idx="10" hasCustomPrompt="1"/>
          </p:nvPr>
        </p:nvSpPr>
        <p:spPr>
          <a:xfrm>
            <a:off x="358775" y="4711700"/>
            <a:ext cx="3535892" cy="155575"/>
          </a:xfrm>
          <a:prstGeom prst="rect">
            <a:avLst/>
          </a:prstGeom>
        </p:spPr>
        <p:txBody>
          <a:bodyPr lIns="0" tIns="0" rIns="0" bIns="0" anchor="b" anchorCtr="0"/>
          <a:lstStyle>
            <a:lvl1pPr marL="0" indent="0">
              <a:buNone/>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Date or issue</a:t>
            </a:r>
          </a:p>
        </p:txBody>
      </p:sp>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58776" y="2646000"/>
            <a:ext cx="6321425" cy="382950"/>
          </a:xfrm>
          <a:prstGeom prst="rect">
            <a:avLst/>
          </a:prstGeom>
        </p:spPr>
        <p:txBody>
          <a:bodyPr lIns="0" tIns="0" rIns="0" bIns="0"/>
          <a:lstStyle>
            <a:lvl1pPr marL="0" indent="0">
              <a:buNone/>
              <a:defRPr sz="27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a main title</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58776" y="3105000"/>
            <a:ext cx="6321425" cy="1238400"/>
          </a:xfrm>
          <a:prstGeom prst="rect">
            <a:avLst/>
          </a:prstGeom>
        </p:spPr>
        <p:txBody>
          <a:bodyPr lIns="0" tIns="0" rIns="0" bIns="0"/>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supporting text</a:t>
            </a:r>
            <a:endParaRPr lang="en-US"/>
          </a:p>
        </p:txBody>
      </p:sp>
      <p:pic>
        <p:nvPicPr>
          <p:cNvPr id="11" name="Picture 10" descr="Icon&#10;&#10;Description automatically generated">
            <a:extLst>
              <a:ext uri="{FF2B5EF4-FFF2-40B4-BE49-F238E27FC236}">
                <a16:creationId xmlns:a16="http://schemas.microsoft.com/office/drawing/2014/main" id="{AF015D68-A301-7010-F447-FE041B817C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00977" y="1627276"/>
            <a:ext cx="3243024" cy="3243024"/>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182F0ABE-5F45-54EB-8E82-9458692E4C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8775" y="273200"/>
            <a:ext cx="2591998" cy="651692"/>
          </a:xfrm>
          <a:prstGeom prst="rect">
            <a:avLst/>
          </a:prstGeom>
        </p:spPr>
      </p:pic>
    </p:spTree>
    <p:extLst>
      <p:ext uri="{BB962C8B-B14F-4D97-AF65-F5344CB8AC3E}">
        <p14:creationId xmlns:p14="http://schemas.microsoft.com/office/powerpoint/2010/main" val="2847532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PA Cover (Resour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B60585-155C-DA94-EB5B-B5DA2632DDCF}"/>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a:extLst>
              <a:ext uri="{FF2B5EF4-FFF2-40B4-BE49-F238E27FC236}">
                <a16:creationId xmlns:a16="http://schemas.microsoft.com/office/drawing/2014/main" id="{C682DFFF-36AA-E082-0846-00B01BD2BC41}"/>
              </a:ext>
            </a:extLst>
          </p:cNvPr>
          <p:cNvSpPr>
            <a:spLocks noGrp="1"/>
          </p:cNvSpPr>
          <p:nvPr>
            <p:ph type="body" sz="quarter" idx="10" hasCustomPrompt="1"/>
          </p:nvPr>
        </p:nvSpPr>
        <p:spPr>
          <a:xfrm>
            <a:off x="358775" y="4711700"/>
            <a:ext cx="3535892" cy="155575"/>
          </a:xfrm>
          <a:prstGeom prst="rect">
            <a:avLst/>
          </a:prstGeom>
        </p:spPr>
        <p:txBody>
          <a:bodyPr lIns="0" tIns="0" rIns="0" bIns="0" anchor="b" anchorCtr="0"/>
          <a:lstStyle>
            <a:lvl1pPr marL="0" indent="0">
              <a:buNone/>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Date or issue</a:t>
            </a:r>
          </a:p>
        </p:txBody>
      </p:sp>
      <p:sp>
        <p:nvSpPr>
          <p:cNvPr id="12" name="Text Placeholder 11">
            <a:extLst>
              <a:ext uri="{FF2B5EF4-FFF2-40B4-BE49-F238E27FC236}">
                <a16:creationId xmlns:a16="http://schemas.microsoft.com/office/drawing/2014/main" id="{DD12D91A-F87A-C9A8-8D35-AA13FC7D71AF}"/>
              </a:ext>
            </a:extLst>
          </p:cNvPr>
          <p:cNvSpPr>
            <a:spLocks noGrp="1"/>
          </p:cNvSpPr>
          <p:nvPr>
            <p:ph type="body" sz="quarter" idx="11" hasCustomPrompt="1"/>
          </p:nvPr>
        </p:nvSpPr>
        <p:spPr>
          <a:xfrm>
            <a:off x="358776" y="2646000"/>
            <a:ext cx="6321425" cy="382950"/>
          </a:xfrm>
          <a:prstGeom prst="rect">
            <a:avLst/>
          </a:prstGeom>
        </p:spPr>
        <p:txBody>
          <a:bodyPr lIns="0" tIns="0" rIns="0" bIns="0"/>
          <a:lstStyle>
            <a:lvl1pPr marL="0" indent="0">
              <a:buNone/>
              <a:defRPr sz="27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a main title</a:t>
            </a:r>
          </a:p>
        </p:txBody>
      </p:sp>
      <p:sp>
        <p:nvSpPr>
          <p:cNvPr id="14" name="Text Placeholder 13">
            <a:extLst>
              <a:ext uri="{FF2B5EF4-FFF2-40B4-BE49-F238E27FC236}">
                <a16:creationId xmlns:a16="http://schemas.microsoft.com/office/drawing/2014/main" id="{3522EB62-C3D9-8286-C79F-C8114FE91EB2}"/>
              </a:ext>
            </a:extLst>
          </p:cNvPr>
          <p:cNvSpPr>
            <a:spLocks noGrp="1"/>
          </p:cNvSpPr>
          <p:nvPr>
            <p:ph type="body" sz="quarter" idx="12" hasCustomPrompt="1"/>
          </p:nvPr>
        </p:nvSpPr>
        <p:spPr>
          <a:xfrm>
            <a:off x="358776" y="3105000"/>
            <a:ext cx="6321425" cy="1238400"/>
          </a:xfrm>
          <a:prstGeom prst="rect">
            <a:avLst/>
          </a:prstGeom>
        </p:spPr>
        <p:txBody>
          <a:bodyPr lIns="0" tIns="0" rIns="0" bIns="0"/>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This is supporting text</a:t>
            </a:r>
            <a:endParaRPr lang="en-US"/>
          </a:p>
        </p:txBody>
      </p:sp>
      <p:pic>
        <p:nvPicPr>
          <p:cNvPr id="13" name="Picture 12" descr="Icon&#10;&#10;Description automatically generated">
            <a:extLst>
              <a:ext uri="{FF2B5EF4-FFF2-40B4-BE49-F238E27FC236}">
                <a16:creationId xmlns:a16="http://schemas.microsoft.com/office/drawing/2014/main" id="{3AD19B79-0CCC-C8E1-4667-11E88EB1E3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00998" y="1603798"/>
            <a:ext cx="3243002" cy="3266502"/>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4837E99F-4DBC-A7B9-D28D-DEEF8D6B6B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8775" y="273200"/>
            <a:ext cx="2591998" cy="651692"/>
          </a:xfrm>
          <a:prstGeom prst="rect">
            <a:avLst/>
          </a:prstGeom>
        </p:spPr>
      </p:pic>
    </p:spTree>
    <p:extLst>
      <p:ext uri="{BB962C8B-B14F-4D97-AF65-F5344CB8AC3E}">
        <p14:creationId xmlns:p14="http://schemas.microsoft.com/office/powerpoint/2010/main" val="3154445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SIPCMContentMarking" descr="{&quot;HashCode&quot;:-128820049,&quot;Placement&quot;:&quot;Header&quot;,&quot;Top&quot;:0.0,&quot;Left&quot;:331.105438,&quot;SlideWidth&quot;:720,&quot;SlideHeight&quot;:405}">
            <a:extLst>
              <a:ext uri="{FF2B5EF4-FFF2-40B4-BE49-F238E27FC236}">
                <a16:creationId xmlns:a16="http://schemas.microsoft.com/office/drawing/2014/main" id="{99DA30B6-F927-B87B-9EDF-99A994372CD9}"/>
              </a:ext>
            </a:extLst>
          </p:cNvPr>
          <p:cNvSpPr txBox="1"/>
          <p:nvPr userDrawn="1"/>
        </p:nvSpPr>
        <p:spPr>
          <a:xfrm>
            <a:off x="4205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FF"/>
                </a:solidFill>
                <a:latin typeface="Calibri" panose="020F0502020204030204" pitchFamily="34" charset="0"/>
              </a:rPr>
              <a:t>OFFICIAL</a:t>
            </a:r>
          </a:p>
        </p:txBody>
      </p:sp>
      <p:sp>
        <p:nvSpPr>
          <p:cNvPr id="3" name="MSIPCMContentMarking" descr="{&quot;HashCode&quot;:-104682480,&quot;Placement&quot;:&quot;Footer&quot;,&quot;Top&quot;:384.343,&quot;Left&quot;:331.105438,&quot;SlideWidth&quot;:720,&quot;SlideHeight&quot;:405}">
            <a:extLst>
              <a:ext uri="{FF2B5EF4-FFF2-40B4-BE49-F238E27FC236}">
                <a16:creationId xmlns:a16="http://schemas.microsoft.com/office/drawing/2014/main" id="{02791D29-CA18-3885-1B90-F05037DFDDD1}"/>
              </a:ext>
            </a:extLst>
          </p:cNvPr>
          <p:cNvSpPr txBox="1"/>
          <p:nvPr userDrawn="1"/>
        </p:nvSpPr>
        <p:spPr>
          <a:xfrm>
            <a:off x="4205039" y="4881156"/>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FF"/>
                </a:solidFill>
                <a:latin typeface="Calibri" panose="020F0502020204030204" pitchFamily="34" charset="0"/>
              </a:rPr>
              <a:t>OFFICIAL</a:t>
            </a:r>
          </a:p>
        </p:txBody>
      </p:sp>
    </p:spTree>
    <p:extLst>
      <p:ext uri="{BB962C8B-B14F-4D97-AF65-F5344CB8AC3E}">
        <p14:creationId xmlns:p14="http://schemas.microsoft.com/office/powerpoint/2010/main" val="4212044292"/>
      </p:ext>
    </p:extLst>
  </p:cSld>
  <p:clrMap bg1="lt1" tx1="dk1" bg2="lt2" tx2="dk2" accent1="accent1" accent2="accent2" accent3="accent3" accent4="accent4" accent5="accent5" accent6="accent6" hlink="hlink" folHlink="folHlink"/>
  <p:sldLayoutIdLst>
    <p:sldLayoutId id="2147483676" r:id="rId1"/>
    <p:sldLayoutId id="2147483713" r:id="rId2"/>
    <p:sldLayoutId id="2147483677" r:id="rId3"/>
    <p:sldLayoutId id="2147483678" r:id="rId4"/>
    <p:sldLayoutId id="2147483696" r:id="rId5"/>
    <p:sldLayoutId id="2147483679" r:id="rId6"/>
    <p:sldLayoutId id="2147483697" r:id="rId7"/>
    <p:sldLayoutId id="2147483698" r:id="rId8"/>
    <p:sldLayoutId id="2147483699" r:id="rId9"/>
    <p:sldLayoutId id="2147483700" r:id="rId10"/>
    <p:sldLayoutId id="2147483711" r:id="rId11"/>
    <p:sldLayoutId id="214748371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F26B43"/>
          </p15:clr>
        </p15:guide>
        <p15:guide id="2" orient="horz" pos="174" userDrawn="1">
          <p15:clr>
            <a:srgbClr val="F26B43"/>
          </p15:clr>
        </p15:guide>
        <p15:guide id="3" pos="5534" userDrawn="1">
          <p15:clr>
            <a:srgbClr val="F26B43"/>
          </p15:clr>
        </p15:guide>
        <p15:guide id="4" orient="horz" pos="306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4437AAF-80A2-95CB-CCB2-36E54827FD01}"/>
              </a:ext>
            </a:extLst>
          </p:cNvPr>
          <p:cNvSpPr txBox="1">
            <a:spLocks/>
          </p:cNvSpPr>
          <p:nvPr userDrawn="1"/>
        </p:nvSpPr>
        <p:spPr>
          <a:xfrm>
            <a:off x="6947647" y="4804358"/>
            <a:ext cx="1837578" cy="121856"/>
          </a:xfrm>
          <a:prstGeom prst="rect">
            <a:avLst/>
          </a:prstGeom>
        </p:spPr>
        <p:txBody>
          <a:bodyPr lIns="0" tIns="0" rIns="0" bIns="0"/>
          <a:lstStyle>
            <a:lvl1pPr marL="0" indent="0" algn="r" defTabSz="914400" rtl="0" eaLnBrk="1" latinLnBrk="0" hangingPunct="1">
              <a:lnSpc>
                <a:spcPct val="90000"/>
              </a:lnSpc>
              <a:spcBef>
                <a:spcPts val="1000"/>
              </a:spcBef>
              <a:buFont typeface="Arial" panose="020B0604020202020204" pitchFamily="34" charset="0"/>
              <a:buNone/>
              <a:defRPr sz="1200" b="1"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t>sepa.org.uk</a:t>
            </a:r>
            <a:endParaRPr lang="en-US" sz="900"/>
          </a:p>
        </p:txBody>
      </p:sp>
      <p:pic>
        <p:nvPicPr>
          <p:cNvPr id="6" name="Picture 5" descr="Logo&#10;&#10;Description automatically generated">
            <a:extLst>
              <a:ext uri="{FF2B5EF4-FFF2-40B4-BE49-F238E27FC236}">
                <a16:creationId xmlns:a16="http://schemas.microsoft.com/office/drawing/2014/main" id="{70C9CB59-3BE2-E35B-817E-E1CBAA94552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58775" y="4790167"/>
            <a:ext cx="755998" cy="198965"/>
          </a:xfrm>
          <a:prstGeom prst="rect">
            <a:avLst/>
          </a:prstGeom>
        </p:spPr>
      </p:pic>
      <p:sp>
        <p:nvSpPr>
          <p:cNvPr id="3" name="MSIPCMContentMarking" descr="{&quot;HashCode&quot;:-128820049,&quot;Placement&quot;:&quot;Header&quot;,&quot;Top&quot;:0.0,&quot;Left&quot;:331.105438,&quot;SlideWidth&quot;:720,&quot;SlideHeight&quot;:405}">
            <a:extLst>
              <a:ext uri="{FF2B5EF4-FFF2-40B4-BE49-F238E27FC236}">
                <a16:creationId xmlns:a16="http://schemas.microsoft.com/office/drawing/2014/main" id="{78332D35-DF75-CCBB-D186-B40A33F54186}"/>
              </a:ext>
            </a:extLst>
          </p:cNvPr>
          <p:cNvSpPr txBox="1"/>
          <p:nvPr userDrawn="1"/>
        </p:nvSpPr>
        <p:spPr>
          <a:xfrm>
            <a:off x="4205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FF"/>
                </a:solidFill>
                <a:latin typeface="Calibri" panose="020F0502020204030204" pitchFamily="34" charset="0"/>
              </a:rPr>
              <a:t>OFFICIAL</a:t>
            </a:r>
          </a:p>
        </p:txBody>
      </p:sp>
      <p:sp>
        <p:nvSpPr>
          <p:cNvPr id="4" name="MSIPCMContentMarking" descr="{&quot;HashCode&quot;:-104682480,&quot;Placement&quot;:&quot;Footer&quot;,&quot;Top&quot;:384.343,&quot;Left&quot;:331.105438,&quot;SlideWidth&quot;:720,&quot;SlideHeight&quot;:405}">
            <a:extLst>
              <a:ext uri="{FF2B5EF4-FFF2-40B4-BE49-F238E27FC236}">
                <a16:creationId xmlns:a16="http://schemas.microsoft.com/office/drawing/2014/main" id="{A418FDDC-17C6-AC32-2423-5CED83A6846B}"/>
              </a:ext>
            </a:extLst>
          </p:cNvPr>
          <p:cNvSpPr txBox="1"/>
          <p:nvPr userDrawn="1"/>
        </p:nvSpPr>
        <p:spPr>
          <a:xfrm>
            <a:off x="4205039" y="4881156"/>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FF"/>
                </a:solidFill>
                <a:latin typeface="Calibri" panose="020F0502020204030204" pitchFamily="34" charset="0"/>
              </a:rPr>
              <a:t>OFFICIAL</a:t>
            </a:r>
          </a:p>
        </p:txBody>
      </p:sp>
    </p:spTree>
    <p:extLst>
      <p:ext uri="{BB962C8B-B14F-4D97-AF65-F5344CB8AC3E}">
        <p14:creationId xmlns:p14="http://schemas.microsoft.com/office/powerpoint/2010/main" val="104524857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91" r:id="rId4"/>
    <p:sldLayoutId id="2147483684" r:id="rId5"/>
    <p:sldLayoutId id="2147483686"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F26B43"/>
          </p15:clr>
        </p15:guide>
        <p15:guide id="2" orient="horz" pos="174" userDrawn="1">
          <p15:clr>
            <a:srgbClr val="F26B43"/>
          </p15:clr>
        </p15:guide>
        <p15:guide id="3" pos="5534" userDrawn="1">
          <p15:clr>
            <a:srgbClr val="F26B43"/>
          </p15:clr>
        </p15:guide>
        <p15:guide id="4" orient="horz" pos="306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5A14F8D-80DD-ABFE-4B9B-BB72B8054DC9}"/>
              </a:ext>
            </a:extLst>
          </p:cNvPr>
          <p:cNvSpPr txBox="1">
            <a:spLocks/>
          </p:cNvSpPr>
          <p:nvPr userDrawn="1"/>
        </p:nvSpPr>
        <p:spPr>
          <a:xfrm>
            <a:off x="6947647" y="4804358"/>
            <a:ext cx="1837578" cy="121856"/>
          </a:xfrm>
          <a:prstGeom prst="rect">
            <a:avLst/>
          </a:prstGeom>
        </p:spPr>
        <p:txBody>
          <a:bodyPr lIns="0" tIns="0" rIns="0" bIns="0"/>
          <a:lstStyle>
            <a:lvl1pPr marL="0" indent="0" algn="r" defTabSz="914400" rtl="0" eaLnBrk="1" latinLnBrk="0" hangingPunct="1">
              <a:lnSpc>
                <a:spcPct val="90000"/>
              </a:lnSpc>
              <a:spcBef>
                <a:spcPts val="1000"/>
              </a:spcBef>
              <a:buFont typeface="Arial" panose="020B0604020202020204" pitchFamily="34" charset="0"/>
              <a:buNone/>
              <a:defRPr sz="1200" b="1"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t>sepa.org.uk</a:t>
            </a:r>
            <a:endParaRPr lang="en-US" sz="900"/>
          </a:p>
        </p:txBody>
      </p:sp>
      <p:pic>
        <p:nvPicPr>
          <p:cNvPr id="6" name="Picture 5" descr="Icon&#10;&#10;Description automatically generated">
            <a:extLst>
              <a:ext uri="{FF2B5EF4-FFF2-40B4-BE49-F238E27FC236}">
                <a16:creationId xmlns:a16="http://schemas.microsoft.com/office/drawing/2014/main" id="{6C06D71F-6ECE-9711-B730-A93D190E05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8775" y="4742011"/>
            <a:ext cx="270348" cy="261900"/>
          </a:xfrm>
          <a:prstGeom prst="rect">
            <a:avLst/>
          </a:prstGeom>
        </p:spPr>
      </p:pic>
      <p:sp>
        <p:nvSpPr>
          <p:cNvPr id="3" name="MSIPCMContentMarking" descr="{&quot;HashCode&quot;:-128820049,&quot;Placement&quot;:&quot;Header&quot;,&quot;Top&quot;:0.0,&quot;Left&quot;:331.105438,&quot;SlideWidth&quot;:720,&quot;SlideHeight&quot;:405}">
            <a:extLst>
              <a:ext uri="{FF2B5EF4-FFF2-40B4-BE49-F238E27FC236}">
                <a16:creationId xmlns:a16="http://schemas.microsoft.com/office/drawing/2014/main" id="{B02FB404-52B3-1CA7-61F4-13259F892F61}"/>
              </a:ext>
            </a:extLst>
          </p:cNvPr>
          <p:cNvSpPr txBox="1"/>
          <p:nvPr userDrawn="1"/>
        </p:nvSpPr>
        <p:spPr>
          <a:xfrm>
            <a:off x="4205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FF"/>
                </a:solidFill>
                <a:latin typeface="Calibri" panose="020F0502020204030204" pitchFamily="34" charset="0"/>
              </a:rPr>
              <a:t>OFFICIAL</a:t>
            </a:r>
          </a:p>
        </p:txBody>
      </p:sp>
      <p:sp>
        <p:nvSpPr>
          <p:cNvPr id="4" name="MSIPCMContentMarking" descr="{&quot;HashCode&quot;:-104682480,&quot;Placement&quot;:&quot;Footer&quot;,&quot;Top&quot;:384.343,&quot;Left&quot;:331.105438,&quot;SlideWidth&quot;:720,&quot;SlideHeight&quot;:405}">
            <a:extLst>
              <a:ext uri="{FF2B5EF4-FFF2-40B4-BE49-F238E27FC236}">
                <a16:creationId xmlns:a16="http://schemas.microsoft.com/office/drawing/2014/main" id="{1A7B3013-F285-1398-BC29-F94D6CBDD62C}"/>
              </a:ext>
            </a:extLst>
          </p:cNvPr>
          <p:cNvSpPr txBox="1"/>
          <p:nvPr userDrawn="1"/>
        </p:nvSpPr>
        <p:spPr>
          <a:xfrm>
            <a:off x="4205039" y="4881156"/>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FF"/>
                </a:solidFill>
                <a:latin typeface="Calibri" panose="020F0502020204030204" pitchFamily="34" charset="0"/>
              </a:rPr>
              <a:t>OFFICIAL</a:t>
            </a:r>
          </a:p>
        </p:txBody>
      </p:sp>
    </p:spTree>
    <p:extLst>
      <p:ext uri="{BB962C8B-B14F-4D97-AF65-F5344CB8AC3E}">
        <p14:creationId xmlns:p14="http://schemas.microsoft.com/office/powerpoint/2010/main" val="1521492041"/>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F26B43"/>
          </p15:clr>
        </p15:guide>
        <p15:guide id="2" orient="horz" pos="174" userDrawn="1">
          <p15:clr>
            <a:srgbClr val="F26B43"/>
          </p15:clr>
        </p15:guide>
        <p15:guide id="3" pos="5534" userDrawn="1">
          <p15:clr>
            <a:srgbClr val="F26B43"/>
          </p15:clr>
        </p15:guide>
        <p15:guide id="4" orient="horz" pos="306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SIPCMContentMarking" descr="{&quot;HashCode&quot;:-128820049,&quot;Placement&quot;:&quot;Header&quot;,&quot;Top&quot;:0.0,&quot;Left&quot;:331.105438,&quot;SlideWidth&quot;:720,&quot;SlideHeight&quot;:405}">
            <a:extLst>
              <a:ext uri="{FF2B5EF4-FFF2-40B4-BE49-F238E27FC236}">
                <a16:creationId xmlns:a16="http://schemas.microsoft.com/office/drawing/2014/main" id="{131F7649-CDA6-E419-FB37-A37D9C095945}"/>
              </a:ext>
            </a:extLst>
          </p:cNvPr>
          <p:cNvSpPr txBox="1"/>
          <p:nvPr userDrawn="1"/>
        </p:nvSpPr>
        <p:spPr>
          <a:xfrm>
            <a:off x="4205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FF"/>
                </a:solidFill>
                <a:latin typeface="Calibri" panose="020F0502020204030204" pitchFamily="34" charset="0"/>
              </a:rPr>
              <a:t>OFFICIAL</a:t>
            </a:r>
          </a:p>
        </p:txBody>
      </p:sp>
      <p:sp>
        <p:nvSpPr>
          <p:cNvPr id="3" name="MSIPCMContentMarking" descr="{&quot;HashCode&quot;:-104682480,&quot;Placement&quot;:&quot;Footer&quot;,&quot;Top&quot;:384.343,&quot;Left&quot;:331.105438,&quot;SlideWidth&quot;:720,&quot;SlideHeight&quot;:405}">
            <a:extLst>
              <a:ext uri="{FF2B5EF4-FFF2-40B4-BE49-F238E27FC236}">
                <a16:creationId xmlns:a16="http://schemas.microsoft.com/office/drawing/2014/main" id="{CD7231CC-10C5-F7C0-2FE3-423A384215E1}"/>
              </a:ext>
            </a:extLst>
          </p:cNvPr>
          <p:cNvSpPr txBox="1"/>
          <p:nvPr userDrawn="1"/>
        </p:nvSpPr>
        <p:spPr>
          <a:xfrm>
            <a:off x="4205039" y="4881156"/>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FF"/>
                </a:solidFill>
                <a:latin typeface="Calibri" panose="020F0502020204030204" pitchFamily="34" charset="0"/>
              </a:rPr>
              <a:t>OFFICIAL</a:t>
            </a:r>
          </a:p>
        </p:txBody>
      </p:sp>
    </p:spTree>
    <p:extLst>
      <p:ext uri="{BB962C8B-B14F-4D97-AF65-F5344CB8AC3E}">
        <p14:creationId xmlns:p14="http://schemas.microsoft.com/office/powerpoint/2010/main" val="1184166415"/>
      </p:ext>
    </p:extLst>
  </p:cSld>
  <p:clrMap bg1="lt1" tx1="dk1" bg2="lt2" tx2="dk2" accent1="accent1" accent2="accent2" accent3="accent3" accent4="accent4" accent5="accent5" accent6="accent6" hlink="hlink" folHlink="folHlink"/>
  <p:sldLayoutIdLst>
    <p:sldLayoutId id="2147483710"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F26B43"/>
          </p15:clr>
        </p15:guide>
        <p15:guide id="2" orient="horz" pos="174" userDrawn="1">
          <p15:clr>
            <a:srgbClr val="F26B43"/>
          </p15:clr>
        </p15:guide>
        <p15:guide id="3" pos="5534" userDrawn="1">
          <p15:clr>
            <a:srgbClr val="F26B43"/>
          </p15:clr>
        </p15:guide>
        <p15:guide id="4" orient="horz" pos="306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hyperlink" Target="https://www.linkedin.com/company/scottish-environment-protection-agency/?originalSubdomain=uk" TargetMode="External"/><Relationship Id="rId13" Type="http://schemas.openxmlformats.org/officeDocument/2006/relationships/image" Target="../media/image53.png"/><Relationship Id="rId3" Type="http://schemas.openxmlformats.org/officeDocument/2006/relationships/hyperlink" Target="mailto:lawrence.belleni@sepa.org.uk" TargetMode="External"/><Relationship Id="rId7" Type="http://schemas.openxmlformats.org/officeDocument/2006/relationships/image" Target="../media/image50.png"/><Relationship Id="rId12" Type="http://schemas.openxmlformats.org/officeDocument/2006/relationships/hyperlink" Target="https://www.youtube.com/user/SEPAView" TargetMode="Externa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hyperlink" Target="https://www.facebook.com/ScottishEnvironmentProtectionAgency/" TargetMode="External"/><Relationship Id="rId15" Type="http://schemas.openxmlformats.org/officeDocument/2006/relationships/image" Target="../media/image55.jpeg"/><Relationship Id="rId10" Type="http://schemas.openxmlformats.org/officeDocument/2006/relationships/hyperlink" Target="https://twitter.com/ScottishEPA" TargetMode="External"/><Relationship Id="rId4" Type="http://schemas.openxmlformats.org/officeDocument/2006/relationships/hyperlink" Target="https://www.sepa.org.uk/" TargetMode="External"/><Relationship Id="rId9" Type="http://schemas.openxmlformats.org/officeDocument/2006/relationships/image" Target="../media/image51.png"/><Relationship Id="rId1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5.jpe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35.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072A5D8F-0154-A239-1C90-3C0153D74624}"/>
              </a:ext>
            </a:extLst>
          </p:cNvPr>
          <p:cNvSpPr>
            <a:spLocks noGrp="1"/>
          </p:cNvSpPr>
          <p:nvPr>
            <p:ph type="body" sz="quarter" idx="11"/>
          </p:nvPr>
        </p:nvSpPr>
        <p:spPr>
          <a:xfrm>
            <a:off x="188487" y="1428125"/>
            <a:ext cx="3373697" cy="2116500"/>
          </a:xfrm>
        </p:spPr>
        <p:txBody>
          <a:bodyPr/>
          <a:lstStyle/>
          <a:p>
            <a:r>
              <a:rPr lang="en-US" sz="3200" dirty="0"/>
              <a:t>Water Environment Fund</a:t>
            </a:r>
          </a:p>
        </p:txBody>
      </p:sp>
      <p:sp>
        <p:nvSpPr>
          <p:cNvPr id="13" name="Text Placeholder 3">
            <a:extLst>
              <a:ext uri="{FF2B5EF4-FFF2-40B4-BE49-F238E27FC236}">
                <a16:creationId xmlns:a16="http://schemas.microsoft.com/office/drawing/2014/main" id="{19F83353-1058-9574-AC3C-A6787E311F30}"/>
              </a:ext>
            </a:extLst>
          </p:cNvPr>
          <p:cNvSpPr>
            <a:spLocks noGrp="1"/>
          </p:cNvSpPr>
          <p:nvPr>
            <p:ph type="body" sz="quarter" idx="12"/>
          </p:nvPr>
        </p:nvSpPr>
        <p:spPr>
          <a:xfrm>
            <a:off x="195024" y="2925425"/>
            <a:ext cx="4524757" cy="1238400"/>
          </a:xfrm>
        </p:spPr>
        <p:txBody>
          <a:bodyPr/>
          <a:lstStyle/>
          <a:p>
            <a:r>
              <a:rPr lang="en-US" sz="2400" dirty="0"/>
              <a:t>Gateside Mills and </a:t>
            </a:r>
            <a:r>
              <a:rPr lang="en-US" sz="2400" dirty="0" err="1"/>
              <a:t>Bronie</a:t>
            </a:r>
            <a:r>
              <a:rPr lang="en-US" sz="2400" dirty="0"/>
              <a:t> Burn Fish Barrier Removals</a:t>
            </a:r>
          </a:p>
        </p:txBody>
      </p:sp>
      <p:sp>
        <p:nvSpPr>
          <p:cNvPr id="3" name="Text Placeholder 3">
            <a:extLst>
              <a:ext uri="{FF2B5EF4-FFF2-40B4-BE49-F238E27FC236}">
                <a16:creationId xmlns:a16="http://schemas.microsoft.com/office/drawing/2014/main" id="{69E5089C-C910-6E9A-0C3A-2C6E99BDCD35}"/>
              </a:ext>
            </a:extLst>
          </p:cNvPr>
          <p:cNvSpPr txBox="1">
            <a:spLocks/>
          </p:cNvSpPr>
          <p:nvPr/>
        </p:nvSpPr>
        <p:spPr>
          <a:xfrm>
            <a:off x="188487" y="3976420"/>
            <a:ext cx="3093084" cy="550393"/>
          </a:xfrm>
          <a:prstGeom prst="rect">
            <a:avLst/>
          </a:prstGeom>
        </p:spPr>
        <p:txBody>
          <a:bodyPr lIns="0" tIns="0" rIns="0" bIns="0"/>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Lawrence Belleni</a:t>
            </a:r>
          </a:p>
        </p:txBody>
      </p:sp>
      <p:pic>
        <p:nvPicPr>
          <p:cNvPr id="4" name="Picture 3">
            <a:extLst>
              <a:ext uri="{FF2B5EF4-FFF2-40B4-BE49-F238E27FC236}">
                <a16:creationId xmlns:a16="http://schemas.microsoft.com/office/drawing/2014/main" id="{3AE3A769-609D-D294-3FC9-CD84C596F7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2665" y="2246767"/>
            <a:ext cx="3871335" cy="2896733"/>
          </a:xfrm>
          <a:prstGeom prst="rect">
            <a:avLst/>
          </a:prstGeom>
          <a:ln w="31750">
            <a:solidFill>
              <a:schemeClr val="bg1"/>
            </a:solidFill>
          </a:ln>
        </p:spPr>
      </p:pic>
      <p:pic>
        <p:nvPicPr>
          <p:cNvPr id="5" name="Picture 4">
            <a:extLst>
              <a:ext uri="{FF2B5EF4-FFF2-40B4-BE49-F238E27FC236}">
                <a16:creationId xmlns:a16="http://schemas.microsoft.com/office/drawing/2014/main" id="{55FBE6F5-0939-CA11-06EB-3D40A450DF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38002" y="0"/>
            <a:ext cx="3871335" cy="2746948"/>
          </a:xfrm>
          <a:prstGeom prst="rect">
            <a:avLst/>
          </a:prstGeom>
          <a:ln w="38100">
            <a:solidFill>
              <a:schemeClr val="bg1"/>
            </a:solidFill>
          </a:ln>
        </p:spPr>
      </p:pic>
    </p:spTree>
    <p:extLst>
      <p:ext uri="{BB962C8B-B14F-4D97-AF65-F5344CB8AC3E}">
        <p14:creationId xmlns:p14="http://schemas.microsoft.com/office/powerpoint/2010/main" val="410092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91C277-B485-7D18-0707-66A3A97BD888}"/>
              </a:ext>
            </a:extLst>
          </p:cNvPr>
          <p:cNvSpPr>
            <a:spLocks noGrp="1"/>
          </p:cNvSpPr>
          <p:nvPr>
            <p:ph type="body" sz="quarter" idx="17"/>
          </p:nvPr>
        </p:nvSpPr>
        <p:spPr/>
        <p:txBody>
          <a:bodyPr/>
          <a:lstStyle/>
          <a:p>
            <a:r>
              <a:rPr lang="en-US" dirty="0"/>
              <a:t>Challenges</a:t>
            </a:r>
          </a:p>
        </p:txBody>
      </p:sp>
      <p:sp>
        <p:nvSpPr>
          <p:cNvPr id="6" name="TextBox 5">
            <a:extLst>
              <a:ext uri="{FF2B5EF4-FFF2-40B4-BE49-F238E27FC236}">
                <a16:creationId xmlns:a16="http://schemas.microsoft.com/office/drawing/2014/main" id="{56E0DD0E-2629-C5C2-B727-BCC4CA700545}"/>
              </a:ext>
            </a:extLst>
          </p:cNvPr>
          <p:cNvSpPr txBox="1"/>
          <p:nvPr/>
        </p:nvSpPr>
        <p:spPr>
          <a:xfrm>
            <a:off x="281940" y="622268"/>
            <a:ext cx="4572000" cy="341632"/>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16574"/>
                </a:solidFill>
                <a:effectLst/>
                <a:uLnTx/>
                <a:uFillTx/>
                <a:latin typeface="Arial" panose="020B0604020202020204"/>
                <a:ea typeface="+mn-ea"/>
                <a:cs typeface="+mn-cs"/>
              </a:rPr>
              <a:t>Post-works</a:t>
            </a:r>
          </a:p>
        </p:txBody>
      </p:sp>
      <p:sp>
        <p:nvSpPr>
          <p:cNvPr id="5" name="TextBox 4">
            <a:extLst>
              <a:ext uri="{FF2B5EF4-FFF2-40B4-BE49-F238E27FC236}">
                <a16:creationId xmlns:a16="http://schemas.microsoft.com/office/drawing/2014/main" id="{702C2F6A-3AB0-BA1F-DFD7-B42BC32C91E0}"/>
              </a:ext>
            </a:extLst>
          </p:cNvPr>
          <p:cNvSpPr txBox="1"/>
          <p:nvPr/>
        </p:nvSpPr>
        <p:spPr>
          <a:xfrm>
            <a:off x="2567940" y="622268"/>
            <a:ext cx="3928276" cy="646331"/>
          </a:xfrm>
          <a:prstGeom prst="rect">
            <a:avLst/>
          </a:prstGeom>
          <a:noFill/>
        </p:spPr>
        <p:txBody>
          <a:bodyPr wrap="square">
            <a:spAutoFit/>
          </a:bodyPr>
          <a:lstStyle/>
          <a:p>
            <a:r>
              <a:rPr lang="en-GB" b="0" i="0" dirty="0">
                <a:solidFill>
                  <a:srgbClr val="4D5156"/>
                </a:solidFill>
                <a:effectLst/>
                <a:latin typeface="Google Sans"/>
              </a:rPr>
              <a:t>“the best laid plans of mice and men often go astray.” – Robbie Burns</a:t>
            </a:r>
            <a:endParaRPr lang="en-GB" dirty="0"/>
          </a:p>
        </p:txBody>
      </p:sp>
      <p:pic>
        <p:nvPicPr>
          <p:cNvPr id="7" name="Picture 6">
            <a:extLst>
              <a:ext uri="{FF2B5EF4-FFF2-40B4-BE49-F238E27FC236}">
                <a16:creationId xmlns:a16="http://schemas.microsoft.com/office/drawing/2014/main" id="{61E913FD-0B9B-F4EA-396D-CE6438FA11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70605"/>
            <a:ext cx="4624719" cy="3441458"/>
          </a:xfrm>
          <a:prstGeom prst="rect">
            <a:avLst/>
          </a:prstGeom>
        </p:spPr>
      </p:pic>
      <p:pic>
        <p:nvPicPr>
          <p:cNvPr id="8" name="Picture 7">
            <a:extLst>
              <a:ext uri="{FF2B5EF4-FFF2-40B4-BE49-F238E27FC236}">
                <a16:creationId xmlns:a16="http://schemas.microsoft.com/office/drawing/2014/main" id="{390254CA-A480-B665-B4D8-A9EEB56A49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6948" y="1270605"/>
            <a:ext cx="4587052" cy="3441458"/>
          </a:xfrm>
          <a:prstGeom prst="rect">
            <a:avLst/>
          </a:prstGeom>
        </p:spPr>
      </p:pic>
    </p:spTree>
    <p:extLst>
      <p:ext uri="{BB962C8B-B14F-4D97-AF65-F5344CB8AC3E}">
        <p14:creationId xmlns:p14="http://schemas.microsoft.com/office/powerpoint/2010/main" val="4065141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C9E185-550A-EE20-E929-E0838A0E02E5}"/>
              </a:ext>
            </a:extLst>
          </p:cNvPr>
          <p:cNvSpPr>
            <a:spLocks noGrp="1"/>
          </p:cNvSpPr>
          <p:nvPr>
            <p:ph type="body" sz="quarter" idx="17"/>
          </p:nvPr>
        </p:nvSpPr>
        <p:spPr/>
        <p:txBody>
          <a:bodyPr/>
          <a:lstStyle/>
          <a:p>
            <a:endParaRPr lang="en-GB"/>
          </a:p>
        </p:txBody>
      </p:sp>
      <p:sp>
        <p:nvSpPr>
          <p:cNvPr id="3" name="Text Placeholder 2">
            <a:extLst>
              <a:ext uri="{FF2B5EF4-FFF2-40B4-BE49-F238E27FC236}">
                <a16:creationId xmlns:a16="http://schemas.microsoft.com/office/drawing/2014/main" id="{F67550DC-66BC-29D5-33C3-32E4B755E67C}"/>
              </a:ext>
            </a:extLst>
          </p:cNvPr>
          <p:cNvSpPr>
            <a:spLocks noGrp="1"/>
          </p:cNvSpPr>
          <p:nvPr>
            <p:ph type="body" sz="quarter" idx="18"/>
          </p:nvPr>
        </p:nvSpPr>
        <p:spPr/>
        <p:txBody>
          <a:bodyPr/>
          <a:lstStyle/>
          <a:p>
            <a:endParaRPr lang="en-GB"/>
          </a:p>
        </p:txBody>
      </p:sp>
      <p:pic>
        <p:nvPicPr>
          <p:cNvPr id="4" name="Picture 3">
            <a:extLst>
              <a:ext uri="{FF2B5EF4-FFF2-40B4-BE49-F238E27FC236}">
                <a16:creationId xmlns:a16="http://schemas.microsoft.com/office/drawing/2014/main" id="{DA63B64A-F39C-27DF-1338-AF7A4F9E27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40" y="-1364126"/>
            <a:ext cx="9323540" cy="6992656"/>
          </a:xfrm>
          <a:prstGeom prst="rect">
            <a:avLst/>
          </a:prstGeom>
        </p:spPr>
      </p:pic>
    </p:spTree>
    <p:extLst>
      <p:ext uri="{BB962C8B-B14F-4D97-AF65-F5344CB8AC3E}">
        <p14:creationId xmlns:p14="http://schemas.microsoft.com/office/powerpoint/2010/main" val="856210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91C277-B485-7D18-0707-66A3A97BD888}"/>
              </a:ext>
            </a:extLst>
          </p:cNvPr>
          <p:cNvSpPr>
            <a:spLocks noGrp="1"/>
          </p:cNvSpPr>
          <p:nvPr>
            <p:ph type="body" sz="quarter" idx="17"/>
          </p:nvPr>
        </p:nvSpPr>
        <p:spPr/>
        <p:txBody>
          <a:bodyPr/>
          <a:lstStyle/>
          <a:p>
            <a:r>
              <a:rPr lang="en-US" dirty="0"/>
              <a:t>Challenges</a:t>
            </a:r>
          </a:p>
        </p:txBody>
      </p:sp>
      <p:sp>
        <p:nvSpPr>
          <p:cNvPr id="3" name="Text Placeholder 2">
            <a:extLst>
              <a:ext uri="{FF2B5EF4-FFF2-40B4-BE49-F238E27FC236}">
                <a16:creationId xmlns:a16="http://schemas.microsoft.com/office/drawing/2014/main" id="{56BC443C-9F2A-EC88-BDCD-BB6304EBA471}"/>
              </a:ext>
            </a:extLst>
          </p:cNvPr>
          <p:cNvSpPr>
            <a:spLocks noGrp="1"/>
          </p:cNvSpPr>
          <p:nvPr>
            <p:ph type="body" sz="quarter" idx="18"/>
          </p:nvPr>
        </p:nvSpPr>
        <p:spPr>
          <a:xfrm>
            <a:off x="-59839" y="2048622"/>
            <a:ext cx="2654129" cy="2472609"/>
          </a:xfrm>
        </p:spPr>
        <p:txBody>
          <a:bodyPr/>
          <a:lstStyle/>
          <a:p>
            <a:r>
              <a:rPr lang="en-US" dirty="0"/>
              <a:t>Appropriate level of remedial work </a:t>
            </a:r>
          </a:p>
          <a:p>
            <a:pPr marL="0" indent="0">
              <a:buNone/>
            </a:pPr>
            <a:endParaRPr lang="en-US" dirty="0"/>
          </a:p>
          <a:p>
            <a:r>
              <a:rPr lang="en-US" dirty="0"/>
              <a:t>Landowner boundary setting</a:t>
            </a:r>
          </a:p>
          <a:p>
            <a:endParaRPr lang="en-US" dirty="0"/>
          </a:p>
          <a:p>
            <a:pPr marL="0" indent="0">
              <a:buNone/>
            </a:pPr>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56E0DD0E-2629-C5C2-B727-BCC4CA700545}"/>
              </a:ext>
            </a:extLst>
          </p:cNvPr>
          <p:cNvSpPr txBox="1"/>
          <p:nvPr/>
        </p:nvSpPr>
        <p:spPr>
          <a:xfrm>
            <a:off x="281940" y="622268"/>
            <a:ext cx="4572000" cy="341632"/>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16574"/>
                </a:solidFill>
                <a:effectLst/>
                <a:uLnTx/>
                <a:uFillTx/>
                <a:latin typeface="Arial" panose="020B0604020202020204"/>
                <a:ea typeface="+mn-ea"/>
                <a:cs typeface="+mn-cs"/>
              </a:rPr>
              <a:t>Remedial works</a:t>
            </a:r>
          </a:p>
        </p:txBody>
      </p:sp>
      <p:pic>
        <p:nvPicPr>
          <p:cNvPr id="8" name="Picture 7">
            <a:extLst>
              <a:ext uri="{FF2B5EF4-FFF2-40B4-BE49-F238E27FC236}">
                <a16:creationId xmlns:a16="http://schemas.microsoft.com/office/drawing/2014/main" id="{9027A6C4-3FD0-B0BE-7EBB-BE35AC8CE1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6999" y="0"/>
            <a:ext cx="3977001" cy="5302668"/>
          </a:xfrm>
          <a:prstGeom prst="rect">
            <a:avLst/>
          </a:prstGeom>
        </p:spPr>
      </p:pic>
      <p:pic>
        <p:nvPicPr>
          <p:cNvPr id="7" name="Picture 6">
            <a:extLst>
              <a:ext uri="{FF2B5EF4-FFF2-40B4-BE49-F238E27FC236}">
                <a16:creationId xmlns:a16="http://schemas.microsoft.com/office/drawing/2014/main" id="{D70312B7-9ADB-2E85-673E-3CFD728F10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0820" y="3013588"/>
            <a:ext cx="2794202" cy="2095651"/>
          </a:xfrm>
          <a:prstGeom prst="rect">
            <a:avLst/>
          </a:prstGeom>
          <a:ln w="38100">
            <a:solidFill>
              <a:schemeClr val="bg1"/>
            </a:solidFill>
          </a:ln>
        </p:spPr>
      </p:pic>
      <p:pic>
        <p:nvPicPr>
          <p:cNvPr id="5" name="Picture 4">
            <a:extLst>
              <a:ext uri="{FF2B5EF4-FFF2-40B4-BE49-F238E27FC236}">
                <a16:creationId xmlns:a16="http://schemas.microsoft.com/office/drawing/2014/main" id="{D0636525-D792-1F46-B66E-5BBFB34F83C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50820" y="0"/>
            <a:ext cx="2695493" cy="2048623"/>
          </a:xfrm>
          <a:prstGeom prst="rect">
            <a:avLst/>
          </a:prstGeom>
          <a:ln w="38100">
            <a:solidFill>
              <a:schemeClr val="bg1"/>
            </a:solidFill>
          </a:ln>
        </p:spPr>
      </p:pic>
      <p:cxnSp>
        <p:nvCxnSpPr>
          <p:cNvPr id="4" name="Straight Arrow Connector 3">
            <a:extLst>
              <a:ext uri="{FF2B5EF4-FFF2-40B4-BE49-F238E27FC236}">
                <a16:creationId xmlns:a16="http://schemas.microsoft.com/office/drawing/2014/main" id="{A94F8103-7D22-11E0-6ECD-E1C57157AF8C}"/>
              </a:ext>
            </a:extLst>
          </p:cNvPr>
          <p:cNvCxnSpPr>
            <a:cxnSpLocks/>
          </p:cNvCxnSpPr>
          <p:nvPr/>
        </p:nvCxnSpPr>
        <p:spPr>
          <a:xfrm flipH="1" flipV="1">
            <a:off x="4412471" y="1461382"/>
            <a:ext cx="1195997" cy="12838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531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91C277-B485-7D18-0707-66A3A97BD888}"/>
              </a:ext>
            </a:extLst>
          </p:cNvPr>
          <p:cNvSpPr>
            <a:spLocks noGrp="1"/>
          </p:cNvSpPr>
          <p:nvPr>
            <p:ph type="body" sz="quarter" idx="17"/>
          </p:nvPr>
        </p:nvSpPr>
        <p:spPr/>
        <p:txBody>
          <a:bodyPr/>
          <a:lstStyle/>
          <a:p>
            <a:r>
              <a:rPr lang="en-US" dirty="0"/>
              <a:t>Successes</a:t>
            </a:r>
          </a:p>
        </p:txBody>
      </p:sp>
      <p:sp>
        <p:nvSpPr>
          <p:cNvPr id="3" name="Text Placeholder 2">
            <a:extLst>
              <a:ext uri="{FF2B5EF4-FFF2-40B4-BE49-F238E27FC236}">
                <a16:creationId xmlns:a16="http://schemas.microsoft.com/office/drawing/2014/main" id="{56BC443C-9F2A-EC88-BDCD-BB6304EBA471}"/>
              </a:ext>
            </a:extLst>
          </p:cNvPr>
          <p:cNvSpPr>
            <a:spLocks noGrp="1"/>
          </p:cNvSpPr>
          <p:nvPr>
            <p:ph type="body" sz="quarter" idx="18"/>
          </p:nvPr>
        </p:nvSpPr>
        <p:spPr>
          <a:xfrm>
            <a:off x="239832" y="1246910"/>
            <a:ext cx="2713101" cy="3434044"/>
          </a:xfrm>
        </p:spPr>
        <p:txBody>
          <a:bodyPr/>
          <a:lstStyle/>
          <a:p>
            <a:pPr>
              <a:lnSpc>
                <a:spcPct val="100000"/>
              </a:lnSpc>
            </a:pPr>
            <a:r>
              <a:rPr lang="en-US" dirty="0"/>
              <a:t>Natural fish passage </a:t>
            </a:r>
          </a:p>
          <a:p>
            <a:pPr>
              <a:lnSpc>
                <a:spcPct val="100000"/>
              </a:lnSpc>
            </a:pPr>
            <a:r>
              <a:rPr lang="en-US" dirty="0"/>
              <a:t>37.6km habitat </a:t>
            </a:r>
          </a:p>
          <a:p>
            <a:pPr>
              <a:lnSpc>
                <a:spcPct val="100000"/>
              </a:lnSpc>
            </a:pPr>
            <a:r>
              <a:rPr lang="en-US" dirty="0"/>
              <a:t>RBMP actions achieved</a:t>
            </a:r>
          </a:p>
          <a:p>
            <a:pPr>
              <a:lnSpc>
                <a:spcPct val="100000"/>
              </a:lnSpc>
            </a:pPr>
            <a:r>
              <a:rPr lang="en-US" dirty="0"/>
              <a:t>Restored natural rivers</a:t>
            </a:r>
          </a:p>
          <a:p>
            <a:endParaRPr lang="en-US" dirty="0"/>
          </a:p>
          <a:p>
            <a:pPr marL="0" indent="0">
              <a:buNone/>
            </a:pPr>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56E0DD0E-2629-C5C2-B727-BCC4CA700545}"/>
              </a:ext>
            </a:extLst>
          </p:cNvPr>
          <p:cNvSpPr txBox="1"/>
          <p:nvPr/>
        </p:nvSpPr>
        <p:spPr>
          <a:xfrm>
            <a:off x="239833" y="598152"/>
            <a:ext cx="4572000" cy="341632"/>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16574"/>
                </a:solidFill>
                <a:effectLst/>
                <a:uLnTx/>
                <a:uFillTx/>
                <a:latin typeface="Arial" panose="020B0604020202020204"/>
                <a:ea typeface="+mn-ea"/>
                <a:cs typeface="+mn-cs"/>
              </a:rPr>
              <a:t>Successes! </a:t>
            </a:r>
          </a:p>
        </p:txBody>
      </p:sp>
      <p:pic>
        <p:nvPicPr>
          <p:cNvPr id="7" name="Picture 6">
            <a:extLst>
              <a:ext uri="{FF2B5EF4-FFF2-40B4-BE49-F238E27FC236}">
                <a16:creationId xmlns:a16="http://schemas.microsoft.com/office/drawing/2014/main" id="{D663F95F-5C60-737E-218B-25582DB314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70782" y="1178000"/>
            <a:ext cx="2608714" cy="2713108"/>
          </a:xfrm>
          <a:prstGeom prst="rect">
            <a:avLst/>
          </a:prstGeom>
          <a:ln w="38100">
            <a:solidFill>
              <a:schemeClr val="bg1"/>
            </a:solidFill>
          </a:ln>
        </p:spPr>
      </p:pic>
      <p:pic>
        <p:nvPicPr>
          <p:cNvPr id="12" name="Picture 11">
            <a:extLst>
              <a:ext uri="{FF2B5EF4-FFF2-40B4-BE49-F238E27FC236}">
                <a16:creationId xmlns:a16="http://schemas.microsoft.com/office/drawing/2014/main" id="{FAE74D01-9304-1F2E-664A-AC9F303C70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34913" y="38911"/>
            <a:ext cx="3617478" cy="2714721"/>
          </a:xfrm>
          <a:prstGeom prst="rect">
            <a:avLst/>
          </a:prstGeom>
          <a:ln w="38100">
            <a:solidFill>
              <a:schemeClr val="bg1"/>
            </a:solidFill>
          </a:ln>
        </p:spPr>
      </p:pic>
      <p:pic>
        <p:nvPicPr>
          <p:cNvPr id="10" name="Picture 9">
            <a:extLst>
              <a:ext uri="{FF2B5EF4-FFF2-40B4-BE49-F238E27FC236}">
                <a16:creationId xmlns:a16="http://schemas.microsoft.com/office/drawing/2014/main" id="{5074EE78-8AA6-037E-80EF-8B150928C3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4913" y="2391480"/>
            <a:ext cx="3617479" cy="2713109"/>
          </a:xfrm>
          <a:prstGeom prst="rect">
            <a:avLst/>
          </a:prstGeom>
          <a:ln w="38100">
            <a:solidFill>
              <a:schemeClr val="bg1"/>
            </a:solidFill>
          </a:ln>
        </p:spPr>
      </p:pic>
    </p:spTree>
    <p:extLst>
      <p:ext uri="{BB962C8B-B14F-4D97-AF65-F5344CB8AC3E}">
        <p14:creationId xmlns:p14="http://schemas.microsoft.com/office/powerpoint/2010/main" val="2784321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91C277-B485-7D18-0707-66A3A97BD888}"/>
              </a:ext>
            </a:extLst>
          </p:cNvPr>
          <p:cNvSpPr>
            <a:spLocks noGrp="1"/>
          </p:cNvSpPr>
          <p:nvPr>
            <p:ph type="body" sz="quarter" idx="17"/>
          </p:nvPr>
        </p:nvSpPr>
        <p:spPr/>
        <p:txBody>
          <a:bodyPr/>
          <a:lstStyle/>
          <a:p>
            <a:r>
              <a:rPr lang="en-US" dirty="0"/>
              <a:t>Successes</a:t>
            </a:r>
          </a:p>
        </p:txBody>
      </p:sp>
      <p:sp>
        <p:nvSpPr>
          <p:cNvPr id="6" name="TextBox 5">
            <a:extLst>
              <a:ext uri="{FF2B5EF4-FFF2-40B4-BE49-F238E27FC236}">
                <a16:creationId xmlns:a16="http://schemas.microsoft.com/office/drawing/2014/main" id="{56E0DD0E-2629-C5C2-B727-BCC4CA700545}"/>
              </a:ext>
            </a:extLst>
          </p:cNvPr>
          <p:cNvSpPr txBox="1"/>
          <p:nvPr/>
        </p:nvSpPr>
        <p:spPr>
          <a:xfrm>
            <a:off x="239833" y="598152"/>
            <a:ext cx="4572000" cy="341632"/>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16574"/>
                </a:solidFill>
                <a:effectLst/>
                <a:uLnTx/>
                <a:uFillTx/>
                <a:latin typeface="Arial" panose="020B0604020202020204"/>
                <a:ea typeface="+mn-ea"/>
                <a:cs typeface="+mn-cs"/>
              </a:rPr>
              <a:t>Success! </a:t>
            </a:r>
          </a:p>
        </p:txBody>
      </p:sp>
      <p:grpSp>
        <p:nvGrpSpPr>
          <p:cNvPr id="8" name="Group 7">
            <a:extLst>
              <a:ext uri="{FF2B5EF4-FFF2-40B4-BE49-F238E27FC236}">
                <a16:creationId xmlns:a16="http://schemas.microsoft.com/office/drawing/2014/main" id="{F0D999F9-0F39-6205-DF3E-692BAECC8348}"/>
              </a:ext>
            </a:extLst>
          </p:cNvPr>
          <p:cNvGrpSpPr/>
          <p:nvPr/>
        </p:nvGrpSpPr>
        <p:grpSpPr>
          <a:xfrm>
            <a:off x="3057235" y="-199310"/>
            <a:ext cx="6086765" cy="5542120"/>
            <a:chOff x="3611420" y="110535"/>
            <a:chExt cx="5440218" cy="4912317"/>
          </a:xfrm>
        </p:grpSpPr>
        <p:pic>
          <p:nvPicPr>
            <p:cNvPr id="4" name="Picture 3">
              <a:extLst>
                <a:ext uri="{FF2B5EF4-FFF2-40B4-BE49-F238E27FC236}">
                  <a16:creationId xmlns:a16="http://schemas.microsoft.com/office/drawing/2014/main" id="{9EC3A9EF-A8CA-C0CB-2DD2-72CEDAE0EA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11420" y="110535"/>
              <a:ext cx="5440218" cy="4912317"/>
            </a:xfrm>
            <a:prstGeom prst="rect">
              <a:avLst/>
            </a:prstGeom>
          </p:spPr>
        </p:pic>
        <p:sp>
          <p:nvSpPr>
            <p:cNvPr id="5" name="Oval 4">
              <a:extLst>
                <a:ext uri="{FF2B5EF4-FFF2-40B4-BE49-F238E27FC236}">
                  <a16:creationId xmlns:a16="http://schemas.microsoft.com/office/drawing/2014/main" id="{DD57E3EC-81F7-C3FA-8CAE-E32CA2C8893D}"/>
                </a:ext>
              </a:extLst>
            </p:cNvPr>
            <p:cNvSpPr/>
            <p:nvPr/>
          </p:nvSpPr>
          <p:spPr>
            <a:xfrm>
              <a:off x="5772728" y="2235200"/>
              <a:ext cx="1625600" cy="1524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id="{8528DA13-F82F-B4B0-A0C3-DCECD9F93C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65" y="1324769"/>
            <a:ext cx="4294105" cy="3220579"/>
          </a:xfrm>
          <a:prstGeom prst="rect">
            <a:avLst/>
          </a:prstGeom>
          <a:ln w="38100">
            <a:solidFill>
              <a:schemeClr val="bg1"/>
            </a:solidFill>
          </a:ln>
        </p:spPr>
      </p:pic>
      <p:sp>
        <p:nvSpPr>
          <p:cNvPr id="3" name="Text Placeholder 2">
            <a:extLst>
              <a:ext uri="{FF2B5EF4-FFF2-40B4-BE49-F238E27FC236}">
                <a16:creationId xmlns:a16="http://schemas.microsoft.com/office/drawing/2014/main" id="{56BC443C-9F2A-EC88-BDCD-BB6304EBA471}"/>
              </a:ext>
            </a:extLst>
          </p:cNvPr>
          <p:cNvSpPr>
            <a:spLocks noGrp="1"/>
          </p:cNvSpPr>
          <p:nvPr>
            <p:ph type="body" sz="quarter" idx="18"/>
          </p:nvPr>
        </p:nvSpPr>
        <p:spPr>
          <a:xfrm>
            <a:off x="4157096" y="404709"/>
            <a:ext cx="3536795" cy="500612"/>
          </a:xfrm>
        </p:spPr>
        <p:txBody>
          <a:bodyPr/>
          <a:lstStyle/>
          <a:p>
            <a:pPr marL="0" indent="0">
              <a:buNone/>
            </a:pPr>
            <a:r>
              <a:rPr lang="en-US" dirty="0">
                <a:solidFill>
                  <a:schemeClr val="bg1"/>
                </a:solidFill>
              </a:rPr>
              <a:t>Return of migratory Fish!</a:t>
            </a:r>
          </a:p>
          <a:p>
            <a:pPr marL="0" indent="0">
              <a:buNone/>
            </a:pPr>
            <a:endParaRPr lang="en-US" dirty="0"/>
          </a:p>
        </p:txBody>
      </p:sp>
    </p:spTree>
    <p:extLst>
      <p:ext uri="{BB962C8B-B14F-4D97-AF65-F5344CB8AC3E}">
        <p14:creationId xmlns:p14="http://schemas.microsoft.com/office/powerpoint/2010/main" val="256827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000D8A-C59A-35EB-3035-769DB77878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077"/>
            <a:ext cx="9144000" cy="5143500"/>
          </a:xfrm>
          <a:prstGeom prst="rect">
            <a:avLst/>
          </a:prstGeom>
        </p:spPr>
      </p:pic>
      <p:sp>
        <p:nvSpPr>
          <p:cNvPr id="2" name="Text Placeholder 1">
            <a:extLst>
              <a:ext uri="{FF2B5EF4-FFF2-40B4-BE49-F238E27FC236}">
                <a16:creationId xmlns:a16="http://schemas.microsoft.com/office/drawing/2014/main" id="{3191C277-B485-7D18-0707-66A3A97BD888}"/>
              </a:ext>
            </a:extLst>
          </p:cNvPr>
          <p:cNvSpPr>
            <a:spLocks noGrp="1"/>
          </p:cNvSpPr>
          <p:nvPr>
            <p:ph type="body" sz="quarter" idx="17"/>
          </p:nvPr>
        </p:nvSpPr>
        <p:spPr/>
        <p:txBody>
          <a:bodyPr/>
          <a:lstStyle/>
          <a:p>
            <a:r>
              <a:rPr lang="en-US" dirty="0"/>
              <a:t>Successes</a:t>
            </a:r>
          </a:p>
        </p:txBody>
      </p:sp>
      <p:sp>
        <p:nvSpPr>
          <p:cNvPr id="6" name="TextBox 5">
            <a:extLst>
              <a:ext uri="{FF2B5EF4-FFF2-40B4-BE49-F238E27FC236}">
                <a16:creationId xmlns:a16="http://schemas.microsoft.com/office/drawing/2014/main" id="{56E0DD0E-2629-C5C2-B727-BCC4CA700545}"/>
              </a:ext>
            </a:extLst>
          </p:cNvPr>
          <p:cNvSpPr txBox="1"/>
          <p:nvPr/>
        </p:nvSpPr>
        <p:spPr>
          <a:xfrm>
            <a:off x="263450" y="932090"/>
            <a:ext cx="3561749" cy="341632"/>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accent6">
                    <a:lumMod val="20000"/>
                    <a:lumOff val="80000"/>
                  </a:schemeClr>
                </a:solidFill>
                <a:effectLst/>
                <a:uLnTx/>
                <a:uFillTx/>
                <a:latin typeface="Arial" panose="020B0604020202020204"/>
                <a:ea typeface="+mn-ea"/>
                <a:cs typeface="+mn-cs"/>
              </a:rPr>
              <a:t>Added Benefits- Gateside</a:t>
            </a:r>
          </a:p>
        </p:txBody>
      </p:sp>
      <p:sp>
        <p:nvSpPr>
          <p:cNvPr id="3" name="Text Placeholder 2">
            <a:extLst>
              <a:ext uri="{FF2B5EF4-FFF2-40B4-BE49-F238E27FC236}">
                <a16:creationId xmlns:a16="http://schemas.microsoft.com/office/drawing/2014/main" id="{56BC443C-9F2A-EC88-BDCD-BB6304EBA471}"/>
              </a:ext>
            </a:extLst>
          </p:cNvPr>
          <p:cNvSpPr>
            <a:spLocks noGrp="1"/>
          </p:cNvSpPr>
          <p:nvPr>
            <p:ph type="body" sz="quarter" idx="18"/>
          </p:nvPr>
        </p:nvSpPr>
        <p:spPr>
          <a:xfrm>
            <a:off x="466650" y="1933880"/>
            <a:ext cx="2897086" cy="1528971"/>
          </a:xfrm>
        </p:spPr>
        <p:txBody>
          <a:bodyPr/>
          <a:lstStyle/>
          <a:p>
            <a:pPr marL="0" indent="0">
              <a:buNone/>
            </a:pPr>
            <a:endParaRPr lang="en-US" dirty="0">
              <a:solidFill>
                <a:schemeClr val="bg1"/>
              </a:solidFill>
            </a:endParaRPr>
          </a:p>
          <a:p>
            <a:r>
              <a:rPr lang="en-US" dirty="0">
                <a:solidFill>
                  <a:schemeClr val="bg1"/>
                </a:solidFill>
              </a:rPr>
              <a:t>Low carbon, low waste</a:t>
            </a:r>
          </a:p>
          <a:p>
            <a:endParaRPr lang="en-US" dirty="0">
              <a:solidFill>
                <a:schemeClr val="bg1"/>
              </a:solidFill>
            </a:endParaRPr>
          </a:p>
          <a:p>
            <a:endParaRPr lang="en-US" dirty="0">
              <a:solidFill>
                <a:schemeClr val="bg1"/>
              </a:solidFill>
            </a:endParaRP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91679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91C277-B485-7D18-0707-66A3A97BD888}"/>
              </a:ext>
            </a:extLst>
          </p:cNvPr>
          <p:cNvSpPr>
            <a:spLocks noGrp="1"/>
          </p:cNvSpPr>
          <p:nvPr>
            <p:ph type="body" sz="quarter" idx="17"/>
          </p:nvPr>
        </p:nvSpPr>
        <p:spPr/>
        <p:txBody>
          <a:bodyPr/>
          <a:lstStyle/>
          <a:p>
            <a:r>
              <a:rPr lang="en-US" dirty="0"/>
              <a:t>Successes</a:t>
            </a:r>
          </a:p>
        </p:txBody>
      </p:sp>
      <p:pic>
        <p:nvPicPr>
          <p:cNvPr id="4" name="Picture 3">
            <a:extLst>
              <a:ext uri="{FF2B5EF4-FFF2-40B4-BE49-F238E27FC236}">
                <a16:creationId xmlns:a16="http://schemas.microsoft.com/office/drawing/2014/main" id="{DEF3BD4B-3F11-AF3A-7708-D16BB4CC7260}"/>
              </a:ext>
            </a:extLst>
          </p:cNvPr>
          <p:cNvPicPr>
            <a:picLocks noChangeAspect="1"/>
          </p:cNvPicPr>
          <p:nvPr/>
        </p:nvPicPr>
        <p:blipFill>
          <a:blip r:embed="rId3"/>
          <a:stretch>
            <a:fillRect/>
          </a:stretch>
        </p:blipFill>
        <p:spPr>
          <a:xfrm>
            <a:off x="0" y="0"/>
            <a:ext cx="9144000" cy="6026295"/>
          </a:xfrm>
          <a:prstGeom prst="rect">
            <a:avLst/>
          </a:prstGeom>
        </p:spPr>
      </p:pic>
      <p:sp>
        <p:nvSpPr>
          <p:cNvPr id="6" name="TextBox 5">
            <a:extLst>
              <a:ext uri="{FF2B5EF4-FFF2-40B4-BE49-F238E27FC236}">
                <a16:creationId xmlns:a16="http://schemas.microsoft.com/office/drawing/2014/main" id="{56E0DD0E-2629-C5C2-B727-BCC4CA700545}"/>
              </a:ext>
            </a:extLst>
          </p:cNvPr>
          <p:cNvSpPr txBox="1"/>
          <p:nvPr/>
        </p:nvSpPr>
        <p:spPr>
          <a:xfrm>
            <a:off x="3089564" y="452168"/>
            <a:ext cx="4572000" cy="341632"/>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b="1" dirty="0">
                <a:solidFill>
                  <a:srgbClr val="016574"/>
                </a:solidFill>
                <a:latin typeface="Arial" panose="020B0604020202020204"/>
              </a:rPr>
              <a:t>Added</a:t>
            </a:r>
            <a:r>
              <a:rPr kumimoji="0" lang="en-US" sz="1800" b="1" i="0" u="none" strike="noStrike" kern="1200" cap="none" spc="0" normalizeH="0" baseline="0" noProof="0" dirty="0">
                <a:ln>
                  <a:noFill/>
                </a:ln>
                <a:solidFill>
                  <a:srgbClr val="016574"/>
                </a:solidFill>
                <a:effectLst/>
                <a:uLnTx/>
                <a:uFillTx/>
                <a:latin typeface="Arial" panose="020B0604020202020204"/>
                <a:ea typeface="+mn-ea"/>
                <a:cs typeface="+mn-cs"/>
              </a:rPr>
              <a:t> Benefits-  </a:t>
            </a:r>
            <a:r>
              <a:rPr kumimoji="0" lang="en-US" sz="1800" b="1" i="0" u="none" strike="noStrike" kern="1200" cap="none" spc="0" normalizeH="0" baseline="0" noProof="0" dirty="0" err="1">
                <a:ln>
                  <a:noFill/>
                </a:ln>
                <a:solidFill>
                  <a:srgbClr val="016574"/>
                </a:solidFill>
                <a:effectLst/>
                <a:uLnTx/>
                <a:uFillTx/>
                <a:latin typeface="Arial" panose="020B0604020202020204"/>
                <a:ea typeface="+mn-ea"/>
                <a:cs typeface="+mn-cs"/>
              </a:rPr>
              <a:t>Bronie</a:t>
            </a:r>
            <a:endParaRPr kumimoji="0" lang="en-US" sz="1800" b="1" i="0" u="none" strike="noStrike" kern="1200" cap="none" spc="0" normalizeH="0" baseline="0" noProof="0" dirty="0">
              <a:ln>
                <a:noFill/>
              </a:ln>
              <a:solidFill>
                <a:srgbClr val="016574"/>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56BC443C-9F2A-EC88-BDCD-BB6304EBA471}"/>
              </a:ext>
            </a:extLst>
          </p:cNvPr>
          <p:cNvSpPr>
            <a:spLocks noGrp="1"/>
          </p:cNvSpPr>
          <p:nvPr>
            <p:ph type="body" sz="quarter" idx="18"/>
          </p:nvPr>
        </p:nvSpPr>
        <p:spPr>
          <a:xfrm>
            <a:off x="299304" y="1868658"/>
            <a:ext cx="2790260" cy="2950842"/>
          </a:xfrm>
        </p:spPr>
        <p:txBody>
          <a:bodyPr/>
          <a:lstStyle/>
          <a:p>
            <a:endParaRPr lang="en-US" dirty="0"/>
          </a:p>
          <a:p>
            <a:r>
              <a:rPr lang="en-US" dirty="0">
                <a:solidFill>
                  <a:schemeClr val="bg1"/>
                </a:solidFill>
              </a:rPr>
              <a:t>4400 Native riparian trees</a:t>
            </a:r>
          </a:p>
          <a:p>
            <a:endParaRPr lang="en-US" dirty="0"/>
          </a:p>
          <a:p>
            <a:endParaRPr lang="en-US" dirty="0"/>
          </a:p>
          <a:p>
            <a:endParaRPr lang="en-US"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748359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A292DD-5EE2-2A70-9958-B2025C3AD179}"/>
              </a:ext>
            </a:extLst>
          </p:cNvPr>
          <p:cNvSpPr/>
          <p:nvPr/>
        </p:nvSpPr>
        <p:spPr>
          <a:xfrm>
            <a:off x="-1" y="3363"/>
            <a:ext cx="9144001" cy="51401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248C80CE-6112-21A3-B1C8-DE23C0093539}"/>
              </a:ext>
            </a:extLst>
          </p:cNvPr>
          <p:cNvSpPr txBox="1"/>
          <p:nvPr/>
        </p:nvSpPr>
        <p:spPr>
          <a:xfrm>
            <a:off x="197532" y="435786"/>
            <a:ext cx="1907323" cy="1015663"/>
          </a:xfrm>
          <a:prstGeom prst="rect">
            <a:avLst/>
          </a:prstGeom>
          <a:noFill/>
        </p:spPr>
        <p:txBody>
          <a:bodyPr wrap="square" lIns="0" tIns="0" rIns="0" bIns="0" rtlCol="0">
            <a:spAutoFit/>
          </a:bodyPr>
          <a:lstStyle/>
          <a:p>
            <a:r>
              <a:rPr lang="en-US" sz="3300" b="1" dirty="0">
                <a:solidFill>
                  <a:schemeClr val="bg1"/>
                </a:solidFill>
              </a:rPr>
              <a:t>Key points</a:t>
            </a:r>
          </a:p>
        </p:txBody>
      </p:sp>
      <p:sp>
        <p:nvSpPr>
          <p:cNvPr id="12" name="TextBox 11">
            <a:extLst>
              <a:ext uri="{FF2B5EF4-FFF2-40B4-BE49-F238E27FC236}">
                <a16:creationId xmlns:a16="http://schemas.microsoft.com/office/drawing/2014/main" id="{BF0DC83C-066B-003D-331B-152F5D318A9C}"/>
              </a:ext>
            </a:extLst>
          </p:cNvPr>
          <p:cNvSpPr txBox="1"/>
          <p:nvPr/>
        </p:nvSpPr>
        <p:spPr>
          <a:xfrm>
            <a:off x="358775" y="2430001"/>
            <a:ext cx="3462478" cy="1131079"/>
          </a:xfrm>
          <a:prstGeom prst="rect">
            <a:avLst/>
          </a:prstGeom>
          <a:noFill/>
        </p:spPr>
        <p:txBody>
          <a:bodyPr wrap="square" lIns="0" tIns="0" rIns="0" bIns="0" rtlCol="0">
            <a:spAutoFit/>
          </a:bodyPr>
          <a:lstStyle/>
          <a:p>
            <a:r>
              <a:rPr lang="en-US" sz="1050" b="1" dirty="0">
                <a:solidFill>
                  <a:schemeClr val="bg1"/>
                </a:solidFill>
              </a:rPr>
              <a:t>Contact details</a:t>
            </a:r>
          </a:p>
          <a:p>
            <a:endParaRPr lang="en-US" sz="1050" dirty="0">
              <a:solidFill>
                <a:schemeClr val="bg1"/>
              </a:solidFill>
            </a:endParaRPr>
          </a:p>
          <a:p>
            <a:r>
              <a:rPr lang="en-US" sz="1050" dirty="0">
                <a:solidFill>
                  <a:schemeClr val="bg1"/>
                </a:solidFill>
              </a:rPr>
              <a:t>Lawrence Belleni</a:t>
            </a:r>
          </a:p>
          <a:p>
            <a:r>
              <a:rPr lang="en-US" sz="1050" dirty="0">
                <a:solidFill>
                  <a:schemeClr val="bg1"/>
                </a:solidFill>
              </a:rPr>
              <a:t>Restoration Specialist</a:t>
            </a:r>
          </a:p>
          <a:p>
            <a:r>
              <a:rPr lang="en-US" sz="1050" dirty="0">
                <a:solidFill>
                  <a:schemeClr val="bg1"/>
                </a:solidFill>
              </a:rPr>
              <a:t>Email: </a:t>
            </a:r>
            <a:r>
              <a:rPr lang="en-US" sz="1050" dirty="0">
                <a:solidFill>
                  <a:schemeClr val="bg1"/>
                </a:solidFill>
                <a:hlinkClick r:id="rId3"/>
              </a:rPr>
              <a:t>lawrence.belleni@sepa.org.uk</a:t>
            </a:r>
            <a:r>
              <a:rPr lang="en-US" sz="1050" dirty="0">
                <a:solidFill>
                  <a:schemeClr val="bg1"/>
                </a:solidFill>
              </a:rPr>
              <a:t> </a:t>
            </a:r>
          </a:p>
          <a:p>
            <a:endParaRPr lang="en-US" sz="1050" dirty="0">
              <a:solidFill>
                <a:schemeClr val="bg1"/>
              </a:solidFill>
            </a:endParaRPr>
          </a:p>
          <a:p>
            <a:r>
              <a:rPr lang="en-US" sz="1050" dirty="0">
                <a:solidFill>
                  <a:schemeClr val="bg1"/>
                </a:solidFill>
                <a:hlinkClick r:id="rId4">
                  <a:extLst>
                    <a:ext uri="{A12FA001-AC4F-418D-AE19-62706E023703}">
                      <ahyp:hlinkClr xmlns:ahyp="http://schemas.microsoft.com/office/drawing/2018/hyperlinkcolor" val="tx"/>
                    </a:ext>
                  </a:extLst>
                </a:hlinkClick>
              </a:rPr>
              <a:t>sepa.org.uk</a:t>
            </a:r>
            <a:endParaRPr lang="en-US" sz="1050" dirty="0">
              <a:solidFill>
                <a:schemeClr val="bg1"/>
              </a:solidFill>
            </a:endParaRPr>
          </a:p>
        </p:txBody>
      </p:sp>
      <p:pic>
        <p:nvPicPr>
          <p:cNvPr id="13" name="Picture 12" descr="Icon&#10;&#10;Description automatically generated">
            <a:hlinkClick r:id="rId5"/>
            <a:extLst>
              <a:ext uri="{FF2B5EF4-FFF2-40B4-BE49-F238E27FC236}">
                <a16:creationId xmlns:a16="http://schemas.microsoft.com/office/drawing/2014/main" id="{ADBD18F7-D15D-F0C5-27DC-CD46616F26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4651" y="3879821"/>
            <a:ext cx="209550" cy="209550"/>
          </a:xfrm>
          <a:prstGeom prst="rect">
            <a:avLst/>
          </a:prstGeom>
        </p:spPr>
      </p:pic>
      <p:pic>
        <p:nvPicPr>
          <p:cNvPr id="14" name="Picture 13" descr="Icon&#10;&#10;Description automatically generated">
            <a:extLst>
              <a:ext uri="{FF2B5EF4-FFF2-40B4-BE49-F238E27FC236}">
                <a16:creationId xmlns:a16="http://schemas.microsoft.com/office/drawing/2014/main" id="{B69BBA0F-3DB4-5FF3-A75F-96AC155EE93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7923" y="3879821"/>
            <a:ext cx="209550" cy="209550"/>
          </a:xfrm>
          <a:prstGeom prst="rect">
            <a:avLst/>
          </a:prstGeom>
        </p:spPr>
      </p:pic>
      <p:pic>
        <p:nvPicPr>
          <p:cNvPr id="15" name="Picture 14" descr="Icon&#10;&#10;Description automatically generated">
            <a:hlinkClick r:id="rId8"/>
            <a:extLst>
              <a:ext uri="{FF2B5EF4-FFF2-40B4-BE49-F238E27FC236}">
                <a16:creationId xmlns:a16="http://schemas.microsoft.com/office/drawing/2014/main" id="{26C7117A-6AD0-FEE5-7DF9-C563B2178A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51194" y="3879821"/>
            <a:ext cx="209550" cy="209550"/>
          </a:xfrm>
          <a:prstGeom prst="rect">
            <a:avLst/>
          </a:prstGeom>
        </p:spPr>
      </p:pic>
      <p:pic>
        <p:nvPicPr>
          <p:cNvPr id="16" name="Picture 15" descr="A picture containing clipart&#10;&#10;Description automatically generated">
            <a:hlinkClick r:id="rId10"/>
            <a:extLst>
              <a:ext uri="{FF2B5EF4-FFF2-40B4-BE49-F238E27FC236}">
                <a16:creationId xmlns:a16="http://schemas.microsoft.com/office/drawing/2014/main" id="{67FC19CA-EEB8-B925-7866-3DE8E079B69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1379" y="3879821"/>
            <a:ext cx="209550" cy="209550"/>
          </a:xfrm>
          <a:prstGeom prst="rect">
            <a:avLst/>
          </a:prstGeom>
        </p:spPr>
      </p:pic>
      <p:pic>
        <p:nvPicPr>
          <p:cNvPr id="17" name="Picture 16" descr="A picture containing text, clipart&#10;&#10;Description automatically generated">
            <a:hlinkClick r:id="rId12"/>
            <a:extLst>
              <a:ext uri="{FF2B5EF4-FFF2-40B4-BE49-F238E27FC236}">
                <a16:creationId xmlns:a16="http://schemas.microsoft.com/office/drawing/2014/main" id="{0A57D262-7524-5919-B0B0-C3A01515AF9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414465" y="3879821"/>
            <a:ext cx="209550" cy="209550"/>
          </a:xfrm>
          <a:prstGeom prst="rect">
            <a:avLst/>
          </a:prstGeom>
        </p:spPr>
      </p:pic>
      <p:pic>
        <p:nvPicPr>
          <p:cNvPr id="4" name="Picture 3">
            <a:extLst>
              <a:ext uri="{FF2B5EF4-FFF2-40B4-BE49-F238E27FC236}">
                <a16:creationId xmlns:a16="http://schemas.microsoft.com/office/drawing/2014/main" id="{0EE5049B-5883-AAFA-917F-0F0C15FD8B1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044425" y="-1"/>
            <a:ext cx="7099575" cy="2706255"/>
          </a:xfrm>
          <a:prstGeom prst="rect">
            <a:avLst/>
          </a:prstGeom>
        </p:spPr>
      </p:pic>
      <p:pic>
        <p:nvPicPr>
          <p:cNvPr id="5" name="Picture 4">
            <a:extLst>
              <a:ext uri="{FF2B5EF4-FFF2-40B4-BE49-F238E27FC236}">
                <a16:creationId xmlns:a16="http://schemas.microsoft.com/office/drawing/2014/main" id="{9A46307D-C286-0703-7A23-B6134F240E0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404586" y="2163758"/>
            <a:ext cx="3958843" cy="2969133"/>
          </a:xfrm>
          <a:prstGeom prst="rect">
            <a:avLst/>
          </a:prstGeom>
          <a:ln w="38100">
            <a:solidFill>
              <a:schemeClr val="bg1"/>
            </a:solidFill>
          </a:ln>
        </p:spPr>
      </p:pic>
      <p:sp>
        <p:nvSpPr>
          <p:cNvPr id="2" name="TextBox 1">
            <a:extLst>
              <a:ext uri="{FF2B5EF4-FFF2-40B4-BE49-F238E27FC236}">
                <a16:creationId xmlns:a16="http://schemas.microsoft.com/office/drawing/2014/main" id="{9B37DD94-907E-EC2D-3438-FDE371010A23}"/>
              </a:ext>
            </a:extLst>
          </p:cNvPr>
          <p:cNvSpPr txBox="1"/>
          <p:nvPr/>
        </p:nvSpPr>
        <p:spPr>
          <a:xfrm>
            <a:off x="7363430" y="3740727"/>
            <a:ext cx="1660498" cy="830997"/>
          </a:xfrm>
          <a:prstGeom prst="rect">
            <a:avLst/>
          </a:prstGeom>
          <a:noFill/>
        </p:spPr>
        <p:txBody>
          <a:bodyPr wrap="square" rtlCol="0">
            <a:spAutoFit/>
          </a:bodyPr>
          <a:lstStyle/>
          <a:p>
            <a:r>
              <a:rPr lang="en-GB" sz="2400" dirty="0">
                <a:solidFill>
                  <a:schemeClr val="bg1"/>
                </a:solidFill>
              </a:rPr>
              <a:t>Gateside Mills</a:t>
            </a:r>
          </a:p>
        </p:txBody>
      </p:sp>
      <p:sp>
        <p:nvSpPr>
          <p:cNvPr id="3" name="TextBox 2">
            <a:extLst>
              <a:ext uri="{FF2B5EF4-FFF2-40B4-BE49-F238E27FC236}">
                <a16:creationId xmlns:a16="http://schemas.microsoft.com/office/drawing/2014/main" id="{62BAF950-0185-9C6B-0042-4B8E3F632E56}"/>
              </a:ext>
            </a:extLst>
          </p:cNvPr>
          <p:cNvSpPr txBox="1"/>
          <p:nvPr/>
        </p:nvSpPr>
        <p:spPr>
          <a:xfrm>
            <a:off x="2066319" y="-11822"/>
            <a:ext cx="1660498" cy="830997"/>
          </a:xfrm>
          <a:prstGeom prst="rect">
            <a:avLst/>
          </a:prstGeom>
          <a:noFill/>
        </p:spPr>
        <p:txBody>
          <a:bodyPr wrap="square" rtlCol="0">
            <a:spAutoFit/>
          </a:bodyPr>
          <a:lstStyle/>
          <a:p>
            <a:r>
              <a:rPr lang="en-GB" sz="2400" dirty="0" err="1">
                <a:solidFill>
                  <a:schemeClr val="bg1"/>
                </a:solidFill>
              </a:rPr>
              <a:t>Bronie</a:t>
            </a:r>
            <a:r>
              <a:rPr lang="en-GB" sz="2400" dirty="0">
                <a:solidFill>
                  <a:schemeClr val="bg1"/>
                </a:solidFill>
              </a:rPr>
              <a:t> Burn</a:t>
            </a:r>
          </a:p>
        </p:txBody>
      </p:sp>
    </p:spTree>
    <p:extLst>
      <p:ext uri="{BB962C8B-B14F-4D97-AF65-F5344CB8AC3E}">
        <p14:creationId xmlns:p14="http://schemas.microsoft.com/office/powerpoint/2010/main" val="272825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286C64-EB22-5978-EF00-3B1A0FAE61B1}"/>
              </a:ext>
            </a:extLst>
          </p:cNvPr>
          <p:cNvSpPr>
            <a:spLocks noGrp="1"/>
          </p:cNvSpPr>
          <p:nvPr>
            <p:ph type="body" sz="quarter" idx="11"/>
          </p:nvPr>
        </p:nvSpPr>
        <p:spPr/>
        <p:txBody>
          <a:bodyPr/>
          <a:lstStyle/>
          <a:p>
            <a:r>
              <a:rPr lang="en-US" dirty="0"/>
              <a:t>Introduction</a:t>
            </a:r>
          </a:p>
        </p:txBody>
      </p:sp>
      <p:sp>
        <p:nvSpPr>
          <p:cNvPr id="5" name="Text Placeholder 4">
            <a:extLst>
              <a:ext uri="{FF2B5EF4-FFF2-40B4-BE49-F238E27FC236}">
                <a16:creationId xmlns:a16="http://schemas.microsoft.com/office/drawing/2014/main" id="{5357660D-A99F-18A7-76CC-AF80752A73F9}"/>
              </a:ext>
            </a:extLst>
          </p:cNvPr>
          <p:cNvSpPr>
            <a:spLocks noGrp="1"/>
          </p:cNvSpPr>
          <p:nvPr>
            <p:ph type="body" sz="quarter" idx="17"/>
          </p:nvPr>
        </p:nvSpPr>
        <p:spPr/>
        <p:txBody>
          <a:bodyPr/>
          <a:lstStyle/>
          <a:p>
            <a:r>
              <a:rPr lang="en-US" dirty="0"/>
              <a:t>Challenges</a:t>
            </a:r>
          </a:p>
        </p:txBody>
      </p:sp>
      <p:sp>
        <p:nvSpPr>
          <p:cNvPr id="6" name="Picture Placeholder 5">
            <a:extLst>
              <a:ext uri="{FF2B5EF4-FFF2-40B4-BE49-F238E27FC236}">
                <a16:creationId xmlns:a16="http://schemas.microsoft.com/office/drawing/2014/main" id="{02B1F6A2-AEA0-8965-A962-7774B2FA459F}"/>
              </a:ext>
            </a:extLst>
          </p:cNvPr>
          <p:cNvSpPr>
            <a:spLocks noGrp="1"/>
          </p:cNvSpPr>
          <p:nvPr>
            <p:ph type="pic" sz="quarter" idx="18"/>
          </p:nvPr>
        </p:nvSpPr>
        <p:spPr/>
      </p:sp>
      <p:sp>
        <p:nvSpPr>
          <p:cNvPr id="8" name="TextBox 7">
            <a:extLst>
              <a:ext uri="{FF2B5EF4-FFF2-40B4-BE49-F238E27FC236}">
                <a16:creationId xmlns:a16="http://schemas.microsoft.com/office/drawing/2014/main" id="{FC4C9D72-C64B-CBCF-4C6D-791DC84CECAE}"/>
              </a:ext>
            </a:extLst>
          </p:cNvPr>
          <p:cNvSpPr txBox="1"/>
          <p:nvPr/>
        </p:nvSpPr>
        <p:spPr>
          <a:xfrm>
            <a:off x="85972" y="1457844"/>
            <a:ext cx="2561690" cy="4237057"/>
          </a:xfrm>
          <a:prstGeom prst="rect">
            <a:avLst/>
          </a:prstGeom>
          <a:noFill/>
        </p:spPr>
        <p:txBody>
          <a:bodyPr wrap="square">
            <a:spAutoFit/>
          </a:bodyPr>
          <a:lstStyle/>
          <a:p>
            <a:pPr marL="171450" marR="0" lvl="0" indent="-171450" algn="l" defTabSz="685800" rtl="0" eaLnBrk="1" fontAlgn="auto" latinLnBrk="0" hangingPunct="1">
              <a:lnSpc>
                <a:spcPct val="90000"/>
              </a:lnSpc>
              <a:spcBef>
                <a:spcPts val="750"/>
              </a:spcBef>
              <a:spcAft>
                <a:spcPts val="0"/>
              </a:spcAft>
              <a:buClr>
                <a:srgbClr val="40C37B"/>
              </a:buClr>
              <a:buSzTx/>
              <a:buFont typeface="Arial" panose="020B0604020202020204" pitchFamily="34" charset="0"/>
              <a:buChar char="•"/>
              <a:tabLst/>
              <a:defRPr/>
            </a:pPr>
            <a:endParaRPr lang="en-US" sz="2400" dirty="0">
              <a:solidFill>
                <a:srgbClr val="585856"/>
              </a:solidFill>
              <a:latin typeface="Arial" panose="020B0604020202020204"/>
            </a:endParaRPr>
          </a:p>
          <a:p>
            <a:pPr marL="171450" marR="0" lvl="0" indent="-171450" algn="l" defTabSz="685800" rtl="0" eaLnBrk="1" fontAlgn="auto" latinLnBrk="0" hangingPunct="1">
              <a:lnSpc>
                <a:spcPct val="90000"/>
              </a:lnSpc>
              <a:spcBef>
                <a:spcPts val="750"/>
              </a:spcBef>
              <a:spcAft>
                <a:spcPts val="0"/>
              </a:spcAft>
              <a:buClr>
                <a:srgbClr val="40C37B"/>
              </a:buClr>
              <a:buSzTx/>
              <a:buFont typeface="Arial" panose="020B0604020202020204" pitchFamily="34" charset="0"/>
              <a:buChar char="•"/>
              <a:tabLst/>
              <a:defRPr/>
            </a:pPr>
            <a:r>
              <a:rPr lang="en-US" sz="2400" dirty="0">
                <a:solidFill>
                  <a:srgbClr val="585856"/>
                </a:solidFill>
                <a:latin typeface="Arial" panose="020B0604020202020204"/>
              </a:rPr>
              <a:t>Fish barriers, it’s complicated!</a:t>
            </a:r>
          </a:p>
          <a:p>
            <a:pPr marL="171450" marR="0" lvl="0" indent="-171450" algn="l" defTabSz="685800" rtl="0" eaLnBrk="1" fontAlgn="auto" latinLnBrk="0" hangingPunct="1">
              <a:lnSpc>
                <a:spcPct val="90000"/>
              </a:lnSpc>
              <a:spcBef>
                <a:spcPts val="750"/>
              </a:spcBef>
              <a:spcAft>
                <a:spcPts val="0"/>
              </a:spcAft>
              <a:buClr>
                <a:srgbClr val="40C37B"/>
              </a:buClr>
              <a:buSzTx/>
              <a:buFont typeface="Arial" panose="020B0604020202020204" pitchFamily="34" charset="0"/>
              <a:buChar char="•"/>
              <a:tabLst/>
              <a:defRPr/>
            </a:pPr>
            <a:endParaRPr lang="en-US" sz="2400" dirty="0">
              <a:solidFill>
                <a:srgbClr val="585856"/>
              </a:solidFill>
              <a:latin typeface="Arial" panose="020B0604020202020204"/>
            </a:endParaRPr>
          </a:p>
          <a:p>
            <a:pPr marL="171450" marR="0" lvl="0" indent="-171450" algn="l" defTabSz="685800" rtl="0" eaLnBrk="1" fontAlgn="auto" latinLnBrk="0" hangingPunct="1">
              <a:lnSpc>
                <a:spcPct val="90000"/>
              </a:lnSpc>
              <a:spcBef>
                <a:spcPts val="750"/>
              </a:spcBef>
              <a:spcAft>
                <a:spcPts val="0"/>
              </a:spcAft>
              <a:buClr>
                <a:srgbClr val="40C37B"/>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85856"/>
              </a:solidFill>
              <a:effectLst/>
              <a:uLnTx/>
              <a:uFillTx/>
              <a:latin typeface="Arial" panose="020B060402020202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40C37B"/>
              </a:buClr>
              <a:buSzTx/>
              <a:buFont typeface="Arial" panose="020B0604020202020204" pitchFamily="34" charset="0"/>
              <a:buChar char="•"/>
              <a:tabLst/>
              <a:defRPr/>
            </a:pPr>
            <a:endParaRPr lang="en-US" sz="2400" dirty="0">
              <a:solidFill>
                <a:srgbClr val="585856"/>
              </a:solidFill>
              <a:latin typeface="Arial" panose="020B0604020202020204"/>
            </a:endParaRPr>
          </a:p>
          <a:p>
            <a:pPr marL="171450" marR="0" lvl="0" indent="-171450" algn="l" defTabSz="685800" rtl="0" eaLnBrk="1" fontAlgn="auto" latinLnBrk="0" hangingPunct="1">
              <a:lnSpc>
                <a:spcPct val="90000"/>
              </a:lnSpc>
              <a:spcBef>
                <a:spcPts val="750"/>
              </a:spcBef>
              <a:spcAft>
                <a:spcPts val="0"/>
              </a:spcAft>
              <a:buClr>
                <a:srgbClr val="40C37B"/>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85856"/>
              </a:solidFill>
              <a:effectLst/>
              <a:uLnTx/>
              <a:uFillTx/>
              <a:latin typeface="Arial" panose="020B060402020202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40C37B"/>
              </a:buClr>
              <a:buSzTx/>
              <a:buFont typeface="Arial" panose="020B0604020202020204" pitchFamily="34" charset="0"/>
              <a:buChar char="•"/>
              <a:tabLst/>
              <a:defRPr/>
            </a:pPr>
            <a:endParaRPr lang="en-US" sz="2400" dirty="0">
              <a:solidFill>
                <a:srgbClr val="585856"/>
              </a:solidFill>
              <a:latin typeface="Arial" panose="020B0604020202020204"/>
            </a:endParaRPr>
          </a:p>
          <a:p>
            <a:pPr marL="171450" marR="0" lvl="0" indent="-171450" algn="l" defTabSz="685800" rtl="0" eaLnBrk="1" fontAlgn="auto" latinLnBrk="0" hangingPunct="1">
              <a:lnSpc>
                <a:spcPct val="90000"/>
              </a:lnSpc>
              <a:spcBef>
                <a:spcPts val="750"/>
              </a:spcBef>
              <a:spcAft>
                <a:spcPts val="0"/>
              </a:spcAft>
              <a:buClr>
                <a:srgbClr val="40C37B"/>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85856"/>
              </a:solidFill>
              <a:effectLst/>
              <a:uLnTx/>
              <a:uFillTx/>
              <a:latin typeface="Arial" panose="020B0604020202020204"/>
              <a:ea typeface="+mn-ea"/>
              <a:cs typeface="+mn-cs"/>
            </a:endParaRPr>
          </a:p>
          <a:p>
            <a:pPr marL="171450" marR="0" lvl="0" indent="-171450" algn="l" defTabSz="685800" rtl="0" eaLnBrk="1" fontAlgn="auto" latinLnBrk="0" hangingPunct="1">
              <a:lnSpc>
                <a:spcPct val="90000"/>
              </a:lnSpc>
              <a:spcBef>
                <a:spcPts val="750"/>
              </a:spcBef>
              <a:spcAft>
                <a:spcPts val="0"/>
              </a:spcAft>
              <a:buClr>
                <a:srgbClr val="40C37B"/>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85856"/>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F2FB8DE8-0219-8C0E-CEFF-1A5D4A6F0C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6108" y="230739"/>
            <a:ext cx="6065256" cy="4548942"/>
          </a:xfrm>
          <a:prstGeom prst="rect">
            <a:avLst/>
          </a:prstGeom>
        </p:spPr>
      </p:pic>
    </p:spTree>
    <p:extLst>
      <p:ext uri="{BB962C8B-B14F-4D97-AF65-F5344CB8AC3E}">
        <p14:creationId xmlns:p14="http://schemas.microsoft.com/office/powerpoint/2010/main" val="3961706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BC443C-9F2A-EC88-BDCD-BB6304EBA471}"/>
              </a:ext>
            </a:extLst>
          </p:cNvPr>
          <p:cNvSpPr>
            <a:spLocks noGrp="1"/>
          </p:cNvSpPr>
          <p:nvPr>
            <p:ph type="body" sz="quarter" idx="18"/>
          </p:nvPr>
        </p:nvSpPr>
        <p:spPr>
          <a:xfrm>
            <a:off x="1144118" y="3593989"/>
            <a:ext cx="6563883" cy="1944587"/>
          </a:xfrm>
        </p:spPr>
        <p:txBody>
          <a:bodyPr/>
          <a:lstStyle/>
          <a:p>
            <a:pPr algn="ctr"/>
            <a:r>
              <a:rPr lang="en-US" dirty="0"/>
              <a:t>Driver: River Basin Management Plan</a:t>
            </a:r>
          </a:p>
          <a:p>
            <a:pPr algn="ctr"/>
            <a:r>
              <a:rPr lang="en-US" dirty="0"/>
              <a:t>Redundant barriers</a:t>
            </a:r>
          </a:p>
          <a:p>
            <a:endParaRPr lang="en-US" dirty="0"/>
          </a:p>
          <a:p>
            <a:endParaRPr lang="en-US" dirty="0"/>
          </a:p>
          <a:p>
            <a:pPr marL="0" indent="0">
              <a:buNone/>
            </a:pPr>
            <a:endParaRPr lang="en-US" dirty="0"/>
          </a:p>
          <a:p>
            <a:endParaRPr lang="en-US" dirty="0"/>
          </a:p>
          <a:p>
            <a:endParaRPr lang="en-US" dirty="0"/>
          </a:p>
          <a:p>
            <a:endParaRPr lang="en-US" dirty="0"/>
          </a:p>
        </p:txBody>
      </p:sp>
      <p:pic>
        <p:nvPicPr>
          <p:cNvPr id="9" name="Picture 8">
            <a:extLst>
              <a:ext uri="{FF2B5EF4-FFF2-40B4-BE49-F238E27FC236}">
                <a16:creationId xmlns:a16="http://schemas.microsoft.com/office/drawing/2014/main" id="{776D4B8D-B6E9-D9BD-03D0-E0EACC71F2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8271" y="598152"/>
            <a:ext cx="4235444" cy="1689672"/>
          </a:xfrm>
          <a:prstGeom prst="rect">
            <a:avLst/>
          </a:prstGeom>
        </p:spPr>
      </p:pic>
      <p:pic>
        <p:nvPicPr>
          <p:cNvPr id="10" name="Picture 9">
            <a:extLst>
              <a:ext uri="{FF2B5EF4-FFF2-40B4-BE49-F238E27FC236}">
                <a16:creationId xmlns:a16="http://schemas.microsoft.com/office/drawing/2014/main" id="{6F31DC13-78A5-F846-55AF-A64E1CAF32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4379" y="2622429"/>
            <a:ext cx="3497166" cy="636955"/>
          </a:xfrm>
          <a:prstGeom prst="rect">
            <a:avLst/>
          </a:prstGeom>
        </p:spPr>
      </p:pic>
    </p:spTree>
    <p:extLst>
      <p:ext uri="{BB962C8B-B14F-4D97-AF65-F5344CB8AC3E}">
        <p14:creationId xmlns:p14="http://schemas.microsoft.com/office/powerpoint/2010/main" val="3597354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2464114-34B2-2104-C8E6-D1EABA98DB00}"/>
              </a:ext>
            </a:extLst>
          </p:cNvPr>
          <p:cNvPicPr>
            <a:picLocks noChangeAspect="1"/>
          </p:cNvPicPr>
          <p:nvPr/>
        </p:nvPicPr>
        <p:blipFill>
          <a:blip r:embed="rId3"/>
          <a:stretch>
            <a:fillRect/>
          </a:stretch>
        </p:blipFill>
        <p:spPr>
          <a:xfrm>
            <a:off x="4738254" y="1227409"/>
            <a:ext cx="4079807" cy="3070890"/>
          </a:xfrm>
          <a:prstGeom prst="rect">
            <a:avLst/>
          </a:prstGeom>
        </p:spPr>
      </p:pic>
      <p:pic>
        <p:nvPicPr>
          <p:cNvPr id="11" name="Picture 10">
            <a:extLst>
              <a:ext uri="{FF2B5EF4-FFF2-40B4-BE49-F238E27FC236}">
                <a16:creationId xmlns:a16="http://schemas.microsoft.com/office/drawing/2014/main" id="{5BF46980-91E0-7637-3850-2F55AF6E2D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4338" y="1283855"/>
            <a:ext cx="4168776" cy="2957999"/>
          </a:xfrm>
          <a:prstGeom prst="rect">
            <a:avLst/>
          </a:prstGeom>
          <a:ln w="38100">
            <a:solidFill>
              <a:srgbClr val="FFFFFF"/>
            </a:solidFill>
          </a:ln>
        </p:spPr>
      </p:pic>
      <p:sp>
        <p:nvSpPr>
          <p:cNvPr id="4" name="TextBox 3">
            <a:extLst>
              <a:ext uri="{FF2B5EF4-FFF2-40B4-BE49-F238E27FC236}">
                <a16:creationId xmlns:a16="http://schemas.microsoft.com/office/drawing/2014/main" id="{06833A3D-74C0-3F66-5D82-0DCD8840E62A}"/>
              </a:ext>
            </a:extLst>
          </p:cNvPr>
          <p:cNvSpPr txBox="1"/>
          <p:nvPr/>
        </p:nvSpPr>
        <p:spPr>
          <a:xfrm>
            <a:off x="281939" y="601562"/>
            <a:ext cx="5795588" cy="341632"/>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16574"/>
                </a:solidFill>
                <a:effectLst/>
                <a:uLnTx/>
                <a:uFillTx/>
                <a:latin typeface="Arial" panose="020B0604020202020204"/>
                <a:ea typeface="+mn-ea"/>
                <a:cs typeface="+mn-cs"/>
              </a:rPr>
              <a:t>Gateside Mills &amp; </a:t>
            </a:r>
            <a:r>
              <a:rPr kumimoji="0" lang="en-US" sz="1800" b="1" i="0" u="none" strike="noStrike" kern="1200" cap="none" spc="0" normalizeH="0" baseline="0" noProof="0" dirty="0" err="1">
                <a:ln>
                  <a:noFill/>
                </a:ln>
                <a:solidFill>
                  <a:srgbClr val="016574"/>
                </a:solidFill>
                <a:effectLst/>
                <a:uLnTx/>
                <a:uFillTx/>
                <a:latin typeface="Arial" panose="020B0604020202020204"/>
                <a:ea typeface="+mn-ea"/>
                <a:cs typeface="+mn-cs"/>
              </a:rPr>
              <a:t>Bronie</a:t>
            </a:r>
            <a:r>
              <a:rPr kumimoji="0" lang="en-US" sz="1800" b="1" i="0" u="none" strike="noStrike" kern="1200" cap="none" spc="0" normalizeH="0" baseline="0" noProof="0" dirty="0">
                <a:ln>
                  <a:noFill/>
                </a:ln>
                <a:solidFill>
                  <a:srgbClr val="016574"/>
                </a:solidFill>
                <a:effectLst/>
                <a:uLnTx/>
                <a:uFillTx/>
                <a:latin typeface="Arial" panose="020B0604020202020204"/>
                <a:ea typeface="+mn-ea"/>
                <a:cs typeface="+mn-cs"/>
              </a:rPr>
              <a:t> Burn- Quick overview</a:t>
            </a:r>
          </a:p>
        </p:txBody>
      </p:sp>
      <p:pic>
        <p:nvPicPr>
          <p:cNvPr id="5" name="Picture 4">
            <a:extLst>
              <a:ext uri="{FF2B5EF4-FFF2-40B4-BE49-F238E27FC236}">
                <a16:creationId xmlns:a16="http://schemas.microsoft.com/office/drawing/2014/main" id="{90E1934E-F6EE-9A5A-A222-1E8312DDBF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31492" y="953563"/>
            <a:ext cx="5410824" cy="3567669"/>
          </a:xfrm>
          <a:prstGeom prst="rect">
            <a:avLst/>
          </a:prstGeom>
        </p:spPr>
      </p:pic>
      <p:pic>
        <p:nvPicPr>
          <p:cNvPr id="8" name="Picture 7">
            <a:extLst>
              <a:ext uri="{FF2B5EF4-FFF2-40B4-BE49-F238E27FC236}">
                <a16:creationId xmlns:a16="http://schemas.microsoft.com/office/drawing/2014/main" id="{A4280284-2FBF-BF81-377D-1B0C5C2BC2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5056" y="953563"/>
            <a:ext cx="5351502" cy="3567669"/>
          </a:xfrm>
          <a:prstGeom prst="rect">
            <a:avLst/>
          </a:prstGeom>
        </p:spPr>
      </p:pic>
      <p:pic>
        <p:nvPicPr>
          <p:cNvPr id="2" name="Picture 1">
            <a:extLst>
              <a:ext uri="{FF2B5EF4-FFF2-40B4-BE49-F238E27FC236}">
                <a16:creationId xmlns:a16="http://schemas.microsoft.com/office/drawing/2014/main" id="{3724773E-37C8-08F2-49FF-9C217CC00C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05430" y="4527982"/>
            <a:ext cx="1432595" cy="589410"/>
          </a:xfrm>
          <a:prstGeom prst="rect">
            <a:avLst/>
          </a:prstGeom>
        </p:spPr>
      </p:pic>
      <p:pic>
        <p:nvPicPr>
          <p:cNvPr id="3" name="Picture 2">
            <a:extLst>
              <a:ext uri="{FF2B5EF4-FFF2-40B4-BE49-F238E27FC236}">
                <a16:creationId xmlns:a16="http://schemas.microsoft.com/office/drawing/2014/main" id="{39DEE604-2A69-88F4-1269-9946718DB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03651" y="4541938"/>
            <a:ext cx="712018" cy="580856"/>
          </a:xfrm>
          <a:prstGeom prst="rect">
            <a:avLst/>
          </a:prstGeom>
        </p:spPr>
      </p:pic>
      <p:pic>
        <p:nvPicPr>
          <p:cNvPr id="6" name="Picture 5">
            <a:extLst>
              <a:ext uri="{FF2B5EF4-FFF2-40B4-BE49-F238E27FC236}">
                <a16:creationId xmlns:a16="http://schemas.microsoft.com/office/drawing/2014/main" id="{A2EA40BF-7EB1-582B-33AB-011DB3A9C0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39643" y="4528510"/>
            <a:ext cx="1177380" cy="662243"/>
          </a:xfrm>
          <a:prstGeom prst="rect">
            <a:avLst/>
          </a:prstGeom>
        </p:spPr>
      </p:pic>
      <p:pic>
        <p:nvPicPr>
          <p:cNvPr id="7" name="Picture 6">
            <a:extLst>
              <a:ext uri="{FF2B5EF4-FFF2-40B4-BE49-F238E27FC236}">
                <a16:creationId xmlns:a16="http://schemas.microsoft.com/office/drawing/2014/main" id="{8AB2D7A2-DA2F-999C-F30E-76B83183866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49801" y="4572125"/>
            <a:ext cx="792504" cy="520482"/>
          </a:xfrm>
          <a:prstGeom prst="rect">
            <a:avLst/>
          </a:prstGeom>
        </p:spPr>
      </p:pic>
    </p:spTree>
    <p:extLst>
      <p:ext uri="{BB962C8B-B14F-4D97-AF65-F5344CB8AC3E}">
        <p14:creationId xmlns:p14="http://schemas.microsoft.com/office/powerpoint/2010/main" val="211802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0027D9-E63D-A298-CBF7-E59F87B1C96C}"/>
              </a:ext>
            </a:extLst>
          </p:cNvPr>
          <p:cNvSpPr txBox="1"/>
          <p:nvPr/>
        </p:nvSpPr>
        <p:spPr>
          <a:xfrm>
            <a:off x="3251716" y="129002"/>
            <a:ext cx="4572000" cy="646331"/>
          </a:xfrm>
          <a:prstGeom prst="rect">
            <a:avLst/>
          </a:prstGeom>
          <a:noFill/>
        </p:spPr>
        <p:txBody>
          <a:bodyPr wrap="square">
            <a:spAutoFit/>
          </a:bodyPr>
          <a:lstStyle/>
          <a:p>
            <a:r>
              <a:rPr lang="en-US" sz="3600" dirty="0">
                <a:solidFill>
                  <a:schemeClr val="bg1"/>
                </a:solidFill>
              </a:rPr>
              <a:t>Challenges!</a:t>
            </a:r>
          </a:p>
        </p:txBody>
      </p:sp>
      <p:pic>
        <p:nvPicPr>
          <p:cNvPr id="3" name="Picture 2" descr="A picture containing ground, outdoor, rock, nature&#10;&#10;Description automatically generated">
            <a:extLst>
              <a:ext uri="{FF2B5EF4-FFF2-40B4-BE49-F238E27FC236}">
                <a16:creationId xmlns:a16="http://schemas.microsoft.com/office/drawing/2014/main" id="{74F0F327-1B0B-E457-0354-2A79F437FD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3418" y="-953926"/>
            <a:ext cx="8017164" cy="6902876"/>
          </a:xfrm>
          <a:prstGeom prst="rect">
            <a:avLst/>
          </a:prstGeom>
        </p:spPr>
      </p:pic>
      <p:sp>
        <p:nvSpPr>
          <p:cNvPr id="6" name="TextBox 5">
            <a:extLst>
              <a:ext uri="{FF2B5EF4-FFF2-40B4-BE49-F238E27FC236}">
                <a16:creationId xmlns:a16="http://schemas.microsoft.com/office/drawing/2014/main" id="{445F9589-7480-13F7-BD35-4BD116D45F4B}"/>
              </a:ext>
            </a:extLst>
          </p:cNvPr>
          <p:cNvSpPr txBox="1"/>
          <p:nvPr/>
        </p:nvSpPr>
        <p:spPr>
          <a:xfrm>
            <a:off x="3447627" y="79646"/>
            <a:ext cx="4572000" cy="584775"/>
          </a:xfrm>
          <a:prstGeom prst="rect">
            <a:avLst/>
          </a:prstGeom>
          <a:noFill/>
        </p:spPr>
        <p:txBody>
          <a:bodyPr wrap="square">
            <a:spAutoFit/>
          </a:bodyPr>
          <a:lstStyle/>
          <a:p>
            <a:r>
              <a:rPr lang="en-US" sz="3200" dirty="0">
                <a:solidFill>
                  <a:schemeClr val="bg1"/>
                </a:solidFill>
              </a:rPr>
              <a:t>Challenges</a:t>
            </a:r>
            <a:r>
              <a:rPr lang="en-US" sz="2400"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930406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91C277-B485-7D18-0707-66A3A97BD888}"/>
              </a:ext>
            </a:extLst>
          </p:cNvPr>
          <p:cNvSpPr>
            <a:spLocks noGrp="1"/>
          </p:cNvSpPr>
          <p:nvPr>
            <p:ph type="body" sz="quarter" idx="17"/>
          </p:nvPr>
        </p:nvSpPr>
        <p:spPr/>
        <p:txBody>
          <a:bodyPr/>
          <a:lstStyle/>
          <a:p>
            <a:r>
              <a:rPr lang="en-US" dirty="0"/>
              <a:t>Challenges</a:t>
            </a:r>
          </a:p>
        </p:txBody>
      </p:sp>
      <p:sp>
        <p:nvSpPr>
          <p:cNvPr id="3" name="Text Placeholder 2">
            <a:extLst>
              <a:ext uri="{FF2B5EF4-FFF2-40B4-BE49-F238E27FC236}">
                <a16:creationId xmlns:a16="http://schemas.microsoft.com/office/drawing/2014/main" id="{56BC443C-9F2A-EC88-BDCD-BB6304EBA471}"/>
              </a:ext>
            </a:extLst>
          </p:cNvPr>
          <p:cNvSpPr>
            <a:spLocks noGrp="1"/>
          </p:cNvSpPr>
          <p:nvPr>
            <p:ph type="body" sz="quarter" idx="18"/>
          </p:nvPr>
        </p:nvSpPr>
        <p:spPr>
          <a:xfrm>
            <a:off x="109394" y="1574357"/>
            <a:ext cx="3624827" cy="3014555"/>
          </a:xfrm>
        </p:spPr>
        <p:txBody>
          <a:bodyPr/>
          <a:lstStyle/>
          <a:p>
            <a:r>
              <a:rPr lang="en-US" dirty="0"/>
              <a:t>Beware the Water vole!</a:t>
            </a:r>
          </a:p>
          <a:p>
            <a:endParaRPr lang="en-US" dirty="0"/>
          </a:p>
          <a:p>
            <a:r>
              <a:rPr lang="en-US" dirty="0"/>
              <a:t>Specialists provide solutions</a:t>
            </a:r>
          </a:p>
          <a:p>
            <a:endParaRPr lang="en-US" dirty="0"/>
          </a:p>
          <a:p>
            <a:endParaRPr lang="en-US" dirty="0"/>
          </a:p>
          <a:p>
            <a:endParaRPr lang="en-US" dirty="0"/>
          </a:p>
        </p:txBody>
      </p:sp>
      <p:sp>
        <p:nvSpPr>
          <p:cNvPr id="6" name="TextBox 5">
            <a:extLst>
              <a:ext uri="{FF2B5EF4-FFF2-40B4-BE49-F238E27FC236}">
                <a16:creationId xmlns:a16="http://schemas.microsoft.com/office/drawing/2014/main" id="{56E0DD0E-2629-C5C2-B727-BCC4CA700545}"/>
              </a:ext>
            </a:extLst>
          </p:cNvPr>
          <p:cNvSpPr txBox="1"/>
          <p:nvPr/>
        </p:nvSpPr>
        <p:spPr>
          <a:xfrm>
            <a:off x="281940" y="622268"/>
            <a:ext cx="4572000" cy="341632"/>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16574"/>
                </a:solidFill>
                <a:effectLst/>
                <a:uLnTx/>
                <a:uFillTx/>
                <a:latin typeface="Arial" panose="020B0604020202020204"/>
                <a:ea typeface="+mn-ea"/>
                <a:cs typeface="+mn-cs"/>
              </a:rPr>
              <a:t>Pre-works: Water vole presence</a:t>
            </a:r>
          </a:p>
        </p:txBody>
      </p:sp>
      <p:pic>
        <p:nvPicPr>
          <p:cNvPr id="4" name="Picture 3">
            <a:extLst>
              <a:ext uri="{FF2B5EF4-FFF2-40B4-BE49-F238E27FC236}">
                <a16:creationId xmlns:a16="http://schemas.microsoft.com/office/drawing/2014/main" id="{113EDD16-6645-1F0D-32C2-730CBABEB1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2946" y="977977"/>
            <a:ext cx="5551054" cy="3700702"/>
          </a:xfrm>
          <a:prstGeom prst="rect">
            <a:avLst/>
          </a:prstGeom>
        </p:spPr>
      </p:pic>
    </p:spTree>
    <p:extLst>
      <p:ext uri="{BB962C8B-B14F-4D97-AF65-F5344CB8AC3E}">
        <p14:creationId xmlns:p14="http://schemas.microsoft.com/office/powerpoint/2010/main" val="152034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AE77E0-E5EC-9DE1-C476-3BA1528A6F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82473" y="0"/>
            <a:ext cx="5061528" cy="2293107"/>
          </a:xfrm>
          <a:prstGeom prst="rect">
            <a:avLst/>
          </a:prstGeom>
          <a:ln w="38100">
            <a:solidFill>
              <a:schemeClr val="bg1"/>
            </a:solidFill>
          </a:ln>
        </p:spPr>
      </p:pic>
      <p:sp>
        <p:nvSpPr>
          <p:cNvPr id="2" name="Text Placeholder 1">
            <a:extLst>
              <a:ext uri="{FF2B5EF4-FFF2-40B4-BE49-F238E27FC236}">
                <a16:creationId xmlns:a16="http://schemas.microsoft.com/office/drawing/2014/main" id="{3191C277-B485-7D18-0707-66A3A97BD888}"/>
              </a:ext>
            </a:extLst>
          </p:cNvPr>
          <p:cNvSpPr>
            <a:spLocks noGrp="1"/>
          </p:cNvSpPr>
          <p:nvPr>
            <p:ph type="body" sz="quarter" idx="17"/>
          </p:nvPr>
        </p:nvSpPr>
        <p:spPr/>
        <p:txBody>
          <a:bodyPr/>
          <a:lstStyle/>
          <a:p>
            <a:r>
              <a:rPr lang="en-US" dirty="0"/>
              <a:t>Challenges</a:t>
            </a:r>
          </a:p>
        </p:txBody>
      </p:sp>
      <p:sp>
        <p:nvSpPr>
          <p:cNvPr id="3" name="Text Placeholder 2">
            <a:extLst>
              <a:ext uri="{FF2B5EF4-FFF2-40B4-BE49-F238E27FC236}">
                <a16:creationId xmlns:a16="http://schemas.microsoft.com/office/drawing/2014/main" id="{56BC443C-9F2A-EC88-BDCD-BB6304EBA471}"/>
              </a:ext>
            </a:extLst>
          </p:cNvPr>
          <p:cNvSpPr>
            <a:spLocks noGrp="1"/>
          </p:cNvSpPr>
          <p:nvPr>
            <p:ph type="body" sz="quarter" idx="18"/>
          </p:nvPr>
        </p:nvSpPr>
        <p:spPr>
          <a:xfrm>
            <a:off x="235989" y="1383573"/>
            <a:ext cx="3458556" cy="3435927"/>
          </a:xfrm>
        </p:spPr>
        <p:txBody>
          <a:bodyPr/>
          <a:lstStyle/>
          <a:p>
            <a:r>
              <a:rPr lang="en-US" dirty="0"/>
              <a:t>Opportunity to store INNS on-site</a:t>
            </a:r>
          </a:p>
          <a:p>
            <a:endParaRPr lang="en-US" dirty="0"/>
          </a:p>
          <a:p>
            <a:r>
              <a:rPr lang="en-US" dirty="0"/>
              <a:t>Relied on contractor experience</a:t>
            </a:r>
          </a:p>
          <a:p>
            <a:endParaRPr lang="en-US" dirty="0"/>
          </a:p>
          <a:p>
            <a:r>
              <a:rPr lang="en-US" dirty="0"/>
              <a:t>Communication with Council to close path</a:t>
            </a:r>
          </a:p>
          <a:p>
            <a:endParaRPr lang="en-US"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56E0DD0E-2629-C5C2-B727-BCC4CA700545}"/>
              </a:ext>
            </a:extLst>
          </p:cNvPr>
          <p:cNvSpPr txBox="1"/>
          <p:nvPr/>
        </p:nvSpPr>
        <p:spPr>
          <a:xfrm>
            <a:off x="281940" y="622268"/>
            <a:ext cx="4572000" cy="341632"/>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16574"/>
                </a:solidFill>
                <a:effectLst/>
                <a:uLnTx/>
                <a:uFillTx/>
                <a:latin typeface="Arial" panose="020B0604020202020204"/>
                <a:ea typeface="+mn-ea"/>
                <a:cs typeface="+mn-cs"/>
              </a:rPr>
              <a:t>Works- INNS on-site storage</a:t>
            </a:r>
          </a:p>
        </p:txBody>
      </p:sp>
      <p:pic>
        <p:nvPicPr>
          <p:cNvPr id="10" name="Picture 9">
            <a:extLst>
              <a:ext uri="{FF2B5EF4-FFF2-40B4-BE49-F238E27FC236}">
                <a16:creationId xmlns:a16="http://schemas.microsoft.com/office/drawing/2014/main" id="{FC38650C-1A3D-D426-2148-039049EA95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2473" y="2293107"/>
            <a:ext cx="5061527" cy="2850393"/>
          </a:xfrm>
          <a:prstGeom prst="rect">
            <a:avLst/>
          </a:prstGeom>
          <a:ln w="38100">
            <a:solidFill>
              <a:schemeClr val="bg1"/>
            </a:solidFill>
          </a:ln>
        </p:spPr>
      </p:pic>
    </p:spTree>
    <p:extLst>
      <p:ext uri="{BB962C8B-B14F-4D97-AF65-F5344CB8AC3E}">
        <p14:creationId xmlns:p14="http://schemas.microsoft.com/office/powerpoint/2010/main" val="3805499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7DC535-AB54-BF69-6A1A-16CC4F2F39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9017" y="19156"/>
            <a:ext cx="4071059" cy="1969148"/>
          </a:xfrm>
          <a:prstGeom prst="rect">
            <a:avLst/>
          </a:prstGeom>
        </p:spPr>
      </p:pic>
      <p:sp>
        <p:nvSpPr>
          <p:cNvPr id="2" name="Text Placeholder 1">
            <a:extLst>
              <a:ext uri="{FF2B5EF4-FFF2-40B4-BE49-F238E27FC236}">
                <a16:creationId xmlns:a16="http://schemas.microsoft.com/office/drawing/2014/main" id="{3191C277-B485-7D18-0707-66A3A97BD888}"/>
              </a:ext>
            </a:extLst>
          </p:cNvPr>
          <p:cNvSpPr>
            <a:spLocks noGrp="1"/>
          </p:cNvSpPr>
          <p:nvPr>
            <p:ph type="body" sz="quarter" idx="17"/>
          </p:nvPr>
        </p:nvSpPr>
        <p:spPr/>
        <p:txBody>
          <a:bodyPr/>
          <a:lstStyle/>
          <a:p>
            <a:r>
              <a:rPr lang="en-US" dirty="0"/>
              <a:t>Challenges</a:t>
            </a:r>
          </a:p>
        </p:txBody>
      </p:sp>
      <p:sp>
        <p:nvSpPr>
          <p:cNvPr id="3" name="Text Placeholder 2">
            <a:extLst>
              <a:ext uri="{FF2B5EF4-FFF2-40B4-BE49-F238E27FC236}">
                <a16:creationId xmlns:a16="http://schemas.microsoft.com/office/drawing/2014/main" id="{56BC443C-9F2A-EC88-BDCD-BB6304EBA471}"/>
              </a:ext>
            </a:extLst>
          </p:cNvPr>
          <p:cNvSpPr>
            <a:spLocks noGrp="1"/>
          </p:cNvSpPr>
          <p:nvPr>
            <p:ph type="body" sz="quarter" idx="18"/>
          </p:nvPr>
        </p:nvSpPr>
        <p:spPr>
          <a:xfrm>
            <a:off x="112172" y="1607127"/>
            <a:ext cx="3585886" cy="3343564"/>
          </a:xfrm>
        </p:spPr>
        <p:txBody>
          <a:bodyPr/>
          <a:lstStyle/>
          <a:p>
            <a:endParaRPr lang="en-US" dirty="0"/>
          </a:p>
          <a:p>
            <a:r>
              <a:rPr lang="en-US" dirty="0"/>
              <a:t>Highest Water scarcity in Scotland Aug ‘22</a:t>
            </a:r>
          </a:p>
          <a:p>
            <a:endParaRPr lang="en-US" dirty="0"/>
          </a:p>
          <a:p>
            <a:r>
              <a:rPr lang="en-US" dirty="0"/>
              <a:t>Protect fish and silt management high importance</a:t>
            </a:r>
          </a:p>
          <a:p>
            <a:pPr marL="0" indent="0">
              <a:buNone/>
            </a:pPr>
            <a:endParaRPr lang="en-US" dirty="0"/>
          </a:p>
          <a:p>
            <a:endParaRPr lang="en-US" dirty="0"/>
          </a:p>
          <a:p>
            <a:pPr marL="0" indent="0">
              <a:buNone/>
            </a:pPr>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56E0DD0E-2629-C5C2-B727-BCC4CA700545}"/>
              </a:ext>
            </a:extLst>
          </p:cNvPr>
          <p:cNvSpPr txBox="1"/>
          <p:nvPr/>
        </p:nvSpPr>
        <p:spPr>
          <a:xfrm>
            <a:off x="281940" y="622268"/>
            <a:ext cx="3246351" cy="590931"/>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16574"/>
                </a:solidFill>
                <a:effectLst/>
                <a:uLnTx/>
                <a:uFillTx/>
                <a:latin typeface="Arial" panose="020B0604020202020204"/>
                <a:ea typeface="+mn-ea"/>
                <a:cs typeface="+mn-cs"/>
              </a:rPr>
              <a:t>Works- Environmental mitigations</a:t>
            </a:r>
          </a:p>
        </p:txBody>
      </p:sp>
      <p:pic>
        <p:nvPicPr>
          <p:cNvPr id="7" name="Picture 6">
            <a:extLst>
              <a:ext uri="{FF2B5EF4-FFF2-40B4-BE49-F238E27FC236}">
                <a16:creationId xmlns:a16="http://schemas.microsoft.com/office/drawing/2014/main" id="{2F5BAD04-CB92-4B57-2D8F-A8A359616B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9274" y="2016599"/>
            <a:ext cx="5244518" cy="3496345"/>
          </a:xfrm>
          <a:prstGeom prst="rect">
            <a:avLst/>
          </a:prstGeom>
          <a:ln w="38100">
            <a:solidFill>
              <a:schemeClr val="bg1"/>
            </a:solidFill>
          </a:ln>
        </p:spPr>
      </p:pic>
      <p:pic>
        <p:nvPicPr>
          <p:cNvPr id="8" name="Picture 7">
            <a:extLst>
              <a:ext uri="{FF2B5EF4-FFF2-40B4-BE49-F238E27FC236}">
                <a16:creationId xmlns:a16="http://schemas.microsoft.com/office/drawing/2014/main" id="{6B38C461-C296-014A-6B33-ADE5658D01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50076" y="19156"/>
            <a:ext cx="2073715" cy="1965694"/>
          </a:xfrm>
          <a:prstGeom prst="rect">
            <a:avLst/>
          </a:prstGeom>
          <a:ln w="38100">
            <a:solidFill>
              <a:schemeClr val="bg1"/>
            </a:solidFill>
          </a:ln>
        </p:spPr>
      </p:pic>
    </p:spTree>
    <p:extLst>
      <p:ext uri="{BB962C8B-B14F-4D97-AF65-F5344CB8AC3E}">
        <p14:creationId xmlns:p14="http://schemas.microsoft.com/office/powerpoint/2010/main" val="2771913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BB16F0E-ED72-1622-B0A1-BA1A075F73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6895" y="0"/>
            <a:ext cx="3257941" cy="2444908"/>
          </a:xfrm>
          <a:prstGeom prst="rect">
            <a:avLst/>
          </a:prstGeom>
          <a:ln w="38100">
            <a:solidFill>
              <a:schemeClr val="bg1"/>
            </a:solidFill>
          </a:ln>
        </p:spPr>
      </p:pic>
      <p:pic>
        <p:nvPicPr>
          <p:cNvPr id="4" name="Picture 3">
            <a:extLst>
              <a:ext uri="{FF2B5EF4-FFF2-40B4-BE49-F238E27FC236}">
                <a16:creationId xmlns:a16="http://schemas.microsoft.com/office/drawing/2014/main" id="{955CDD51-5903-202D-AD81-9FA4109B0E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9883" y="0"/>
            <a:ext cx="3892306" cy="2919230"/>
          </a:xfrm>
          <a:prstGeom prst="rect">
            <a:avLst/>
          </a:prstGeom>
          <a:ln w="38100">
            <a:solidFill>
              <a:schemeClr val="bg1"/>
            </a:solidFill>
          </a:ln>
        </p:spPr>
      </p:pic>
      <p:sp>
        <p:nvSpPr>
          <p:cNvPr id="2" name="Text Placeholder 1">
            <a:extLst>
              <a:ext uri="{FF2B5EF4-FFF2-40B4-BE49-F238E27FC236}">
                <a16:creationId xmlns:a16="http://schemas.microsoft.com/office/drawing/2014/main" id="{3191C277-B485-7D18-0707-66A3A97BD888}"/>
              </a:ext>
            </a:extLst>
          </p:cNvPr>
          <p:cNvSpPr>
            <a:spLocks noGrp="1"/>
          </p:cNvSpPr>
          <p:nvPr>
            <p:ph type="body" sz="quarter" idx="17"/>
          </p:nvPr>
        </p:nvSpPr>
        <p:spPr/>
        <p:txBody>
          <a:bodyPr/>
          <a:lstStyle/>
          <a:p>
            <a:r>
              <a:rPr lang="en-US" dirty="0"/>
              <a:t>Challenges</a:t>
            </a:r>
          </a:p>
        </p:txBody>
      </p:sp>
      <p:sp>
        <p:nvSpPr>
          <p:cNvPr id="3" name="Text Placeholder 2">
            <a:extLst>
              <a:ext uri="{FF2B5EF4-FFF2-40B4-BE49-F238E27FC236}">
                <a16:creationId xmlns:a16="http://schemas.microsoft.com/office/drawing/2014/main" id="{56BC443C-9F2A-EC88-BDCD-BB6304EBA471}"/>
              </a:ext>
            </a:extLst>
          </p:cNvPr>
          <p:cNvSpPr>
            <a:spLocks noGrp="1"/>
          </p:cNvSpPr>
          <p:nvPr>
            <p:ph type="body" sz="quarter" idx="18"/>
          </p:nvPr>
        </p:nvSpPr>
        <p:spPr>
          <a:xfrm>
            <a:off x="219324" y="1338354"/>
            <a:ext cx="2486931" cy="3226558"/>
          </a:xfrm>
        </p:spPr>
        <p:txBody>
          <a:bodyPr/>
          <a:lstStyle/>
          <a:p>
            <a:r>
              <a:rPr lang="en-US" dirty="0"/>
              <a:t>Landowner agreement</a:t>
            </a:r>
          </a:p>
          <a:p>
            <a:endParaRPr lang="en-US" dirty="0"/>
          </a:p>
          <a:p>
            <a:r>
              <a:rPr lang="en-US" dirty="0"/>
              <a:t>Heritage attachment</a:t>
            </a:r>
          </a:p>
          <a:p>
            <a:endParaRPr lang="en-US" dirty="0"/>
          </a:p>
          <a:p>
            <a:r>
              <a:rPr lang="en-US" dirty="0" err="1"/>
              <a:t>Flytipped</a:t>
            </a:r>
            <a:r>
              <a:rPr lang="en-US" dirty="0"/>
              <a:t> Asbestos</a:t>
            </a:r>
          </a:p>
          <a:p>
            <a:endParaRPr lang="en-US" dirty="0"/>
          </a:p>
          <a:p>
            <a:pPr marL="0" indent="0">
              <a:buNone/>
            </a:pPr>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56E0DD0E-2629-C5C2-B727-BCC4CA700545}"/>
              </a:ext>
            </a:extLst>
          </p:cNvPr>
          <p:cNvSpPr txBox="1"/>
          <p:nvPr/>
        </p:nvSpPr>
        <p:spPr>
          <a:xfrm>
            <a:off x="106432" y="609030"/>
            <a:ext cx="3667149" cy="341632"/>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b="1" dirty="0" err="1">
                <a:solidFill>
                  <a:srgbClr val="016574"/>
                </a:solidFill>
                <a:latin typeface="Arial" panose="020B0604020202020204"/>
              </a:rPr>
              <a:t>Bronie</a:t>
            </a:r>
            <a:r>
              <a:rPr lang="en-US" b="1" dirty="0">
                <a:solidFill>
                  <a:srgbClr val="016574"/>
                </a:solidFill>
                <a:latin typeface="Arial" panose="020B0604020202020204"/>
              </a:rPr>
              <a:t> Burn Challenges</a:t>
            </a:r>
            <a:endParaRPr kumimoji="0" lang="en-US" sz="1800" b="1" i="0" u="none" strike="noStrike" kern="1200" cap="none" spc="0" normalizeH="0" baseline="0" noProof="0" dirty="0">
              <a:ln>
                <a:noFill/>
              </a:ln>
              <a:solidFill>
                <a:srgbClr val="016574"/>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1AB0DF4C-D6FA-8961-4BD5-0E7F585298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39883" y="2444908"/>
            <a:ext cx="6204117" cy="3257160"/>
          </a:xfrm>
          <a:prstGeom prst="rect">
            <a:avLst/>
          </a:prstGeom>
          <a:ln w="38100">
            <a:solidFill>
              <a:schemeClr val="bg1"/>
            </a:solidFill>
          </a:ln>
        </p:spPr>
      </p:pic>
      <p:cxnSp>
        <p:nvCxnSpPr>
          <p:cNvPr id="9" name="Straight Arrow Connector 8">
            <a:extLst>
              <a:ext uri="{FF2B5EF4-FFF2-40B4-BE49-F238E27FC236}">
                <a16:creationId xmlns:a16="http://schemas.microsoft.com/office/drawing/2014/main" id="{C52E1A10-0C97-2DE5-BE2E-D514BEFAB452}"/>
              </a:ext>
            </a:extLst>
          </p:cNvPr>
          <p:cNvCxnSpPr>
            <a:cxnSpLocks/>
          </p:cNvCxnSpPr>
          <p:nvPr/>
        </p:nvCxnSpPr>
        <p:spPr>
          <a:xfrm flipV="1">
            <a:off x="4636655" y="2170545"/>
            <a:ext cx="0" cy="17456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21F3ED9-95F0-43CB-F30A-339E5A40A016}"/>
              </a:ext>
            </a:extLst>
          </p:cNvPr>
          <p:cNvCxnSpPr>
            <a:cxnSpLocks/>
          </p:cNvCxnSpPr>
          <p:nvPr/>
        </p:nvCxnSpPr>
        <p:spPr>
          <a:xfrm flipV="1">
            <a:off x="7315200" y="2170545"/>
            <a:ext cx="609600" cy="16348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617641"/>
      </p:ext>
    </p:extLst>
  </p:cSld>
  <p:clrMapOvr>
    <a:masterClrMapping/>
  </p:clrMapOvr>
</p:sld>
</file>

<file path=ppt/theme/theme1.xml><?xml version="1.0" encoding="utf-8"?>
<a:theme xmlns:a="http://schemas.openxmlformats.org/drawingml/2006/main" name="SEPA Covers">
  <a:themeElements>
    <a:clrScheme name="Custom 6">
      <a:dk1>
        <a:srgbClr val="585856"/>
      </a:dk1>
      <a:lt1>
        <a:srgbClr val="FFFFFF"/>
      </a:lt1>
      <a:dk2>
        <a:srgbClr val="71706E"/>
      </a:dk2>
      <a:lt2>
        <a:srgbClr val="E7E6E6"/>
      </a:lt2>
      <a:accent1>
        <a:srgbClr val="40C37B"/>
      </a:accent1>
      <a:accent2>
        <a:srgbClr val="016574"/>
      </a:accent2>
      <a:accent3>
        <a:srgbClr val="C14090"/>
      </a:accent3>
      <a:accent4>
        <a:srgbClr val="0393D3"/>
      </a:accent4>
      <a:accent5>
        <a:srgbClr val="00976E"/>
      </a:accent5>
      <a:accent6>
        <a:srgbClr val="FDC343"/>
      </a:accent6>
      <a:hlink>
        <a:srgbClr val="FF732B"/>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PA PowerPoint (16-9)" id="{D5ED7A59-5F2C-6F42-9487-F1E1E9C75D63}" vid="{CAE2E599-E031-6743-A8C9-EC5460340C85}"/>
    </a:ext>
  </a:extLst>
</a:theme>
</file>

<file path=ppt/theme/theme2.xml><?xml version="1.0" encoding="utf-8"?>
<a:theme xmlns:a="http://schemas.openxmlformats.org/drawingml/2006/main" name="SEPA Text">
  <a:themeElements>
    <a:clrScheme name="Custom 4">
      <a:dk1>
        <a:srgbClr val="585856"/>
      </a:dk1>
      <a:lt1>
        <a:srgbClr val="FFFFFF"/>
      </a:lt1>
      <a:dk2>
        <a:srgbClr val="71706E"/>
      </a:dk2>
      <a:lt2>
        <a:srgbClr val="E7E6E6"/>
      </a:lt2>
      <a:accent1>
        <a:srgbClr val="40C37B"/>
      </a:accent1>
      <a:accent2>
        <a:srgbClr val="016574"/>
      </a:accent2>
      <a:accent3>
        <a:srgbClr val="C14090"/>
      </a:accent3>
      <a:accent4>
        <a:srgbClr val="0393D3"/>
      </a:accent4>
      <a:accent5>
        <a:srgbClr val="00976E"/>
      </a:accent5>
      <a:accent6>
        <a:srgbClr val="FDC343"/>
      </a:accent6>
      <a:hlink>
        <a:srgbClr val="FF732B"/>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PA PowerPoint (16-9)" id="{D5ED7A59-5F2C-6F42-9487-F1E1E9C75D63}" vid="{C83B44CB-AA04-194B-877F-090D7C6C1118}"/>
    </a:ext>
  </a:extLst>
</a:theme>
</file>

<file path=ppt/theme/theme3.xml><?xml version="1.0" encoding="utf-8"?>
<a:theme xmlns:a="http://schemas.openxmlformats.org/drawingml/2006/main" name="SEPA Text 2">
  <a:themeElements>
    <a:clrScheme name="Custom 4">
      <a:dk1>
        <a:srgbClr val="585856"/>
      </a:dk1>
      <a:lt1>
        <a:srgbClr val="FFFFFF"/>
      </a:lt1>
      <a:dk2>
        <a:srgbClr val="71706E"/>
      </a:dk2>
      <a:lt2>
        <a:srgbClr val="E7E6E6"/>
      </a:lt2>
      <a:accent1>
        <a:srgbClr val="40C37B"/>
      </a:accent1>
      <a:accent2>
        <a:srgbClr val="016574"/>
      </a:accent2>
      <a:accent3>
        <a:srgbClr val="C14090"/>
      </a:accent3>
      <a:accent4>
        <a:srgbClr val="0393D3"/>
      </a:accent4>
      <a:accent5>
        <a:srgbClr val="00976E"/>
      </a:accent5>
      <a:accent6>
        <a:srgbClr val="FDC343"/>
      </a:accent6>
      <a:hlink>
        <a:srgbClr val="FF732B"/>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PA PowerPoint (16-9)" id="{D5ED7A59-5F2C-6F42-9487-F1E1E9C75D63}" vid="{4DAB6E12-4691-DC4E-ACD7-CE3445E7BA58}"/>
    </a:ext>
  </a:extLst>
</a:theme>
</file>

<file path=ppt/theme/theme4.xml><?xml version="1.0" encoding="utf-8"?>
<a:theme xmlns:a="http://schemas.openxmlformats.org/drawingml/2006/main" name="SEPA Blank slide">
  <a:themeElements>
    <a:clrScheme name="Custom 4">
      <a:dk1>
        <a:srgbClr val="585856"/>
      </a:dk1>
      <a:lt1>
        <a:srgbClr val="FFFFFF"/>
      </a:lt1>
      <a:dk2>
        <a:srgbClr val="71706E"/>
      </a:dk2>
      <a:lt2>
        <a:srgbClr val="E7E6E6"/>
      </a:lt2>
      <a:accent1>
        <a:srgbClr val="40C37B"/>
      </a:accent1>
      <a:accent2>
        <a:srgbClr val="016574"/>
      </a:accent2>
      <a:accent3>
        <a:srgbClr val="C14090"/>
      </a:accent3>
      <a:accent4>
        <a:srgbClr val="0393D3"/>
      </a:accent4>
      <a:accent5>
        <a:srgbClr val="00976E"/>
      </a:accent5>
      <a:accent6>
        <a:srgbClr val="FDC343"/>
      </a:accent6>
      <a:hlink>
        <a:srgbClr val="FF732B"/>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PA PowerPoint (16-9)" id="{D5ED7A59-5F2C-6F42-9487-F1E1E9C75D63}" vid="{028E2102-0311-7D44-BB0B-C2D142BA5B3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C886114742F24BBE53BD6FFE85706B" ma:contentTypeVersion="16" ma:contentTypeDescription="Create a new document." ma:contentTypeScope="" ma:versionID="db2fa43146639328fd330255c33c6aab">
  <xsd:schema xmlns:xsd="http://www.w3.org/2001/XMLSchema" xmlns:xs="http://www.w3.org/2001/XMLSchema" xmlns:p="http://schemas.microsoft.com/office/2006/metadata/properties" xmlns:ns2="61314a0a-bf83-489c-b99f-420d8f9522f6" xmlns:ns3="c49e170b-da85-4e3d-9ffd-e8c8527333ef" xmlns:ns4="6817a18b-ca13-4b62-8bc4-ed31bbcf9b80" targetNamespace="http://schemas.microsoft.com/office/2006/metadata/properties" ma:root="true" ma:fieldsID="bfe03e04eeaba526175d4bac78f4ece1" ns2:_="" ns3:_="" ns4:_="">
    <xsd:import namespace="61314a0a-bf83-489c-b99f-420d8f9522f6"/>
    <xsd:import namespace="c49e170b-da85-4e3d-9ffd-e8c8527333ef"/>
    <xsd:import namespace="6817a18b-ca13-4b62-8bc4-ed31bbcf9b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4:TaxCatchAll"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314a0a-bf83-489c-b99f-420d8f9522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abd7744-4958-4c37-886f-e01d22e71ff3"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49e170b-da85-4e3d-9ffd-e8c8527333e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17a18b-ca13-4b62-8bc4-ed31bbcf9b8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7e266e1e-ae2c-43b1-a98d-3eebb32c6a56}" ma:internalName="TaxCatchAll" ma:showField="CatchAllData" ma:web="c49e170b-da85-4e3d-9ffd-e8c8527333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1314a0a-bf83-489c-b99f-420d8f9522f6">
      <Terms xmlns="http://schemas.microsoft.com/office/infopath/2007/PartnerControls"/>
    </lcf76f155ced4ddcb4097134ff3c332f>
    <TaxCatchAll xmlns="6817a18b-ca13-4b62-8bc4-ed31bbcf9b80" xsi:nil="true"/>
  </documentManagement>
</p:properties>
</file>

<file path=customXml/itemProps1.xml><?xml version="1.0" encoding="utf-8"?>
<ds:datastoreItem xmlns:ds="http://schemas.openxmlformats.org/officeDocument/2006/customXml" ds:itemID="{1CDBA0F1-6E55-4ECE-8901-DDA7A464F0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314a0a-bf83-489c-b99f-420d8f9522f6"/>
    <ds:schemaRef ds:uri="c49e170b-da85-4e3d-9ffd-e8c8527333ef"/>
    <ds:schemaRef ds:uri="6817a18b-ca13-4b62-8bc4-ed31bbcf9b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2BCE2D-0728-4AE6-A36A-05BEEBA08E0F}">
  <ds:schemaRefs>
    <ds:schemaRef ds:uri="http://schemas.microsoft.com/sharepoint/v3/contenttype/forms"/>
  </ds:schemaRefs>
</ds:datastoreItem>
</file>

<file path=customXml/itemProps3.xml><?xml version="1.0" encoding="utf-8"?>
<ds:datastoreItem xmlns:ds="http://schemas.openxmlformats.org/officeDocument/2006/customXml" ds:itemID="{52568FFD-6DEF-4E50-A3C7-18FDF78857EE}">
  <ds:schemaRefs>
    <ds:schemaRef ds:uri="http://schemas.microsoft.com/office/2006/metadata/properties"/>
    <ds:schemaRef ds:uri="http://schemas.microsoft.com/office/infopath/2007/PartnerControls"/>
    <ds:schemaRef ds:uri="61314a0a-bf83-489c-b99f-420d8f9522f6"/>
    <ds:schemaRef ds:uri="6817a18b-ca13-4b62-8bc4-ed31bbcf9b80"/>
  </ds:schemaRefs>
</ds:datastoreItem>
</file>

<file path=docProps/app.xml><?xml version="1.0" encoding="utf-8"?>
<Properties xmlns="http://schemas.openxmlformats.org/officeDocument/2006/extended-properties" xmlns:vt="http://schemas.openxmlformats.org/officeDocument/2006/docPropsVTypes">
  <Template>SEPA PowerPoint (16-9)</Template>
  <TotalTime>3278</TotalTime>
  <Words>1631</Words>
  <Application>Microsoft Office PowerPoint</Application>
  <PresentationFormat>On-screen Show (16:9)</PresentationFormat>
  <Paragraphs>240</Paragraphs>
  <Slides>17</Slides>
  <Notes>17</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17</vt:i4>
      </vt:variant>
    </vt:vector>
  </HeadingPairs>
  <TitlesOfParts>
    <vt:vector size="24" baseType="lpstr">
      <vt:lpstr>Arial</vt:lpstr>
      <vt:lpstr>Calibri</vt:lpstr>
      <vt:lpstr>Google Sans</vt:lpstr>
      <vt:lpstr>SEPA Covers</vt:lpstr>
      <vt:lpstr>SEPA Text</vt:lpstr>
      <vt:lpstr>SEPA Text 2</vt:lpstr>
      <vt:lpstr>SEPA Blank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Belleni, Lawrence</dc:creator>
  <cp:lastModifiedBy>Belleni, Lawrence</cp:lastModifiedBy>
  <cp:revision>11</cp:revision>
  <dcterms:created xsi:type="dcterms:W3CDTF">2023-04-25T09:15:36Z</dcterms:created>
  <dcterms:modified xsi:type="dcterms:W3CDTF">2023-05-16T14:52:59Z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0x010100A3C886114742F24BBE53BD6FFE85706B</vt:lpwstr>
  </property>
  <property fmtid="{D5CDD505-2E9C-101B-9397-08002B2CF9AE}" pid="3" name="MSIP_Label_ea4fd52f-9814-4cae-aa53-0ea7b16cd381_Enabled">
    <vt:lpwstr>true</vt:lpwstr>
  </property>
  <property fmtid="{D5CDD505-2E9C-101B-9397-08002B2CF9AE}" pid="4" name="MSIP_Label_ea4fd52f-9814-4cae-aa53-0ea7b16cd381_SetDate">
    <vt:lpwstr>2023-05-05T16:33:26Z</vt:lpwstr>
  </property>
  <property fmtid="{D5CDD505-2E9C-101B-9397-08002B2CF9AE}" pid="5" name="MSIP_Label_ea4fd52f-9814-4cae-aa53-0ea7b16cd381_Method">
    <vt:lpwstr>Privileged</vt:lpwstr>
  </property>
  <property fmtid="{D5CDD505-2E9C-101B-9397-08002B2CF9AE}" pid="6" name="MSIP_Label_ea4fd52f-9814-4cae-aa53-0ea7b16cd381_Name">
    <vt:lpwstr>Official General</vt:lpwstr>
  </property>
  <property fmtid="{D5CDD505-2E9C-101B-9397-08002B2CF9AE}" pid="7" name="MSIP_Label_ea4fd52f-9814-4cae-aa53-0ea7b16cd381_SiteId">
    <vt:lpwstr>5cf26d65-cf46-4c72-ba82-7577d9c2d7ab</vt:lpwstr>
  </property>
  <property fmtid="{D5CDD505-2E9C-101B-9397-08002B2CF9AE}" pid="8" name="MSIP_Label_ea4fd52f-9814-4cae-aa53-0ea7b16cd381_ActionId">
    <vt:lpwstr>cfcb0706-b0a4-4368-ad19-1dc3c59b041f</vt:lpwstr>
  </property>
  <property fmtid="{D5CDD505-2E9C-101B-9397-08002B2CF9AE}" pid="9" name="MSIP_Label_ea4fd52f-9814-4cae-aa53-0ea7b16cd381_ContentBits">
    <vt:lpwstr>3</vt:lpwstr>
  </property>
</Properties>
</file>