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4" r:id="rId5"/>
  </p:sldMasterIdLst>
  <p:notesMasterIdLst>
    <p:notesMasterId r:id="rId27"/>
  </p:notesMasterIdLst>
  <p:sldIdLst>
    <p:sldId id="360" r:id="rId6"/>
    <p:sldId id="378" r:id="rId7"/>
    <p:sldId id="401" r:id="rId8"/>
    <p:sldId id="402" r:id="rId9"/>
    <p:sldId id="379" r:id="rId10"/>
    <p:sldId id="389" r:id="rId11"/>
    <p:sldId id="380" r:id="rId12"/>
    <p:sldId id="381" r:id="rId13"/>
    <p:sldId id="386" r:id="rId14"/>
    <p:sldId id="367" r:id="rId15"/>
    <p:sldId id="394" r:id="rId16"/>
    <p:sldId id="382" r:id="rId17"/>
    <p:sldId id="395" r:id="rId18"/>
    <p:sldId id="397" r:id="rId19"/>
    <p:sldId id="399" r:id="rId20"/>
    <p:sldId id="400" r:id="rId21"/>
    <p:sldId id="384" r:id="rId22"/>
    <p:sldId id="376" r:id="rId23"/>
    <p:sldId id="385" r:id="rId24"/>
    <p:sldId id="377" r:id="rId25"/>
    <p:sldId id="324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eth Pedley" initials="GP" lastIdx="1" clrIdx="0">
    <p:extLst>
      <p:ext uri="{19B8F6BF-5375-455C-9EA6-DF929625EA0E}">
        <p15:presenceInfo xmlns:p15="http://schemas.microsoft.com/office/powerpoint/2012/main" userId="S::gpedley@wildtrout.org::fd287c4c-7b2f-474c-bd70-947de11d5a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2E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7859D7-9A6D-4C4C-B3BB-03FF46079CF4}" v="100" dt="2023-05-11T16:45:59.2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659" autoAdjust="0"/>
  </p:normalViewPr>
  <p:slideViewPr>
    <p:cSldViewPr snapToGrid="0">
      <p:cViewPr varScale="1">
        <p:scale>
          <a:sx n="135" d="100"/>
          <a:sy n="135" d="100"/>
        </p:scale>
        <p:origin x="132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Jacklin" userId="cf02508b-66a8-4b9e-ab97-1cb060f4989d" providerId="ADAL" clId="{B9AF2CC3-79F8-4944-94F6-90EF365809A3}"/>
    <pc:docChg chg="undo custSel addSld delSld modSld sldOrd">
      <pc:chgData name="Tim Jacklin" userId="cf02508b-66a8-4b9e-ab97-1cb060f4989d" providerId="ADAL" clId="{B9AF2CC3-79F8-4944-94F6-90EF365809A3}" dt="2023-03-31T15:40:58.628" v="2965" actId="6549"/>
      <pc:docMkLst>
        <pc:docMk/>
      </pc:docMkLst>
      <pc:sldChg chg="addSp modSp mod">
        <pc:chgData name="Tim Jacklin" userId="cf02508b-66a8-4b9e-ab97-1cb060f4989d" providerId="ADAL" clId="{B9AF2CC3-79F8-4944-94F6-90EF365809A3}" dt="2023-03-31T14:16:59.902" v="1766" actId="14100"/>
        <pc:sldMkLst>
          <pc:docMk/>
          <pc:sldMk cId="328023395" sldId="360"/>
        </pc:sldMkLst>
        <pc:spChg chg="mod">
          <ac:chgData name="Tim Jacklin" userId="cf02508b-66a8-4b9e-ab97-1cb060f4989d" providerId="ADAL" clId="{B9AF2CC3-79F8-4944-94F6-90EF365809A3}" dt="2023-03-31T13:37:05.513" v="1049" actId="20577"/>
          <ac:spMkLst>
            <pc:docMk/>
            <pc:sldMk cId="328023395" sldId="360"/>
            <ac:spMk id="3" creationId="{E6B62042-C145-9842-BFDD-DF0574404168}"/>
          </ac:spMkLst>
        </pc:spChg>
        <pc:spChg chg="mod">
          <ac:chgData name="Tim Jacklin" userId="cf02508b-66a8-4b9e-ab97-1cb060f4989d" providerId="ADAL" clId="{B9AF2CC3-79F8-4944-94F6-90EF365809A3}" dt="2023-03-31T14:16:07.367" v="1760" actId="1076"/>
          <ac:spMkLst>
            <pc:docMk/>
            <pc:sldMk cId="328023395" sldId="360"/>
            <ac:spMk id="4" creationId="{FC897B6D-7921-0040-9E3A-B8883B398427}"/>
          </ac:spMkLst>
        </pc:spChg>
        <pc:picChg chg="add mod">
          <ac:chgData name="Tim Jacklin" userId="cf02508b-66a8-4b9e-ab97-1cb060f4989d" providerId="ADAL" clId="{B9AF2CC3-79F8-4944-94F6-90EF365809A3}" dt="2023-03-31T13:35:37.347" v="1034" actId="14100"/>
          <ac:picMkLst>
            <pc:docMk/>
            <pc:sldMk cId="328023395" sldId="360"/>
            <ac:picMk id="6" creationId="{1D7E0DEB-8087-9916-F426-9158F80481C5}"/>
          </ac:picMkLst>
        </pc:picChg>
        <pc:picChg chg="add mod">
          <ac:chgData name="Tim Jacklin" userId="cf02508b-66a8-4b9e-ab97-1cb060f4989d" providerId="ADAL" clId="{B9AF2CC3-79F8-4944-94F6-90EF365809A3}" dt="2023-03-31T14:16:59.902" v="1766" actId="14100"/>
          <ac:picMkLst>
            <pc:docMk/>
            <pc:sldMk cId="328023395" sldId="360"/>
            <ac:picMk id="8" creationId="{DAE8D02D-8ECC-DF1F-7D6F-3A11957C7165}"/>
          </ac:picMkLst>
        </pc:picChg>
      </pc:sldChg>
      <pc:sldChg chg="del">
        <pc:chgData name="Tim Jacklin" userId="cf02508b-66a8-4b9e-ab97-1cb060f4989d" providerId="ADAL" clId="{B9AF2CC3-79F8-4944-94F6-90EF365809A3}" dt="2023-03-30T17:05:39.868" v="974" actId="47"/>
        <pc:sldMkLst>
          <pc:docMk/>
          <pc:sldMk cId="1698658771" sldId="366"/>
        </pc:sldMkLst>
      </pc:sldChg>
      <pc:sldChg chg="addSp modSp mod ord">
        <pc:chgData name="Tim Jacklin" userId="cf02508b-66a8-4b9e-ab97-1cb060f4989d" providerId="ADAL" clId="{B9AF2CC3-79F8-4944-94F6-90EF365809A3}" dt="2023-03-31T14:10:34.332" v="1574" actId="20577"/>
        <pc:sldMkLst>
          <pc:docMk/>
          <pc:sldMk cId="2025207950" sldId="367"/>
        </pc:sldMkLst>
        <pc:spChg chg="add mod">
          <ac:chgData name="Tim Jacklin" userId="cf02508b-66a8-4b9e-ab97-1cb060f4989d" providerId="ADAL" clId="{B9AF2CC3-79F8-4944-94F6-90EF365809A3}" dt="2023-03-31T14:10:34.332" v="1574" actId="20577"/>
          <ac:spMkLst>
            <pc:docMk/>
            <pc:sldMk cId="2025207950" sldId="367"/>
            <ac:spMk id="3" creationId="{5BBB34CE-747E-93F2-2C2E-78F193422817}"/>
          </ac:spMkLst>
        </pc:spChg>
        <pc:picChg chg="add mod">
          <ac:chgData name="Tim Jacklin" userId="cf02508b-66a8-4b9e-ab97-1cb060f4989d" providerId="ADAL" clId="{B9AF2CC3-79F8-4944-94F6-90EF365809A3}" dt="2023-03-31T13:53:15.479" v="1143" actId="14100"/>
          <ac:picMkLst>
            <pc:docMk/>
            <pc:sldMk cId="2025207950" sldId="367"/>
            <ac:picMk id="2" creationId="{754E982B-9718-DB8C-F1B8-1D1BC02768FB}"/>
          </ac:picMkLst>
        </pc:picChg>
      </pc:sldChg>
      <pc:sldChg chg="addSp delSp modSp mod ord modNotesTx">
        <pc:chgData name="Tim Jacklin" userId="cf02508b-66a8-4b9e-ab97-1cb060f4989d" providerId="ADAL" clId="{B9AF2CC3-79F8-4944-94F6-90EF365809A3}" dt="2023-03-31T15:22:47.548" v="2957" actId="1076"/>
        <pc:sldMkLst>
          <pc:docMk/>
          <pc:sldMk cId="1123151456" sldId="376"/>
        </pc:sldMkLst>
        <pc:spChg chg="add mod">
          <ac:chgData name="Tim Jacklin" userId="cf02508b-66a8-4b9e-ab97-1cb060f4989d" providerId="ADAL" clId="{B9AF2CC3-79F8-4944-94F6-90EF365809A3}" dt="2023-03-31T14:38:32.417" v="2165" actId="404"/>
          <ac:spMkLst>
            <pc:docMk/>
            <pc:sldMk cId="1123151456" sldId="376"/>
            <ac:spMk id="2" creationId="{0591FE99-101F-AE77-7FF5-5C48B3711A09}"/>
          </ac:spMkLst>
        </pc:spChg>
        <pc:spChg chg="add mod">
          <ac:chgData name="Tim Jacklin" userId="cf02508b-66a8-4b9e-ab97-1cb060f4989d" providerId="ADAL" clId="{B9AF2CC3-79F8-4944-94F6-90EF365809A3}" dt="2023-03-31T14:54:46.899" v="2839" actId="20577"/>
          <ac:spMkLst>
            <pc:docMk/>
            <pc:sldMk cId="1123151456" sldId="376"/>
            <ac:spMk id="3" creationId="{6FC473EE-0EBE-B203-A05A-E24F3F1F6E10}"/>
          </ac:spMkLst>
        </pc:spChg>
        <pc:picChg chg="mod">
          <ac:chgData name="Tim Jacklin" userId="cf02508b-66a8-4b9e-ab97-1cb060f4989d" providerId="ADAL" clId="{B9AF2CC3-79F8-4944-94F6-90EF365809A3}" dt="2023-03-31T15:22:07.955" v="2951" actId="1076"/>
          <ac:picMkLst>
            <pc:docMk/>
            <pc:sldMk cId="1123151456" sldId="376"/>
            <ac:picMk id="4" creationId="{E45A84F2-660C-74C7-AA5D-8D357B03DC0D}"/>
          </ac:picMkLst>
        </pc:picChg>
        <pc:picChg chg="mod">
          <ac:chgData name="Tim Jacklin" userId="cf02508b-66a8-4b9e-ab97-1cb060f4989d" providerId="ADAL" clId="{B9AF2CC3-79F8-4944-94F6-90EF365809A3}" dt="2023-03-31T14:59:04.428" v="2934" actId="14100"/>
          <ac:picMkLst>
            <pc:docMk/>
            <pc:sldMk cId="1123151456" sldId="376"/>
            <ac:picMk id="5" creationId="{D8306E58-10C4-C0BB-B74B-25A97DBB2E3A}"/>
          </ac:picMkLst>
        </pc:picChg>
        <pc:picChg chg="add mod modCrop">
          <ac:chgData name="Tim Jacklin" userId="cf02508b-66a8-4b9e-ab97-1cb060f4989d" providerId="ADAL" clId="{B9AF2CC3-79F8-4944-94F6-90EF365809A3}" dt="2023-03-31T15:22:47.548" v="2957" actId="1076"/>
          <ac:picMkLst>
            <pc:docMk/>
            <pc:sldMk cId="1123151456" sldId="376"/>
            <ac:picMk id="6" creationId="{686AC9C3-825A-2AED-8762-781D02CC61DD}"/>
          </ac:picMkLst>
        </pc:picChg>
        <pc:picChg chg="del">
          <ac:chgData name="Tim Jacklin" userId="cf02508b-66a8-4b9e-ab97-1cb060f4989d" providerId="ADAL" clId="{B9AF2CC3-79F8-4944-94F6-90EF365809A3}" dt="2023-03-31T14:38:41.926" v="2166" actId="478"/>
          <ac:picMkLst>
            <pc:docMk/>
            <pc:sldMk cId="1123151456" sldId="376"/>
            <ac:picMk id="7" creationId="{2BFF15CC-C790-9184-3E81-DA358BE7B02C}"/>
          </ac:picMkLst>
        </pc:picChg>
        <pc:picChg chg="mod">
          <ac:chgData name="Tim Jacklin" userId="cf02508b-66a8-4b9e-ab97-1cb060f4989d" providerId="ADAL" clId="{B9AF2CC3-79F8-4944-94F6-90EF365809A3}" dt="2023-03-31T14:58:59.156" v="2933" actId="1076"/>
          <ac:picMkLst>
            <pc:docMk/>
            <pc:sldMk cId="1123151456" sldId="376"/>
            <ac:picMk id="8" creationId="{AD32EDD9-2D8F-EBA3-1744-D02A4441D7E5}"/>
          </ac:picMkLst>
        </pc:picChg>
        <pc:picChg chg="del">
          <ac:chgData name="Tim Jacklin" userId="cf02508b-66a8-4b9e-ab97-1cb060f4989d" providerId="ADAL" clId="{B9AF2CC3-79F8-4944-94F6-90EF365809A3}" dt="2023-03-31T14:26:22.821" v="1925" actId="21"/>
          <ac:picMkLst>
            <pc:docMk/>
            <pc:sldMk cId="1123151456" sldId="376"/>
            <ac:picMk id="9" creationId="{28125275-3318-492C-A7DD-4FB46414F0E3}"/>
          </ac:picMkLst>
        </pc:picChg>
      </pc:sldChg>
      <pc:sldChg chg="addSp delSp modSp mod modAnim">
        <pc:chgData name="Tim Jacklin" userId="cf02508b-66a8-4b9e-ab97-1cb060f4989d" providerId="ADAL" clId="{B9AF2CC3-79F8-4944-94F6-90EF365809A3}" dt="2023-03-31T15:25:05.117" v="2964" actId="1076"/>
        <pc:sldMkLst>
          <pc:docMk/>
          <pc:sldMk cId="1054012719" sldId="377"/>
        </pc:sldMkLst>
        <pc:picChg chg="add mod">
          <ac:chgData name="Tim Jacklin" userId="cf02508b-66a8-4b9e-ab97-1cb060f4989d" providerId="ADAL" clId="{B9AF2CC3-79F8-4944-94F6-90EF365809A3}" dt="2023-03-31T15:25:05.117" v="2964" actId="1076"/>
          <ac:picMkLst>
            <pc:docMk/>
            <pc:sldMk cId="1054012719" sldId="377"/>
            <ac:picMk id="2" creationId="{32364B6C-D710-8B6A-EC26-64CB556AB9E4}"/>
          </ac:picMkLst>
        </pc:picChg>
        <pc:picChg chg="add mod ord">
          <ac:chgData name="Tim Jacklin" userId="cf02508b-66a8-4b9e-ab97-1cb060f4989d" providerId="ADAL" clId="{B9AF2CC3-79F8-4944-94F6-90EF365809A3}" dt="2023-03-31T15:24:58.608" v="2963" actId="167"/>
          <ac:picMkLst>
            <pc:docMk/>
            <pc:sldMk cId="1054012719" sldId="377"/>
            <ac:picMk id="4" creationId="{D981A1D4-6631-60F7-1038-4B221B766390}"/>
          </ac:picMkLst>
        </pc:picChg>
        <pc:picChg chg="del">
          <ac:chgData name="Tim Jacklin" userId="cf02508b-66a8-4b9e-ab97-1cb060f4989d" providerId="ADAL" clId="{B9AF2CC3-79F8-4944-94F6-90EF365809A3}" dt="2023-03-31T15:24:45.369" v="2959" actId="478"/>
          <ac:picMkLst>
            <pc:docMk/>
            <pc:sldMk cId="1054012719" sldId="377"/>
            <ac:picMk id="5" creationId="{781C7C54-1D52-D022-5C2B-871ACBE051FC}"/>
          </ac:picMkLst>
        </pc:picChg>
      </pc:sldChg>
      <pc:sldChg chg="addSp delSp modSp mod modAnim modNotesTx">
        <pc:chgData name="Tim Jacklin" userId="cf02508b-66a8-4b9e-ab97-1cb060f4989d" providerId="ADAL" clId="{B9AF2CC3-79F8-4944-94F6-90EF365809A3}" dt="2023-03-30T16:59:28.714" v="937" actId="20577"/>
        <pc:sldMkLst>
          <pc:docMk/>
          <pc:sldMk cId="2246644785" sldId="379"/>
        </pc:sldMkLst>
        <pc:spChg chg="add mod">
          <ac:chgData name="Tim Jacklin" userId="cf02508b-66a8-4b9e-ab97-1cb060f4989d" providerId="ADAL" clId="{B9AF2CC3-79F8-4944-94F6-90EF365809A3}" dt="2023-03-30T16:10:07.890" v="627" actId="27636"/>
          <ac:spMkLst>
            <pc:docMk/>
            <pc:sldMk cId="2246644785" sldId="379"/>
            <ac:spMk id="6" creationId="{E13E6F90-AA12-07DD-58E6-A3A5B11AAF74}"/>
          </ac:spMkLst>
        </pc:spChg>
        <pc:spChg chg="mod">
          <ac:chgData name="Tim Jacklin" userId="cf02508b-66a8-4b9e-ab97-1cb060f4989d" providerId="ADAL" clId="{B9AF2CC3-79F8-4944-94F6-90EF365809A3}" dt="2023-03-30T16:19:46.865" v="639" actId="14100"/>
          <ac:spMkLst>
            <pc:docMk/>
            <pc:sldMk cId="2246644785" sldId="379"/>
            <ac:spMk id="7" creationId="{6AB5E277-6D5B-7F27-F994-2503E0056FC1}"/>
          </ac:spMkLst>
        </pc:spChg>
        <pc:spChg chg="add del mod">
          <ac:chgData name="Tim Jacklin" userId="cf02508b-66a8-4b9e-ab97-1cb060f4989d" providerId="ADAL" clId="{B9AF2CC3-79F8-4944-94F6-90EF365809A3}" dt="2023-03-30T16:39:03.388" v="710" actId="478"/>
          <ac:spMkLst>
            <pc:docMk/>
            <pc:sldMk cId="2246644785" sldId="379"/>
            <ac:spMk id="21" creationId="{43F69966-0409-20CB-FBAD-9D33B2B6A4AB}"/>
          </ac:spMkLst>
        </pc:spChg>
        <pc:spChg chg="add del mod">
          <ac:chgData name="Tim Jacklin" userId="cf02508b-66a8-4b9e-ab97-1cb060f4989d" providerId="ADAL" clId="{B9AF2CC3-79F8-4944-94F6-90EF365809A3}" dt="2023-03-30T16:39:06.201" v="711" actId="478"/>
          <ac:spMkLst>
            <pc:docMk/>
            <pc:sldMk cId="2246644785" sldId="379"/>
            <ac:spMk id="22" creationId="{B9B88335-7C83-D565-EB80-812BC6864758}"/>
          </ac:spMkLst>
        </pc:spChg>
        <pc:spChg chg="add del mod">
          <ac:chgData name="Tim Jacklin" userId="cf02508b-66a8-4b9e-ab97-1cb060f4989d" providerId="ADAL" clId="{B9AF2CC3-79F8-4944-94F6-90EF365809A3}" dt="2023-03-30T16:39:13.418" v="714" actId="478"/>
          <ac:spMkLst>
            <pc:docMk/>
            <pc:sldMk cId="2246644785" sldId="379"/>
            <ac:spMk id="23" creationId="{A35012DA-0493-78AA-D0E0-44FC2A3B620A}"/>
          </ac:spMkLst>
        </pc:spChg>
        <pc:spChg chg="add del mod">
          <ac:chgData name="Tim Jacklin" userId="cf02508b-66a8-4b9e-ab97-1cb060f4989d" providerId="ADAL" clId="{B9AF2CC3-79F8-4944-94F6-90EF365809A3}" dt="2023-03-30T16:51:30.178" v="801" actId="207"/>
          <ac:spMkLst>
            <pc:docMk/>
            <pc:sldMk cId="2246644785" sldId="379"/>
            <ac:spMk id="29" creationId="{95674FAB-D543-BE63-87E5-03C993F491D2}"/>
          </ac:spMkLst>
        </pc:spChg>
        <pc:spChg chg="add mod">
          <ac:chgData name="Tim Jacklin" userId="cf02508b-66a8-4b9e-ab97-1cb060f4989d" providerId="ADAL" clId="{B9AF2CC3-79F8-4944-94F6-90EF365809A3}" dt="2023-03-30T16:54:57.252" v="820" actId="20577"/>
          <ac:spMkLst>
            <pc:docMk/>
            <pc:sldMk cId="2246644785" sldId="379"/>
            <ac:spMk id="32" creationId="{060E8389-4A60-F4C1-87A9-22D83D2D62F2}"/>
          </ac:spMkLst>
        </pc:spChg>
        <pc:picChg chg="add mod ord">
          <ac:chgData name="Tim Jacklin" userId="cf02508b-66a8-4b9e-ab97-1cb060f4989d" providerId="ADAL" clId="{B9AF2CC3-79F8-4944-94F6-90EF365809A3}" dt="2023-03-30T16:19:47.697" v="640" actId="1076"/>
          <ac:picMkLst>
            <pc:docMk/>
            <pc:sldMk cId="2246644785" sldId="379"/>
            <ac:picMk id="2" creationId="{80A06DAD-0D29-0205-7546-CD5F6D5E84FD}"/>
          </ac:picMkLst>
        </pc:picChg>
        <pc:picChg chg="add del mod">
          <ac:chgData name="Tim Jacklin" userId="cf02508b-66a8-4b9e-ab97-1cb060f4989d" providerId="ADAL" clId="{B9AF2CC3-79F8-4944-94F6-90EF365809A3}" dt="2023-03-30T15:33:31.634" v="9" actId="21"/>
          <ac:picMkLst>
            <pc:docMk/>
            <pc:sldMk cId="2246644785" sldId="379"/>
            <ac:picMk id="4" creationId="{07082948-F605-F163-7D4E-BC33341554BC}"/>
          </ac:picMkLst>
        </pc:picChg>
        <pc:picChg chg="del">
          <ac:chgData name="Tim Jacklin" userId="cf02508b-66a8-4b9e-ab97-1cb060f4989d" providerId="ADAL" clId="{B9AF2CC3-79F8-4944-94F6-90EF365809A3}" dt="2023-03-30T15:24:35.559" v="0" actId="478"/>
          <ac:picMkLst>
            <pc:docMk/>
            <pc:sldMk cId="2246644785" sldId="379"/>
            <ac:picMk id="5" creationId="{2CD550F6-B7C3-17BF-61B6-64B86977A19C}"/>
          </ac:picMkLst>
        </pc:picChg>
        <pc:picChg chg="mod">
          <ac:chgData name="Tim Jacklin" userId="cf02508b-66a8-4b9e-ab97-1cb060f4989d" providerId="ADAL" clId="{B9AF2CC3-79F8-4944-94F6-90EF365809A3}" dt="2023-03-30T16:32:01.793" v="665" actId="1076"/>
          <ac:picMkLst>
            <pc:docMk/>
            <pc:sldMk cId="2246644785" sldId="379"/>
            <ac:picMk id="8" creationId="{DFB885F6-A90B-FB9D-EFCD-8FFA73D0287E}"/>
          </ac:picMkLst>
        </pc:picChg>
        <pc:picChg chg="mod">
          <ac:chgData name="Tim Jacklin" userId="cf02508b-66a8-4b9e-ab97-1cb060f4989d" providerId="ADAL" clId="{B9AF2CC3-79F8-4944-94F6-90EF365809A3}" dt="2023-03-30T16:33:16.885" v="674" actId="1076"/>
          <ac:picMkLst>
            <pc:docMk/>
            <pc:sldMk cId="2246644785" sldId="379"/>
            <ac:picMk id="9" creationId="{020B911E-87AB-B740-9D7D-588742F603CA}"/>
          </ac:picMkLst>
        </pc:picChg>
        <pc:picChg chg="add mod">
          <ac:chgData name="Tim Jacklin" userId="cf02508b-66a8-4b9e-ab97-1cb060f4989d" providerId="ADAL" clId="{B9AF2CC3-79F8-4944-94F6-90EF365809A3}" dt="2023-03-30T16:31:54.840" v="664" actId="1076"/>
          <ac:picMkLst>
            <pc:docMk/>
            <pc:sldMk cId="2246644785" sldId="379"/>
            <ac:picMk id="11" creationId="{A7E56BA5-9D03-65BB-161B-206978812830}"/>
          </ac:picMkLst>
        </pc:picChg>
        <pc:picChg chg="mod">
          <ac:chgData name="Tim Jacklin" userId="cf02508b-66a8-4b9e-ab97-1cb060f4989d" providerId="ADAL" clId="{B9AF2CC3-79F8-4944-94F6-90EF365809A3}" dt="2023-03-30T16:33:08.370" v="671" actId="1076"/>
          <ac:picMkLst>
            <pc:docMk/>
            <pc:sldMk cId="2246644785" sldId="379"/>
            <ac:picMk id="13" creationId="{22E1C179-1E5D-DF51-C8C0-FA5E2AC5AFFF}"/>
          </ac:picMkLst>
        </pc:picChg>
        <pc:picChg chg="add mod">
          <ac:chgData name="Tim Jacklin" userId="cf02508b-66a8-4b9e-ab97-1cb060f4989d" providerId="ADAL" clId="{B9AF2CC3-79F8-4944-94F6-90EF365809A3}" dt="2023-03-30T16:26:51.915" v="651" actId="1076"/>
          <ac:picMkLst>
            <pc:docMk/>
            <pc:sldMk cId="2246644785" sldId="379"/>
            <ac:picMk id="17" creationId="{684094F7-F319-379D-DA3D-7295B2FFCA5D}"/>
          </ac:picMkLst>
        </pc:picChg>
        <pc:picChg chg="add mod">
          <ac:chgData name="Tim Jacklin" userId="cf02508b-66a8-4b9e-ab97-1cb060f4989d" providerId="ADAL" clId="{B9AF2CC3-79F8-4944-94F6-90EF365809A3}" dt="2023-03-30T16:27:13.795" v="654" actId="1076"/>
          <ac:picMkLst>
            <pc:docMk/>
            <pc:sldMk cId="2246644785" sldId="379"/>
            <ac:picMk id="18" creationId="{EBEADA4C-D1C6-D3A9-4086-66BA3B6BA111}"/>
          </ac:picMkLst>
        </pc:picChg>
        <pc:picChg chg="add mod">
          <ac:chgData name="Tim Jacklin" userId="cf02508b-66a8-4b9e-ab97-1cb060f4989d" providerId="ADAL" clId="{B9AF2CC3-79F8-4944-94F6-90EF365809A3}" dt="2023-03-30T16:32:18.287" v="667" actId="1076"/>
          <ac:picMkLst>
            <pc:docMk/>
            <pc:sldMk cId="2246644785" sldId="379"/>
            <ac:picMk id="19" creationId="{06271F67-09F2-EA70-E7D8-8006E9A3D70B}"/>
          </ac:picMkLst>
        </pc:picChg>
        <pc:picChg chg="add del mod">
          <ac:chgData name="Tim Jacklin" userId="cf02508b-66a8-4b9e-ab97-1cb060f4989d" providerId="ADAL" clId="{B9AF2CC3-79F8-4944-94F6-90EF365809A3}" dt="2023-03-30T16:39:11.543" v="713" actId="478"/>
          <ac:picMkLst>
            <pc:docMk/>
            <pc:sldMk cId="2246644785" sldId="379"/>
            <ac:picMk id="20" creationId="{03A4BC2E-B9D1-E412-3E64-4D783A80EC4A}"/>
          </ac:picMkLst>
        </pc:picChg>
        <pc:picChg chg="add mod">
          <ac:chgData name="Tim Jacklin" userId="cf02508b-66a8-4b9e-ab97-1cb060f4989d" providerId="ADAL" clId="{B9AF2CC3-79F8-4944-94F6-90EF365809A3}" dt="2023-03-30T16:39:44.076" v="757" actId="29295"/>
          <ac:picMkLst>
            <pc:docMk/>
            <pc:sldMk cId="2246644785" sldId="379"/>
            <ac:picMk id="24" creationId="{08EDF3D0-566D-08AF-C5E6-6CA488EA34F3}"/>
          </ac:picMkLst>
        </pc:picChg>
        <pc:picChg chg="add mod">
          <ac:chgData name="Tim Jacklin" userId="cf02508b-66a8-4b9e-ab97-1cb060f4989d" providerId="ADAL" clId="{B9AF2CC3-79F8-4944-94F6-90EF365809A3}" dt="2023-03-30T16:40:10.215" v="761" actId="1076"/>
          <ac:picMkLst>
            <pc:docMk/>
            <pc:sldMk cId="2246644785" sldId="379"/>
            <ac:picMk id="25" creationId="{87436FEA-DB53-80AF-AA41-F1862C094E63}"/>
          </ac:picMkLst>
        </pc:picChg>
        <pc:picChg chg="add mod">
          <ac:chgData name="Tim Jacklin" userId="cf02508b-66a8-4b9e-ab97-1cb060f4989d" providerId="ADAL" clId="{B9AF2CC3-79F8-4944-94F6-90EF365809A3}" dt="2023-03-30T16:40:04.882" v="760" actId="1076"/>
          <ac:picMkLst>
            <pc:docMk/>
            <pc:sldMk cId="2246644785" sldId="379"/>
            <ac:picMk id="26" creationId="{606ECC14-6B72-872D-34CC-BDAD78E56735}"/>
          </ac:picMkLst>
        </pc:picChg>
        <pc:picChg chg="add del">
          <ac:chgData name="Tim Jacklin" userId="cf02508b-66a8-4b9e-ab97-1cb060f4989d" providerId="ADAL" clId="{B9AF2CC3-79F8-4944-94F6-90EF365809A3}" dt="2023-03-30T16:41:18.918" v="763"/>
          <ac:picMkLst>
            <pc:docMk/>
            <pc:sldMk cId="2246644785" sldId="379"/>
            <ac:picMk id="27" creationId="{F2ECBF80-6AC0-CA17-18CB-DFCDEB1DB3A5}"/>
          </ac:picMkLst>
        </pc:picChg>
        <pc:picChg chg="add del mod">
          <ac:chgData name="Tim Jacklin" userId="cf02508b-66a8-4b9e-ab97-1cb060f4989d" providerId="ADAL" clId="{B9AF2CC3-79F8-4944-94F6-90EF365809A3}" dt="2023-03-30T16:44:38.386" v="768" actId="478"/>
          <ac:picMkLst>
            <pc:docMk/>
            <pc:sldMk cId="2246644785" sldId="379"/>
            <ac:picMk id="28" creationId="{853DEDF3-D43C-DA3D-3323-5547522CF4A6}"/>
          </ac:picMkLst>
        </pc:picChg>
        <pc:picChg chg="add del mod">
          <ac:chgData name="Tim Jacklin" userId="cf02508b-66a8-4b9e-ab97-1cb060f4989d" providerId="ADAL" clId="{B9AF2CC3-79F8-4944-94F6-90EF365809A3}" dt="2023-03-30T16:46:53.355" v="778" actId="478"/>
          <ac:picMkLst>
            <pc:docMk/>
            <pc:sldMk cId="2246644785" sldId="379"/>
            <ac:picMk id="31" creationId="{64CCD359-0A7B-860E-51C3-E35E678C33B5}"/>
          </ac:picMkLst>
        </pc:picChg>
        <pc:cxnChg chg="add mod">
          <ac:chgData name="Tim Jacklin" userId="cf02508b-66a8-4b9e-ab97-1cb060f4989d" providerId="ADAL" clId="{B9AF2CC3-79F8-4944-94F6-90EF365809A3}" dt="2023-03-30T16:31:54.840" v="664" actId="1076"/>
          <ac:cxnSpMkLst>
            <pc:docMk/>
            <pc:sldMk cId="2246644785" sldId="379"/>
            <ac:cxnSpMk id="14" creationId="{41F6FA0D-348F-DCCC-CD84-9ECE314D7B5A}"/>
          </ac:cxnSpMkLst>
        </pc:cxnChg>
        <pc:cxnChg chg="add mod">
          <ac:chgData name="Tim Jacklin" userId="cf02508b-66a8-4b9e-ab97-1cb060f4989d" providerId="ADAL" clId="{B9AF2CC3-79F8-4944-94F6-90EF365809A3}" dt="2023-03-30T16:20:51.125" v="644" actId="14100"/>
          <ac:cxnSpMkLst>
            <pc:docMk/>
            <pc:sldMk cId="2246644785" sldId="379"/>
            <ac:cxnSpMk id="15" creationId="{A5BBDDAF-CEF9-DD69-C346-306572EFA615}"/>
          </ac:cxnSpMkLst>
        </pc:cxnChg>
      </pc:sldChg>
      <pc:sldChg chg="addSp modSp mod modAnim">
        <pc:chgData name="Tim Jacklin" userId="cf02508b-66a8-4b9e-ab97-1cb060f4989d" providerId="ADAL" clId="{B9AF2CC3-79F8-4944-94F6-90EF365809A3}" dt="2023-03-30T17:03:20.772" v="971" actId="1076"/>
        <pc:sldMkLst>
          <pc:docMk/>
          <pc:sldMk cId="1237072459" sldId="380"/>
        </pc:sldMkLst>
        <pc:spChg chg="add mod">
          <ac:chgData name="Tim Jacklin" userId="cf02508b-66a8-4b9e-ab97-1cb060f4989d" providerId="ADAL" clId="{B9AF2CC3-79F8-4944-94F6-90EF365809A3}" dt="2023-03-30T17:02:33.733" v="956" actId="1076"/>
          <ac:spMkLst>
            <pc:docMk/>
            <pc:sldMk cId="1237072459" sldId="380"/>
            <ac:spMk id="2" creationId="{4759D002-CF17-A7B2-1E3E-76D043874ADA}"/>
          </ac:spMkLst>
        </pc:spChg>
        <pc:spChg chg="add mod">
          <ac:chgData name="Tim Jacklin" userId="cf02508b-66a8-4b9e-ab97-1cb060f4989d" providerId="ADAL" clId="{B9AF2CC3-79F8-4944-94F6-90EF365809A3}" dt="2023-03-30T17:02:50.557" v="962" actId="20577"/>
          <ac:spMkLst>
            <pc:docMk/>
            <pc:sldMk cId="1237072459" sldId="380"/>
            <ac:spMk id="3" creationId="{76D00CF7-7FFC-E2BE-A15C-74875CDDABA2}"/>
          </ac:spMkLst>
        </pc:spChg>
        <pc:spChg chg="add mod">
          <ac:chgData name="Tim Jacklin" userId="cf02508b-66a8-4b9e-ab97-1cb060f4989d" providerId="ADAL" clId="{B9AF2CC3-79F8-4944-94F6-90EF365809A3}" dt="2023-03-30T17:03:20.772" v="971" actId="1076"/>
          <ac:spMkLst>
            <pc:docMk/>
            <pc:sldMk cId="1237072459" sldId="380"/>
            <ac:spMk id="4" creationId="{54AC12CE-1AFC-B11F-8445-1465F3F9ABF4}"/>
          </ac:spMkLst>
        </pc:spChg>
        <pc:picChg chg="mod">
          <ac:chgData name="Tim Jacklin" userId="cf02508b-66a8-4b9e-ab97-1cb060f4989d" providerId="ADAL" clId="{B9AF2CC3-79F8-4944-94F6-90EF365809A3}" dt="2023-03-30T17:01:17.397" v="944" actId="14100"/>
          <ac:picMkLst>
            <pc:docMk/>
            <pc:sldMk cId="1237072459" sldId="380"/>
            <ac:picMk id="6" creationId="{BA44ED0E-8EAC-02B1-749C-D543B1C2A1AB}"/>
          </ac:picMkLst>
        </pc:picChg>
        <pc:picChg chg="mod">
          <ac:chgData name="Tim Jacklin" userId="cf02508b-66a8-4b9e-ab97-1cb060f4989d" providerId="ADAL" clId="{B9AF2CC3-79F8-4944-94F6-90EF365809A3}" dt="2023-03-30T17:02:25.062" v="955" actId="1076"/>
          <ac:picMkLst>
            <pc:docMk/>
            <pc:sldMk cId="1237072459" sldId="380"/>
            <ac:picMk id="7" creationId="{5A979DEA-2785-254A-8DED-496864CD36D3}"/>
          </ac:picMkLst>
        </pc:picChg>
        <pc:picChg chg="mod">
          <ac:chgData name="Tim Jacklin" userId="cf02508b-66a8-4b9e-ab97-1cb060f4989d" providerId="ADAL" clId="{B9AF2CC3-79F8-4944-94F6-90EF365809A3}" dt="2023-03-30T17:01:27.014" v="946" actId="1076"/>
          <ac:picMkLst>
            <pc:docMk/>
            <pc:sldMk cId="1237072459" sldId="380"/>
            <ac:picMk id="18" creationId="{521C0074-0339-E5C5-2301-66DAAD4E8A0A}"/>
          </ac:picMkLst>
        </pc:picChg>
        <pc:picChg chg="mod">
          <ac:chgData name="Tim Jacklin" userId="cf02508b-66a8-4b9e-ab97-1cb060f4989d" providerId="ADAL" clId="{B9AF2CC3-79F8-4944-94F6-90EF365809A3}" dt="2023-03-30T17:01:30.334" v="947" actId="1076"/>
          <ac:picMkLst>
            <pc:docMk/>
            <pc:sldMk cId="1237072459" sldId="380"/>
            <ac:picMk id="19" creationId="{F56783EC-E6C1-F718-87CE-2556EF55E4ED}"/>
          </ac:picMkLst>
        </pc:picChg>
      </pc:sldChg>
      <pc:sldChg chg="addSp modSp mod modAnim">
        <pc:chgData name="Tim Jacklin" userId="cf02508b-66a8-4b9e-ab97-1cb060f4989d" providerId="ADAL" clId="{B9AF2CC3-79F8-4944-94F6-90EF365809A3}" dt="2023-03-31T14:58:10.268" v="2929"/>
        <pc:sldMkLst>
          <pc:docMk/>
          <pc:sldMk cId="1283636900" sldId="384"/>
        </pc:sldMkLst>
        <pc:spChg chg="mod">
          <ac:chgData name="Tim Jacklin" userId="cf02508b-66a8-4b9e-ab97-1cb060f4989d" providerId="ADAL" clId="{B9AF2CC3-79F8-4944-94F6-90EF365809A3}" dt="2023-03-31T14:25:47.944" v="1922" actId="14100"/>
          <ac:spMkLst>
            <pc:docMk/>
            <pc:sldMk cId="1283636900" sldId="384"/>
            <ac:spMk id="4" creationId="{D3B82A71-318B-67F9-5262-5DD566D77C70}"/>
          </ac:spMkLst>
        </pc:spChg>
        <pc:picChg chg="add mod">
          <ac:chgData name="Tim Jacklin" userId="cf02508b-66a8-4b9e-ab97-1cb060f4989d" providerId="ADAL" clId="{B9AF2CC3-79F8-4944-94F6-90EF365809A3}" dt="2023-03-31T14:57:58.165" v="2928" actId="1076"/>
          <ac:picMkLst>
            <pc:docMk/>
            <pc:sldMk cId="1283636900" sldId="384"/>
            <ac:picMk id="3" creationId="{30D41172-30E3-9B40-32D6-8160FA2BFD04}"/>
          </ac:picMkLst>
        </pc:picChg>
      </pc:sldChg>
      <pc:sldChg chg="addSp delSp modSp mod">
        <pc:chgData name="Tim Jacklin" userId="cf02508b-66a8-4b9e-ab97-1cb060f4989d" providerId="ADAL" clId="{B9AF2CC3-79F8-4944-94F6-90EF365809A3}" dt="2023-03-31T14:37:49.482" v="2139" actId="20577"/>
        <pc:sldMkLst>
          <pc:docMk/>
          <pc:sldMk cId="3860026989" sldId="385"/>
        </pc:sldMkLst>
        <pc:spChg chg="mod">
          <ac:chgData name="Tim Jacklin" userId="cf02508b-66a8-4b9e-ab97-1cb060f4989d" providerId="ADAL" clId="{B9AF2CC3-79F8-4944-94F6-90EF365809A3}" dt="2023-03-31T14:27:49.737" v="1964" actId="6549"/>
          <ac:spMkLst>
            <pc:docMk/>
            <pc:sldMk cId="3860026989" sldId="385"/>
            <ac:spMk id="2" creationId="{44BA7A04-0C3B-48FE-CF0D-26A853D5BFF2}"/>
          </ac:spMkLst>
        </pc:spChg>
        <pc:spChg chg="del mod">
          <ac:chgData name="Tim Jacklin" userId="cf02508b-66a8-4b9e-ab97-1cb060f4989d" providerId="ADAL" clId="{B9AF2CC3-79F8-4944-94F6-90EF365809A3}" dt="2023-03-31T14:30:11.780" v="2037" actId="21"/>
          <ac:spMkLst>
            <pc:docMk/>
            <pc:sldMk cId="3860026989" sldId="385"/>
            <ac:spMk id="4" creationId="{D3B82A71-318B-67F9-5262-5DD566D77C70}"/>
          </ac:spMkLst>
        </pc:spChg>
        <pc:spChg chg="add mod">
          <ac:chgData name="Tim Jacklin" userId="cf02508b-66a8-4b9e-ab97-1cb060f4989d" providerId="ADAL" clId="{B9AF2CC3-79F8-4944-94F6-90EF365809A3}" dt="2023-03-31T14:37:49.482" v="2139" actId="20577"/>
          <ac:spMkLst>
            <pc:docMk/>
            <pc:sldMk cId="3860026989" sldId="385"/>
            <ac:spMk id="7" creationId="{6DDF4D43-FFC1-9DA7-4B48-76BF9324BB0D}"/>
          </ac:spMkLst>
        </pc:spChg>
        <pc:picChg chg="add mod">
          <ac:chgData name="Tim Jacklin" userId="cf02508b-66a8-4b9e-ab97-1cb060f4989d" providerId="ADAL" clId="{B9AF2CC3-79F8-4944-94F6-90EF365809A3}" dt="2023-03-31T14:26:50.625" v="1930" actId="1076"/>
          <ac:picMkLst>
            <pc:docMk/>
            <pc:sldMk cId="3860026989" sldId="385"/>
            <ac:picMk id="3" creationId="{04067020-08AF-871C-FD89-B94FC40E1525}"/>
          </ac:picMkLst>
        </pc:picChg>
        <pc:picChg chg="mod">
          <ac:chgData name="Tim Jacklin" userId="cf02508b-66a8-4b9e-ab97-1cb060f4989d" providerId="ADAL" clId="{B9AF2CC3-79F8-4944-94F6-90EF365809A3}" dt="2023-03-31T14:26:40.161" v="1928" actId="14100"/>
          <ac:picMkLst>
            <pc:docMk/>
            <pc:sldMk cId="3860026989" sldId="385"/>
            <ac:picMk id="5" creationId="{3C570E5C-58B2-789A-4064-BBD6FBB5E5A4}"/>
          </ac:picMkLst>
        </pc:picChg>
      </pc:sldChg>
      <pc:sldChg chg="modSp mod">
        <pc:chgData name="Tim Jacklin" userId="cf02508b-66a8-4b9e-ab97-1cb060f4989d" providerId="ADAL" clId="{B9AF2CC3-79F8-4944-94F6-90EF365809A3}" dt="2023-03-31T13:26:58.652" v="990" actId="1076"/>
        <pc:sldMkLst>
          <pc:docMk/>
          <pc:sldMk cId="3015073583" sldId="389"/>
        </pc:sldMkLst>
        <pc:picChg chg="mod">
          <ac:chgData name="Tim Jacklin" userId="cf02508b-66a8-4b9e-ab97-1cb060f4989d" providerId="ADAL" clId="{B9AF2CC3-79F8-4944-94F6-90EF365809A3}" dt="2023-03-31T13:26:58.652" v="990" actId="1076"/>
          <ac:picMkLst>
            <pc:docMk/>
            <pc:sldMk cId="3015073583" sldId="389"/>
            <ac:picMk id="7" creationId="{4FC552CD-BD28-CD92-0D6B-1140594D9A76}"/>
          </ac:picMkLst>
        </pc:picChg>
      </pc:sldChg>
      <pc:sldChg chg="ord modNotesTx">
        <pc:chgData name="Tim Jacklin" userId="cf02508b-66a8-4b9e-ab97-1cb060f4989d" providerId="ADAL" clId="{B9AF2CC3-79F8-4944-94F6-90EF365809A3}" dt="2023-03-31T15:40:58.628" v="2965" actId="6549"/>
        <pc:sldMkLst>
          <pc:docMk/>
          <pc:sldMk cId="2772279511" sldId="394"/>
        </pc:sldMkLst>
      </pc:sldChg>
      <pc:sldChg chg="delSp del mod">
        <pc:chgData name="Tim Jacklin" userId="cf02508b-66a8-4b9e-ab97-1cb060f4989d" providerId="ADAL" clId="{B9AF2CC3-79F8-4944-94F6-90EF365809A3}" dt="2023-03-30T17:06:30.996" v="979" actId="47"/>
        <pc:sldMkLst>
          <pc:docMk/>
          <pc:sldMk cId="2832418509" sldId="396"/>
        </pc:sldMkLst>
        <pc:picChg chg="del">
          <ac:chgData name="Tim Jacklin" userId="cf02508b-66a8-4b9e-ab97-1cb060f4989d" providerId="ADAL" clId="{B9AF2CC3-79F8-4944-94F6-90EF365809A3}" dt="2023-03-30T17:05:56.878" v="975" actId="21"/>
          <ac:picMkLst>
            <pc:docMk/>
            <pc:sldMk cId="2832418509" sldId="396"/>
            <ac:picMk id="7" creationId="{C79F8B1E-51D7-30DB-298D-0E08D6868B4B}"/>
          </ac:picMkLst>
        </pc:picChg>
      </pc:sldChg>
      <pc:sldChg chg="addSp delSp modSp mod modAnim">
        <pc:chgData name="Tim Jacklin" userId="cf02508b-66a8-4b9e-ab97-1cb060f4989d" providerId="ADAL" clId="{B9AF2CC3-79F8-4944-94F6-90EF365809A3}" dt="2023-03-31T15:22:01.451" v="2950" actId="21"/>
        <pc:sldMkLst>
          <pc:docMk/>
          <pc:sldMk cId="1767828678" sldId="397"/>
        </pc:sldMkLst>
        <pc:picChg chg="add mod">
          <ac:chgData name="Tim Jacklin" userId="cf02508b-66a8-4b9e-ab97-1cb060f4989d" providerId="ADAL" clId="{B9AF2CC3-79F8-4944-94F6-90EF365809A3}" dt="2023-03-31T15:06:33.239" v="2936" actId="1076"/>
          <ac:picMkLst>
            <pc:docMk/>
            <pc:sldMk cId="1767828678" sldId="397"/>
            <ac:picMk id="3" creationId="{E39AB20F-1968-8DFE-8C80-7279E54514C9}"/>
          </ac:picMkLst>
        </pc:picChg>
        <pc:picChg chg="add mod">
          <ac:chgData name="Tim Jacklin" userId="cf02508b-66a8-4b9e-ab97-1cb060f4989d" providerId="ADAL" clId="{B9AF2CC3-79F8-4944-94F6-90EF365809A3}" dt="2023-03-31T15:09:42.813" v="2945" actId="1076"/>
          <ac:picMkLst>
            <pc:docMk/>
            <pc:sldMk cId="1767828678" sldId="397"/>
            <ac:picMk id="5" creationId="{32F356AC-90D6-78F9-A52D-FA28AF57B2EE}"/>
          </ac:picMkLst>
        </pc:picChg>
        <pc:picChg chg="mod ord">
          <ac:chgData name="Tim Jacklin" userId="cf02508b-66a8-4b9e-ab97-1cb060f4989d" providerId="ADAL" clId="{B9AF2CC3-79F8-4944-94F6-90EF365809A3}" dt="2023-03-31T15:16:58.688" v="2948" actId="1076"/>
          <ac:picMkLst>
            <pc:docMk/>
            <pc:sldMk cId="1767828678" sldId="397"/>
            <ac:picMk id="8" creationId="{34305869-CADE-9B86-559F-32A868484CBE}"/>
          </ac:picMkLst>
        </pc:picChg>
        <pc:picChg chg="add del mod">
          <ac:chgData name="Tim Jacklin" userId="cf02508b-66a8-4b9e-ab97-1cb060f4989d" providerId="ADAL" clId="{B9AF2CC3-79F8-4944-94F6-90EF365809A3}" dt="2023-03-31T15:22:01.451" v="2950" actId="21"/>
          <ac:picMkLst>
            <pc:docMk/>
            <pc:sldMk cId="1767828678" sldId="397"/>
            <ac:picMk id="9" creationId="{2E6A3037-0F59-4EAC-29A8-403479AFD97E}"/>
          </ac:picMkLst>
        </pc:picChg>
      </pc:sldChg>
      <pc:sldChg chg="del">
        <pc:chgData name="Tim Jacklin" userId="cf02508b-66a8-4b9e-ab97-1cb060f4989d" providerId="ADAL" clId="{B9AF2CC3-79F8-4944-94F6-90EF365809A3}" dt="2023-03-30T17:06:55.222" v="980" actId="47"/>
        <pc:sldMkLst>
          <pc:docMk/>
          <pc:sldMk cId="2651243735" sldId="398"/>
        </pc:sldMkLst>
      </pc:sldChg>
      <pc:sldChg chg="addSp delSp modSp mod ord modNotesTx">
        <pc:chgData name="Tim Jacklin" userId="cf02508b-66a8-4b9e-ab97-1cb060f4989d" providerId="ADAL" clId="{B9AF2CC3-79F8-4944-94F6-90EF365809A3}" dt="2023-03-31T14:32:24.080" v="2064" actId="20577"/>
        <pc:sldMkLst>
          <pc:docMk/>
          <pc:sldMk cId="2401989695" sldId="400"/>
        </pc:sldMkLst>
        <pc:spChg chg="mod">
          <ac:chgData name="Tim Jacklin" userId="cf02508b-66a8-4b9e-ab97-1cb060f4989d" providerId="ADAL" clId="{B9AF2CC3-79F8-4944-94F6-90EF365809A3}" dt="2023-03-31T14:32:24.080" v="2064" actId="20577"/>
          <ac:spMkLst>
            <pc:docMk/>
            <pc:sldMk cId="2401989695" sldId="400"/>
            <ac:spMk id="4" creationId="{D3B82A71-318B-67F9-5262-5DD566D77C70}"/>
          </ac:spMkLst>
        </pc:spChg>
        <pc:picChg chg="mod">
          <ac:chgData name="Tim Jacklin" userId="cf02508b-66a8-4b9e-ab97-1cb060f4989d" providerId="ADAL" clId="{B9AF2CC3-79F8-4944-94F6-90EF365809A3}" dt="2023-03-31T14:20:00.150" v="1769" actId="1076"/>
          <ac:picMkLst>
            <pc:docMk/>
            <pc:sldMk cId="2401989695" sldId="400"/>
            <ac:picMk id="5" creationId="{84E76563-CB59-4280-9250-2A08167DF422}"/>
          </ac:picMkLst>
        </pc:picChg>
        <pc:picChg chg="mod">
          <ac:chgData name="Tim Jacklin" userId="cf02508b-66a8-4b9e-ab97-1cb060f4989d" providerId="ADAL" clId="{B9AF2CC3-79F8-4944-94F6-90EF365809A3}" dt="2023-03-31T14:19:56.790" v="1768" actId="1076"/>
          <ac:picMkLst>
            <pc:docMk/>
            <pc:sldMk cId="2401989695" sldId="400"/>
            <ac:picMk id="7" creationId="{3E69FB3E-1E8E-1A5A-64F1-9644D06607CD}"/>
          </ac:picMkLst>
        </pc:picChg>
        <pc:picChg chg="add del">
          <ac:chgData name="Tim Jacklin" userId="cf02508b-66a8-4b9e-ab97-1cb060f4989d" providerId="ADAL" clId="{B9AF2CC3-79F8-4944-94F6-90EF365809A3}" dt="2023-03-31T14:01:13.572" v="1380" actId="22"/>
          <ac:picMkLst>
            <pc:docMk/>
            <pc:sldMk cId="2401989695" sldId="400"/>
            <ac:picMk id="8" creationId="{4EB3C90C-E675-B320-F098-A9A292A02025}"/>
          </ac:picMkLst>
        </pc:picChg>
      </pc:sldChg>
      <pc:sldChg chg="addSp modSp new mod modAnim modNotesTx">
        <pc:chgData name="Tim Jacklin" userId="cf02508b-66a8-4b9e-ab97-1cb060f4989d" providerId="ADAL" clId="{B9AF2CC3-79F8-4944-94F6-90EF365809A3}" dt="2023-03-30T16:56:22.602" v="827" actId="20577"/>
        <pc:sldMkLst>
          <pc:docMk/>
          <pc:sldMk cId="1576254022" sldId="401"/>
        </pc:sldMkLst>
        <pc:spChg chg="add mod">
          <ac:chgData name="Tim Jacklin" userId="cf02508b-66a8-4b9e-ab97-1cb060f4989d" providerId="ADAL" clId="{B9AF2CC3-79F8-4944-94F6-90EF365809A3}" dt="2023-03-30T15:57:41.701" v="287" actId="113"/>
          <ac:spMkLst>
            <pc:docMk/>
            <pc:sldMk cId="1576254022" sldId="401"/>
            <ac:spMk id="3" creationId="{7D75365E-755F-D7D5-D680-0C8DE76C8274}"/>
          </ac:spMkLst>
        </pc:spChg>
        <pc:spChg chg="add mod">
          <ac:chgData name="Tim Jacklin" userId="cf02508b-66a8-4b9e-ab97-1cb060f4989d" providerId="ADAL" clId="{B9AF2CC3-79F8-4944-94F6-90EF365809A3}" dt="2023-03-30T15:37:14.914" v="47" actId="1076"/>
          <ac:spMkLst>
            <pc:docMk/>
            <pc:sldMk cId="1576254022" sldId="401"/>
            <ac:spMk id="4" creationId="{1C804D9E-9CE6-164D-E321-29DD7EC5C9F2}"/>
          </ac:spMkLst>
        </pc:spChg>
        <pc:spChg chg="add mod">
          <ac:chgData name="Tim Jacklin" userId="cf02508b-66a8-4b9e-ab97-1cb060f4989d" providerId="ADAL" clId="{B9AF2CC3-79F8-4944-94F6-90EF365809A3}" dt="2023-03-30T15:50:34.103" v="213" actId="14100"/>
          <ac:spMkLst>
            <pc:docMk/>
            <pc:sldMk cId="1576254022" sldId="401"/>
            <ac:spMk id="5" creationId="{4D0911ED-EB5C-C581-2FCF-3E8EB3915B7A}"/>
          </ac:spMkLst>
        </pc:spChg>
        <pc:spChg chg="add mod">
          <ac:chgData name="Tim Jacklin" userId="cf02508b-66a8-4b9e-ab97-1cb060f4989d" providerId="ADAL" clId="{B9AF2CC3-79F8-4944-94F6-90EF365809A3}" dt="2023-03-30T15:51:36.964" v="223" actId="692"/>
          <ac:spMkLst>
            <pc:docMk/>
            <pc:sldMk cId="1576254022" sldId="401"/>
            <ac:spMk id="6" creationId="{2AFF538C-A2FF-87F2-4E52-D5F443F817F3}"/>
          </ac:spMkLst>
        </pc:spChg>
        <pc:picChg chg="add mod">
          <ac:chgData name="Tim Jacklin" userId="cf02508b-66a8-4b9e-ab97-1cb060f4989d" providerId="ADAL" clId="{B9AF2CC3-79F8-4944-94F6-90EF365809A3}" dt="2023-03-30T15:33:59.888" v="13" actId="1076"/>
          <ac:picMkLst>
            <pc:docMk/>
            <pc:sldMk cId="1576254022" sldId="401"/>
            <ac:picMk id="2" creationId="{8B3E6BDF-3C88-BDF0-66B0-2819A63BFAEA}"/>
          </ac:picMkLst>
        </pc:picChg>
      </pc:sldChg>
      <pc:sldChg chg="new del">
        <pc:chgData name="Tim Jacklin" userId="cf02508b-66a8-4b9e-ab97-1cb060f4989d" providerId="ADAL" clId="{B9AF2CC3-79F8-4944-94F6-90EF365809A3}" dt="2023-03-30T15:35:30.432" v="15" actId="680"/>
        <pc:sldMkLst>
          <pc:docMk/>
          <pc:sldMk cId="1458366808" sldId="402"/>
        </pc:sldMkLst>
      </pc:sldChg>
      <pc:sldChg chg="addSp modSp new mod modAnim">
        <pc:chgData name="Tim Jacklin" userId="cf02508b-66a8-4b9e-ab97-1cb060f4989d" providerId="ADAL" clId="{B9AF2CC3-79F8-4944-94F6-90EF365809A3}" dt="2023-03-31T13:51:32.289" v="1141" actId="14100"/>
        <pc:sldMkLst>
          <pc:docMk/>
          <pc:sldMk cId="2987904177" sldId="402"/>
        </pc:sldMkLst>
        <pc:spChg chg="add mod">
          <ac:chgData name="Tim Jacklin" userId="cf02508b-66a8-4b9e-ab97-1cb060f4989d" providerId="ADAL" clId="{B9AF2CC3-79F8-4944-94F6-90EF365809A3}" dt="2023-03-31T13:51:32.289" v="1141" actId="14100"/>
          <ac:spMkLst>
            <pc:docMk/>
            <pc:sldMk cId="2987904177" sldId="402"/>
            <ac:spMk id="4" creationId="{99B3A659-FA42-5E99-ED80-BADDED5D2B11}"/>
          </ac:spMkLst>
        </pc:spChg>
        <pc:spChg chg="add mod">
          <ac:chgData name="Tim Jacklin" userId="cf02508b-66a8-4b9e-ab97-1cb060f4989d" providerId="ADAL" clId="{B9AF2CC3-79F8-4944-94F6-90EF365809A3}" dt="2023-03-30T16:04:19.093" v="551" actId="1076"/>
          <ac:spMkLst>
            <pc:docMk/>
            <pc:sldMk cId="2987904177" sldId="402"/>
            <ac:spMk id="5" creationId="{22A7F9CE-D4B9-C872-8514-E953DC457199}"/>
          </ac:spMkLst>
        </pc:spChg>
        <pc:picChg chg="add mod">
          <ac:chgData name="Tim Jacklin" userId="cf02508b-66a8-4b9e-ab97-1cb060f4989d" providerId="ADAL" clId="{B9AF2CC3-79F8-4944-94F6-90EF365809A3}" dt="2023-03-30T15:58:46.738" v="292" actId="1076"/>
          <ac:picMkLst>
            <pc:docMk/>
            <pc:sldMk cId="2987904177" sldId="402"/>
            <ac:picMk id="3" creationId="{A9517B8F-A290-057C-B5F1-B1616C4287C2}"/>
          </ac:picMkLst>
        </pc:picChg>
      </pc:sldChg>
    </pc:docChg>
  </pc:docChgLst>
  <pc:docChgLst>
    <pc:chgData name="Tim Jacklin" userId="cf02508b-66a8-4b9e-ab97-1cb060f4989d" providerId="ADAL" clId="{F57859D7-9A6D-4C4C-B3BB-03FF46079CF4}"/>
    <pc:docChg chg="custSel modSld">
      <pc:chgData name="Tim Jacklin" userId="cf02508b-66a8-4b9e-ab97-1cb060f4989d" providerId="ADAL" clId="{F57859D7-9A6D-4C4C-B3BB-03FF46079CF4}" dt="2023-05-11T16:47:47.085" v="452" actId="692"/>
      <pc:docMkLst>
        <pc:docMk/>
      </pc:docMkLst>
      <pc:sldChg chg="addSp modSp mod modAnim modNotesTx">
        <pc:chgData name="Tim Jacklin" userId="cf02508b-66a8-4b9e-ab97-1cb060f4989d" providerId="ADAL" clId="{F57859D7-9A6D-4C4C-B3BB-03FF46079CF4}" dt="2023-05-11T16:19:19.124" v="359" actId="108"/>
        <pc:sldMkLst>
          <pc:docMk/>
          <pc:sldMk cId="2246644785" sldId="379"/>
        </pc:sldMkLst>
        <pc:spChg chg="add mod">
          <ac:chgData name="Tim Jacklin" userId="cf02508b-66a8-4b9e-ab97-1cb060f4989d" providerId="ADAL" clId="{F57859D7-9A6D-4C4C-B3BB-03FF46079CF4}" dt="2023-05-11T15:49:08.031" v="153" actId="1076"/>
          <ac:spMkLst>
            <pc:docMk/>
            <pc:sldMk cId="2246644785" sldId="379"/>
            <ac:spMk id="3" creationId="{BF51F51F-1FE3-8519-2591-2834E248A6F1}"/>
          </ac:spMkLst>
        </pc:spChg>
        <pc:cxnChg chg="mod">
          <ac:chgData name="Tim Jacklin" userId="cf02508b-66a8-4b9e-ab97-1cb060f4989d" providerId="ADAL" clId="{F57859D7-9A6D-4C4C-B3BB-03FF46079CF4}" dt="2023-05-11T16:19:10.527" v="358" actId="692"/>
          <ac:cxnSpMkLst>
            <pc:docMk/>
            <pc:sldMk cId="2246644785" sldId="379"/>
            <ac:cxnSpMk id="14" creationId="{41F6FA0D-348F-DCCC-CD84-9ECE314D7B5A}"/>
          </ac:cxnSpMkLst>
        </pc:cxnChg>
        <pc:cxnChg chg="mod">
          <ac:chgData name="Tim Jacklin" userId="cf02508b-66a8-4b9e-ab97-1cb060f4989d" providerId="ADAL" clId="{F57859D7-9A6D-4C4C-B3BB-03FF46079CF4}" dt="2023-05-11T16:19:19.124" v="359" actId="108"/>
          <ac:cxnSpMkLst>
            <pc:docMk/>
            <pc:sldMk cId="2246644785" sldId="379"/>
            <ac:cxnSpMk id="15" creationId="{A5BBDDAF-CEF9-DD69-C346-306572EFA615}"/>
          </ac:cxnSpMkLst>
        </pc:cxnChg>
      </pc:sldChg>
      <pc:sldChg chg="modAnim">
        <pc:chgData name="Tim Jacklin" userId="cf02508b-66a8-4b9e-ab97-1cb060f4989d" providerId="ADAL" clId="{F57859D7-9A6D-4C4C-B3BB-03FF46079CF4}" dt="2023-05-11T16:21:42.113" v="365"/>
        <pc:sldMkLst>
          <pc:docMk/>
          <pc:sldMk cId="1237072459" sldId="380"/>
        </pc:sldMkLst>
      </pc:sldChg>
      <pc:sldChg chg="modAnim">
        <pc:chgData name="Tim Jacklin" userId="cf02508b-66a8-4b9e-ab97-1cb060f4989d" providerId="ADAL" clId="{F57859D7-9A6D-4C4C-B3BB-03FF46079CF4}" dt="2023-05-11T16:44:29.029" v="371"/>
        <pc:sldMkLst>
          <pc:docMk/>
          <pc:sldMk cId="1578468466" sldId="381"/>
        </pc:sldMkLst>
      </pc:sldChg>
      <pc:sldChg chg="modAnim">
        <pc:chgData name="Tim Jacklin" userId="cf02508b-66a8-4b9e-ab97-1cb060f4989d" providerId="ADAL" clId="{F57859D7-9A6D-4C4C-B3BB-03FF46079CF4}" dt="2023-05-11T16:23:18.784" v="370"/>
        <pc:sldMkLst>
          <pc:docMk/>
          <pc:sldMk cId="1283636900" sldId="384"/>
        </pc:sldMkLst>
      </pc:sldChg>
      <pc:sldChg chg="addSp modSp mod">
        <pc:chgData name="Tim Jacklin" userId="cf02508b-66a8-4b9e-ab97-1cb060f4989d" providerId="ADAL" clId="{F57859D7-9A6D-4C4C-B3BB-03FF46079CF4}" dt="2023-05-11T16:47:47.085" v="452" actId="692"/>
        <pc:sldMkLst>
          <pc:docMk/>
          <pc:sldMk cId="3860026989" sldId="385"/>
        </pc:sldMkLst>
        <pc:spChg chg="add mod">
          <ac:chgData name="Tim Jacklin" userId="cf02508b-66a8-4b9e-ab97-1cb060f4989d" providerId="ADAL" clId="{F57859D7-9A6D-4C4C-B3BB-03FF46079CF4}" dt="2023-05-11T16:46:37.661" v="430" actId="1076"/>
          <ac:spMkLst>
            <pc:docMk/>
            <pc:sldMk cId="3860026989" sldId="385"/>
            <ac:spMk id="4" creationId="{A5AE6294-4A58-B652-990E-72B87B82E860}"/>
          </ac:spMkLst>
        </pc:spChg>
        <pc:cxnChg chg="add mod">
          <ac:chgData name="Tim Jacklin" userId="cf02508b-66a8-4b9e-ab97-1cb060f4989d" providerId="ADAL" clId="{F57859D7-9A6D-4C4C-B3BB-03FF46079CF4}" dt="2023-05-11T16:47:47.085" v="452" actId="692"/>
          <ac:cxnSpMkLst>
            <pc:docMk/>
            <pc:sldMk cId="3860026989" sldId="385"/>
            <ac:cxnSpMk id="9" creationId="{0334D2DC-37C3-8D1B-9757-777C87484CFD}"/>
          </ac:cxnSpMkLst>
        </pc:cxnChg>
      </pc:sldChg>
      <pc:sldChg chg="addSp modSp mod modAnim modNotesTx">
        <pc:chgData name="Tim Jacklin" userId="cf02508b-66a8-4b9e-ab97-1cb060f4989d" providerId="ADAL" clId="{F57859D7-9A6D-4C4C-B3BB-03FF46079CF4}" dt="2023-05-11T16:45:22.850" v="372"/>
        <pc:sldMkLst>
          <pc:docMk/>
          <pc:sldMk cId="828435912" sldId="386"/>
        </pc:sldMkLst>
        <pc:spChg chg="add mod">
          <ac:chgData name="Tim Jacklin" userId="cf02508b-66a8-4b9e-ab97-1cb060f4989d" providerId="ADAL" clId="{F57859D7-9A6D-4C4C-B3BB-03FF46079CF4}" dt="2023-05-11T16:15:53.635" v="333" actId="20577"/>
          <ac:spMkLst>
            <pc:docMk/>
            <pc:sldMk cId="828435912" sldId="386"/>
            <ac:spMk id="2" creationId="{510C6A0C-3ACB-7019-F290-2B973C7B1E3A}"/>
          </ac:spMkLst>
        </pc:spChg>
        <pc:picChg chg="mod">
          <ac:chgData name="Tim Jacklin" userId="cf02508b-66a8-4b9e-ab97-1cb060f4989d" providerId="ADAL" clId="{F57859D7-9A6D-4C4C-B3BB-03FF46079CF4}" dt="2023-05-11T16:14:36.271" v="255" actId="1076"/>
          <ac:picMkLst>
            <pc:docMk/>
            <pc:sldMk cId="828435912" sldId="386"/>
            <ac:picMk id="13" creationId="{33A219D1-2614-3FC2-2F3F-F97608D52F2A}"/>
          </ac:picMkLst>
        </pc:picChg>
        <pc:picChg chg="mod">
          <ac:chgData name="Tim Jacklin" userId="cf02508b-66a8-4b9e-ab97-1cb060f4989d" providerId="ADAL" clId="{F57859D7-9A6D-4C4C-B3BB-03FF46079CF4}" dt="2023-05-11T16:14:32.764" v="253" actId="1076"/>
          <ac:picMkLst>
            <pc:docMk/>
            <pc:sldMk cId="828435912" sldId="386"/>
            <ac:picMk id="17" creationId="{25C26D3B-730A-8F45-53A6-7B5B2211EE6A}"/>
          </ac:picMkLst>
        </pc:picChg>
        <pc:picChg chg="mod">
          <ac:chgData name="Tim Jacklin" userId="cf02508b-66a8-4b9e-ab97-1cb060f4989d" providerId="ADAL" clId="{F57859D7-9A6D-4C4C-B3BB-03FF46079CF4}" dt="2023-05-11T16:14:34.726" v="254" actId="1076"/>
          <ac:picMkLst>
            <pc:docMk/>
            <pc:sldMk cId="828435912" sldId="386"/>
            <ac:picMk id="19" creationId="{95A322BD-B539-2E32-A6BD-7F1E21D89D1D}"/>
          </ac:picMkLst>
        </pc:picChg>
        <pc:picChg chg="mod">
          <ac:chgData name="Tim Jacklin" userId="cf02508b-66a8-4b9e-ab97-1cb060f4989d" providerId="ADAL" clId="{F57859D7-9A6D-4C4C-B3BB-03FF46079CF4}" dt="2023-05-11T16:14:53.477" v="257" actId="1076"/>
          <ac:picMkLst>
            <pc:docMk/>
            <pc:sldMk cId="828435912" sldId="386"/>
            <ac:picMk id="21" creationId="{6A79693B-A2FF-2D22-6E37-FAA45A169AD4}"/>
          </ac:picMkLst>
        </pc:picChg>
      </pc:sldChg>
      <pc:sldChg chg="modSp mod modAnim">
        <pc:chgData name="Tim Jacklin" userId="cf02508b-66a8-4b9e-ab97-1cb060f4989d" providerId="ADAL" clId="{F57859D7-9A6D-4C4C-B3BB-03FF46079CF4}" dt="2023-05-11T16:20:42.714" v="362"/>
        <pc:sldMkLst>
          <pc:docMk/>
          <pc:sldMk cId="3015073583" sldId="389"/>
        </pc:sldMkLst>
        <pc:picChg chg="mod">
          <ac:chgData name="Tim Jacklin" userId="cf02508b-66a8-4b9e-ab97-1cb060f4989d" providerId="ADAL" clId="{F57859D7-9A6D-4C4C-B3BB-03FF46079CF4}" dt="2023-05-11T16:19:49.433" v="360" actId="1076"/>
          <ac:picMkLst>
            <pc:docMk/>
            <pc:sldMk cId="3015073583" sldId="389"/>
            <ac:picMk id="7" creationId="{4FC552CD-BD28-CD92-0D6B-1140594D9A76}"/>
          </ac:picMkLst>
        </pc:picChg>
      </pc:sldChg>
      <pc:sldChg chg="modNotesTx">
        <pc:chgData name="Tim Jacklin" userId="cf02508b-66a8-4b9e-ab97-1cb060f4989d" providerId="ADAL" clId="{F57859D7-9A6D-4C4C-B3BB-03FF46079CF4}" dt="2023-05-11T15:53:42.295" v="237" actId="20577"/>
        <pc:sldMkLst>
          <pc:docMk/>
          <pc:sldMk cId="2772279511" sldId="394"/>
        </pc:sldMkLst>
      </pc:sldChg>
      <pc:sldChg chg="modAnim">
        <pc:chgData name="Tim Jacklin" userId="cf02508b-66a8-4b9e-ab97-1cb060f4989d" providerId="ADAL" clId="{F57859D7-9A6D-4C4C-B3BB-03FF46079CF4}" dt="2023-05-11T16:22:44.249" v="367"/>
        <pc:sldMkLst>
          <pc:docMk/>
          <pc:sldMk cId="1767828678" sldId="397"/>
        </pc:sldMkLst>
      </pc:sldChg>
      <pc:sldChg chg="modAnim">
        <pc:chgData name="Tim Jacklin" userId="cf02508b-66a8-4b9e-ab97-1cb060f4989d" providerId="ADAL" clId="{F57859D7-9A6D-4C4C-B3BB-03FF46079CF4}" dt="2023-05-11T16:23:11.883" v="369"/>
        <pc:sldMkLst>
          <pc:docMk/>
          <pc:sldMk cId="2401989695" sldId="400"/>
        </pc:sldMkLst>
      </pc:sldChg>
      <pc:sldChg chg="modSp mod modAnim">
        <pc:chgData name="Tim Jacklin" userId="cf02508b-66a8-4b9e-ab97-1cb060f4989d" providerId="ADAL" clId="{F57859D7-9A6D-4C4C-B3BB-03FF46079CF4}" dt="2023-05-11T16:17:59.123" v="346"/>
        <pc:sldMkLst>
          <pc:docMk/>
          <pc:sldMk cId="1576254022" sldId="401"/>
        </pc:sldMkLst>
        <pc:spChg chg="mod">
          <ac:chgData name="Tim Jacklin" userId="cf02508b-66a8-4b9e-ab97-1cb060f4989d" providerId="ADAL" clId="{F57859D7-9A6D-4C4C-B3BB-03FF46079CF4}" dt="2023-05-11T16:13:52.814" v="252" actId="20577"/>
          <ac:spMkLst>
            <pc:docMk/>
            <pc:sldMk cId="1576254022" sldId="401"/>
            <ac:spMk id="3" creationId="{7D75365E-755F-D7D5-D680-0C8DE76C8274}"/>
          </ac:spMkLst>
        </pc:spChg>
      </pc:sldChg>
      <pc:sldChg chg="modAnim">
        <pc:chgData name="Tim Jacklin" userId="cf02508b-66a8-4b9e-ab97-1cb060f4989d" providerId="ADAL" clId="{F57859D7-9A6D-4C4C-B3BB-03FF46079CF4}" dt="2023-05-11T16:17:32.408" v="344"/>
        <pc:sldMkLst>
          <pc:docMk/>
          <pc:sldMk cId="2987904177" sldId="4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1A773-F31C-409B-839E-C41B626DFD1E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6BDE5-E931-434C-B211-99CEF8CCD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229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730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Under Forestry Commission Felling Licence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146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Sheet pile and clay coffer dam diverts water into secondary channel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Flood risk emergency procedures – didn’t have a drop of rain!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730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Removed accumulated sediments to expose back of weir – stockpiled on site.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Installed rock access ramp and roadway for excavator access from upstream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Groundwater infiltration pumped over the weir and filtered through straw bale dam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291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diamond cutting; removal of ‘cake slices’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22 days work! Unexpected delay/cost. Some work done in parallel (downstream rapid and on secondary channel).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Structural engineer oversight.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Underpinning of weir base and wingwalls.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172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Rock rapid construction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632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Risk – bridge, wingwalls, bank stability. Structural engineering input. ‘Suck it and see’ with adequate contingency.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Weir ownership – orphaned structure; no record of STWA or EA ownership; not on land registry. Due diligence and insurance.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Flood modelling &amp; FRAP – successfully got FRAP then EA model error discovered, back to drawing board!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Funding – unsuccessful HLF Green Recovery bid; eventually funded via WEIF EA Partnership Grant to WTT. Ryan Taylor, Derwent Catchment Coordinator – would not have happened without him. Small contributions from Parish Council and Grayling Society.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Community engagement – Parish Council (covid zoom presentations), leaflet drops, door knocking, meetings with residents most affected, </a:t>
            </a:r>
            <a:r>
              <a:rPr lang="en-GB" b="1" dirty="0" err="1"/>
              <a:t>interp</a:t>
            </a:r>
            <a:r>
              <a:rPr lang="en-GB" b="1" dirty="0"/>
              <a:t> board on site 12 months in advance. During project – DWT officer schools etc. engagement 670 children.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03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After demobilisation.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Yes – we should have seen it coming!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Importance of contingency. Construction cost was £300K before bank collapse which added £80K.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Contractors were fantastic.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Not pretty, but not much choice.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747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Ongoing community engagement led by DWT – balsam bash, bug sampling (Ryan trying to recruit an new EA Biodiversity Officer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897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613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813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464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740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Ecclesbourne</a:t>
            </a:r>
            <a:r>
              <a:rPr lang="en-GB" dirty="0"/>
              <a:t> – small sub-catchment (60 </a:t>
            </a:r>
            <a:r>
              <a:rPr lang="en-GB" dirty="0" err="1"/>
              <a:t>sq</a:t>
            </a:r>
            <a:r>
              <a:rPr lang="en-GB" dirty="0"/>
              <a:t> km, 28km of river/</a:t>
            </a:r>
            <a:r>
              <a:rPr lang="en-GB" dirty="0" err="1"/>
              <a:t>tribs</a:t>
            </a:r>
            <a:r>
              <a:rPr lang="en-GB" dirty="0"/>
              <a:t>.) – but important because:</a:t>
            </a:r>
          </a:p>
          <a:p>
            <a:endParaRPr lang="en-GB" dirty="0"/>
          </a:p>
          <a:p>
            <a:r>
              <a:rPr lang="en-GB" dirty="0"/>
              <a:t>Current upstream limit of salmon migration on the Derbyshire Derwent –Mills, cradle of C18th Industrial Revolution, Now UNESCO WHS</a:t>
            </a:r>
          </a:p>
          <a:p>
            <a:endParaRPr lang="en-GB" dirty="0"/>
          </a:p>
          <a:p>
            <a:r>
              <a:rPr lang="en-GB" dirty="0"/>
              <a:t>Salmon in Trent – restoration since 1998 – Dove and Derwent are upland spawning </a:t>
            </a:r>
            <a:r>
              <a:rPr lang="en-GB" dirty="0" err="1"/>
              <a:t>tribs</a:t>
            </a:r>
            <a:r>
              <a:rPr lang="en-GB" dirty="0"/>
              <a:t>. Lower catchment barriers permeable to salmon, but not eels, lamprey, most other species.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207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Two remaining barriers on </a:t>
            </a:r>
            <a:r>
              <a:rPr lang="en-GB" dirty="0" err="1"/>
              <a:t>Ecclesbourne</a:t>
            </a:r>
            <a:r>
              <a:rPr lang="en-GB" dirty="0"/>
              <a:t> catchment, Snake Lane c.1km from Derwent confluence. Lots of salmon redds observed at the confluence and up to Snake Lane weir.</a:t>
            </a:r>
          </a:p>
          <a:p>
            <a:endParaRPr lang="en-GB" dirty="0"/>
          </a:p>
          <a:p>
            <a:r>
              <a:rPr lang="en-GB" dirty="0"/>
              <a:t>Layout of site, flow left to right. Flow split at upstream end into two channels. Northerly channel has flow priority (despite appearances). Weirs at Snake Lane and d/s end of secondary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49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Why is it there?</a:t>
            </a:r>
          </a:p>
          <a:p>
            <a:r>
              <a:rPr lang="en-GB" dirty="0"/>
              <a:t>Mills from at least 1787, probably centuries before.</a:t>
            </a:r>
          </a:p>
          <a:p>
            <a:r>
              <a:rPr lang="en-GB" dirty="0"/>
              <a:t>Demolished circa 1960 leaving sluices</a:t>
            </a:r>
          </a:p>
          <a:p>
            <a:r>
              <a:rPr lang="en-GB" dirty="0"/>
              <a:t>STWA Flood alleviation scheme 1970s – channel realignment and replacement of sluices with concrete weirs.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436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Impassable barrier to upstream fish migration. Cuts off the </a:t>
            </a:r>
            <a:r>
              <a:rPr lang="en-GB" dirty="0" err="1"/>
              <a:t>Ecclesbourne</a:t>
            </a:r>
            <a:r>
              <a:rPr lang="en-GB" dirty="0"/>
              <a:t> from the Derwent c.1km upstream of confluence.</a:t>
            </a:r>
          </a:p>
          <a:p>
            <a:endParaRPr lang="en-GB" dirty="0"/>
          </a:p>
          <a:p>
            <a:r>
              <a:rPr lang="en-GB" dirty="0"/>
              <a:t>Been on the fish passage radar for years. Previous options appraisals had foundered – </a:t>
            </a:r>
            <a:r>
              <a:rPr lang="en-GB" b="1" dirty="0"/>
              <a:t>contaminated land, access, heritage, cost-benefit, political will, etc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039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NB No eels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95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The master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Notch weir to bed level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Build a series of 4 rapids over 120m reach to ensure same flow split at upstream end. Bury remains of weir within rapid.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5</a:t>
            </a:r>
            <a:r>
              <a:rPr lang="en-GB" baseline="30000" dirty="0"/>
              <a:t>th</a:t>
            </a:r>
            <a:r>
              <a:rPr lang="en-GB" baseline="0" dirty="0"/>
              <a:t> rapid on secondary channel to manage flow split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6BDE5-E931-434C-B211-99CEF8CCDC0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19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DEF7-E3CC-459B-BC16-915EF6FB2CC6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D689-09AF-4BDB-9AB5-5B104EE4E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026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DEF7-E3CC-459B-BC16-915EF6FB2CC6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D689-09AF-4BDB-9AB5-5B104EE4E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139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DEF7-E3CC-459B-BC16-915EF6FB2CC6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D689-09AF-4BDB-9AB5-5B104EE4E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388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15585-E9BD-4811-9D87-7E2384119B0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17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1057F-BA37-40B5-96E0-18FE81A1967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9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130C1-BBAB-40F6-AF71-3345A2B0B75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13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0F877-3580-4E1F-8EBD-14497CAC42A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2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31660-DB22-4B21-B54B-C52ACED5697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93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86059-C471-4D8B-8126-D9D6A4E696B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96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2AB24-0FE3-4EE2-8DCB-14ED919CD30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91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0A02A-424B-4F67-AB91-0037E7C650E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73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DEF7-E3CC-459B-BC16-915EF6FB2CC6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D689-09AF-4BDB-9AB5-5B104EE4E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193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DD71A-0C6B-4282-97B5-972B027D627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65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E3C9D-3A34-4153-8D05-7C966B67E31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94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99C00-75B3-4042-8589-B565712D9C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3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DEF7-E3CC-459B-BC16-915EF6FB2CC6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D689-09AF-4BDB-9AB5-5B104EE4E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10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DEF7-E3CC-459B-BC16-915EF6FB2CC6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D689-09AF-4BDB-9AB5-5B104EE4E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96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DEF7-E3CC-459B-BC16-915EF6FB2CC6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D689-09AF-4BDB-9AB5-5B104EE4E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85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DEF7-E3CC-459B-BC16-915EF6FB2CC6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D689-09AF-4BDB-9AB5-5B104EE4E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882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DEF7-E3CC-459B-BC16-915EF6FB2CC6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D689-09AF-4BDB-9AB5-5B104EE4E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282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DEF7-E3CC-459B-BC16-915EF6FB2CC6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D689-09AF-4BDB-9AB5-5B104EE4E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510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DEF7-E3CC-459B-BC16-915EF6FB2CC6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D689-09AF-4BDB-9AB5-5B104EE4E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98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9DEF7-E3CC-459B-BC16-915EF6FB2CC6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9D689-09AF-4BDB-9AB5-5B104EE4E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6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2CD85A-8663-44FC-97F0-68D4D8149338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3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icon, company name&#10;&#10;Description automatically generated">
            <a:extLst>
              <a:ext uri="{FF2B5EF4-FFF2-40B4-BE49-F238E27FC236}">
                <a16:creationId xmlns:a16="http://schemas.microsoft.com/office/drawing/2014/main" id="{D4876127-9C5D-0F47-BF88-918936E256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6B62042-C145-9842-BFDD-DF0574404168}"/>
              </a:ext>
            </a:extLst>
          </p:cNvPr>
          <p:cNvSpPr txBox="1">
            <a:spLocks/>
          </p:cNvSpPr>
          <p:nvPr/>
        </p:nvSpPr>
        <p:spPr>
          <a:xfrm>
            <a:off x="776514" y="0"/>
            <a:ext cx="9741064" cy="127661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B3E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Dam Removal Europe Conference</a:t>
            </a:r>
          </a:p>
          <a:p>
            <a:r>
              <a:rPr lang="en-US" sz="2800" dirty="0">
                <a:solidFill>
                  <a:srgbClr val="0B3E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Manchester, 18</a:t>
            </a:r>
            <a:r>
              <a:rPr lang="en-US" sz="2800" baseline="30000" dirty="0">
                <a:solidFill>
                  <a:srgbClr val="0B3E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2800" dirty="0">
                <a:solidFill>
                  <a:srgbClr val="0B3E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May 2023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C897B6D-7921-0040-9E3A-B8883B398427}"/>
              </a:ext>
            </a:extLst>
          </p:cNvPr>
          <p:cNvSpPr txBox="1">
            <a:spLocks/>
          </p:cNvSpPr>
          <p:nvPr/>
        </p:nvSpPr>
        <p:spPr>
          <a:xfrm>
            <a:off x="686789" y="977168"/>
            <a:ext cx="9144000" cy="9003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>
                <a:solidFill>
                  <a:srgbClr val="0B3E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 Jacklin, Wild Trout Trust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rgbClr val="0B3E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Ryan Taylor, Environment Agency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D7E0DEB-8087-9916-F426-9158F80481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409371" cy="1703318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DAE8D02D-8ECC-DF1F-7D6F-3A11957C71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99" y="3265945"/>
            <a:ext cx="3434635" cy="133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3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56698D1-10DA-D642-A4F9-37D5105BB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A3A962-378E-4386-A02B-68293751B0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65944" cy="34740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2F044-C8DA-4A24-B202-2A2A4A3E8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636" y="3441270"/>
            <a:ext cx="5243945" cy="17624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4E982B-9718-DB8C-F1B8-1D1BC02768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40" y="3572541"/>
            <a:ext cx="1482342" cy="1482342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BBB34CE-747E-93F2-2C2E-78F193422817}"/>
              </a:ext>
            </a:extLst>
          </p:cNvPr>
          <p:cNvSpPr txBox="1">
            <a:spLocks/>
          </p:cNvSpPr>
          <p:nvPr/>
        </p:nvSpPr>
        <p:spPr>
          <a:xfrm>
            <a:off x="5131981" y="11685"/>
            <a:ext cx="4104167" cy="338108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GB" sz="1800" dirty="0"/>
              <a:t>2.5-m high weir – remove</a:t>
            </a:r>
          </a:p>
          <a:p>
            <a:pPr marL="285750" indent="-285750"/>
            <a:r>
              <a:rPr lang="en-GB" sz="1800" dirty="0"/>
              <a:t>Maintain previous flow split (preferentially in N channel)</a:t>
            </a:r>
          </a:p>
          <a:p>
            <a:pPr marL="285750" indent="-285750"/>
            <a:r>
              <a:rPr lang="en-GB" sz="1800" dirty="0"/>
              <a:t>Remodel river bed to control increased hydraulic gradient</a:t>
            </a:r>
          </a:p>
          <a:p>
            <a:pPr marL="285750" indent="-285750"/>
            <a:r>
              <a:rPr lang="en-GB" sz="1800" dirty="0"/>
              <a:t>Modelled max. shear stress 500 N/m2 (=2.5 m/s). 600mm min. boulders </a:t>
            </a:r>
          </a:p>
          <a:p>
            <a:pPr marL="285750" indent="-285750"/>
            <a:r>
              <a:rPr lang="en-GB" sz="1800" dirty="0"/>
              <a:t>Four rock rapids over 120m</a:t>
            </a:r>
          </a:p>
          <a:p>
            <a:pPr marL="285750" indent="-285750"/>
            <a:r>
              <a:rPr lang="en-GB" sz="1800" dirty="0"/>
              <a:t>Fifth rapid on side channel to manage flow split</a:t>
            </a:r>
          </a:p>
          <a:p>
            <a:pPr marL="285750" indent="-285750"/>
            <a:endParaRPr lang="en-GB" sz="1800" dirty="0"/>
          </a:p>
          <a:p>
            <a:pPr marL="285750" indent="-285750"/>
            <a:endParaRPr lang="en-GB" sz="1800" dirty="0"/>
          </a:p>
          <a:p>
            <a:pPr marL="285750" indent="-285750"/>
            <a:endParaRPr lang="en-GB" sz="1800" dirty="0"/>
          </a:p>
          <a:p>
            <a:pPr marL="285750" indent="-285750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025207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A7A04-0C3B-48FE-CF0D-26A853D5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834" y="3762820"/>
            <a:ext cx="5486400" cy="425054"/>
          </a:xfrm>
        </p:spPr>
        <p:txBody>
          <a:bodyPr/>
          <a:lstStyle/>
          <a:p>
            <a:r>
              <a:rPr lang="en-GB" dirty="0"/>
              <a:t>Tree Felling upstream of weir, February 2022</a:t>
            </a:r>
          </a:p>
        </p:txBody>
      </p:sp>
      <p:pic>
        <p:nvPicPr>
          <p:cNvPr id="6" name="Picture 5" descr="A picture containing outdoor, tree, water, nature">
            <a:extLst>
              <a:ext uri="{FF2B5EF4-FFF2-40B4-BE49-F238E27FC236}">
                <a16:creationId xmlns:a16="http://schemas.microsoft.com/office/drawing/2014/main" id="{CC9159C6-98E9-6CC3-0A6A-B9EB50BD04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4153" cy="3641388"/>
          </a:xfrm>
          <a:prstGeom prst="rect">
            <a:avLst/>
          </a:prstGeom>
        </p:spPr>
      </p:pic>
      <p:pic>
        <p:nvPicPr>
          <p:cNvPr id="8" name="Picture 7" descr="A picture containing outdoor, sky, grass, tree">
            <a:extLst>
              <a:ext uri="{FF2B5EF4-FFF2-40B4-BE49-F238E27FC236}">
                <a16:creationId xmlns:a16="http://schemas.microsoft.com/office/drawing/2014/main" id="{23B86C05-7C5E-1610-0E20-B0F9D0B27F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453" y="-1"/>
            <a:ext cx="4863548" cy="364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79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A7A04-0C3B-48FE-CF0D-26A853D5B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River diversion and fish rescue, July 2022</a:t>
            </a:r>
          </a:p>
        </p:txBody>
      </p:sp>
      <p:pic>
        <p:nvPicPr>
          <p:cNvPr id="6" name="Picture 5" descr="A picture containing tree, dirt&#10;&#10;Description automatically generated">
            <a:extLst>
              <a:ext uri="{FF2B5EF4-FFF2-40B4-BE49-F238E27FC236}">
                <a16:creationId xmlns:a16="http://schemas.microsoft.com/office/drawing/2014/main" id="{D66496C3-C331-E096-07F0-FE87958649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93206" cy="3448878"/>
          </a:xfrm>
          <a:prstGeom prst="rect">
            <a:avLst/>
          </a:prstGeom>
        </p:spPr>
      </p:pic>
      <p:pic>
        <p:nvPicPr>
          <p:cNvPr id="8" name="Picture 7" descr="A picture containing tree, outdoor, ground, nature&#10;&#10;Description automatically generated">
            <a:extLst>
              <a:ext uri="{FF2B5EF4-FFF2-40B4-BE49-F238E27FC236}">
                <a16:creationId xmlns:a16="http://schemas.microsoft.com/office/drawing/2014/main" id="{09920B36-1120-C88D-1D83-3D6222C1DC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483" y="0"/>
            <a:ext cx="4579969" cy="34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88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grass, nature">
            <a:extLst>
              <a:ext uri="{FF2B5EF4-FFF2-40B4-BE49-F238E27FC236}">
                <a16:creationId xmlns:a16="http://schemas.microsoft.com/office/drawing/2014/main" id="{EDC93674-6246-A9EB-C2D8-353DFC63AE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462"/>
            <a:ext cx="4532244" cy="3399183"/>
          </a:xfrm>
          <a:prstGeom prst="rect">
            <a:avLst/>
          </a:prstGeom>
        </p:spPr>
      </p:pic>
      <p:pic>
        <p:nvPicPr>
          <p:cNvPr id="9" name="Picture 8" descr="A picture containing outdoor, tree, ground, rock&#10;&#10;Description automatically generated">
            <a:extLst>
              <a:ext uri="{FF2B5EF4-FFF2-40B4-BE49-F238E27FC236}">
                <a16:creationId xmlns:a16="http://schemas.microsoft.com/office/drawing/2014/main" id="{976D7E85-5C67-DCCE-6FD0-DD56475121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633" y="179461"/>
            <a:ext cx="4512367" cy="33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5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outdoor, rock, stone&#10;&#10;Description automatically generated">
            <a:extLst>
              <a:ext uri="{FF2B5EF4-FFF2-40B4-BE49-F238E27FC236}">
                <a16:creationId xmlns:a16="http://schemas.microsoft.com/office/drawing/2014/main" id="{40B0F562-D76C-B8CB-77A1-FC70FFF447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522304" cy="3391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9AB20F-1968-8DFE-8C80-7279E5451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55" y="3728484"/>
            <a:ext cx="3929959" cy="1331699"/>
          </a:xfrm>
          <a:prstGeom prst="rect">
            <a:avLst/>
          </a:prstGeom>
        </p:spPr>
      </p:pic>
      <p:pic>
        <p:nvPicPr>
          <p:cNvPr id="5" name="Picture 4" descr="A picture containing ground, outdoor, stone, rock&#10;&#10;Description automatically generated">
            <a:extLst>
              <a:ext uri="{FF2B5EF4-FFF2-40B4-BE49-F238E27FC236}">
                <a16:creationId xmlns:a16="http://schemas.microsoft.com/office/drawing/2014/main" id="{32F356AC-90D6-78F9-A52D-FA28AF57B2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304" y="0"/>
            <a:ext cx="4532244" cy="3399183"/>
          </a:xfrm>
          <a:prstGeom prst="rect">
            <a:avLst/>
          </a:prstGeom>
        </p:spPr>
      </p:pic>
      <p:pic>
        <p:nvPicPr>
          <p:cNvPr id="8" name="Picture 7" descr="A picture containing outdoor, rock, bridge, stone&#10;&#10;Description automatically generated">
            <a:extLst>
              <a:ext uri="{FF2B5EF4-FFF2-40B4-BE49-F238E27FC236}">
                <a16:creationId xmlns:a16="http://schemas.microsoft.com/office/drawing/2014/main" id="{34305869-CADE-9B86-559F-32A868484C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304" y="-7454"/>
            <a:ext cx="4532244" cy="339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28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ground, rock&#10;&#10;Description automatically generated">
            <a:extLst>
              <a:ext uri="{FF2B5EF4-FFF2-40B4-BE49-F238E27FC236}">
                <a16:creationId xmlns:a16="http://schemas.microsoft.com/office/drawing/2014/main" id="{E445B0D8-B265-BEC5-8A38-07E1602CD8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3286"/>
            <a:ext cx="4542183" cy="3406638"/>
          </a:xfrm>
          <a:prstGeom prst="rect">
            <a:avLst/>
          </a:prstGeom>
        </p:spPr>
      </p:pic>
      <p:pic>
        <p:nvPicPr>
          <p:cNvPr id="9" name="Picture 8" descr="A picture containing tree, sky, ground, outdoor&#10;&#10;Description automatically generated">
            <a:extLst>
              <a:ext uri="{FF2B5EF4-FFF2-40B4-BE49-F238E27FC236}">
                <a16:creationId xmlns:a16="http://schemas.microsoft.com/office/drawing/2014/main" id="{63ADC090-07FE-1130-1D46-F56683601C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817" y="333286"/>
            <a:ext cx="4542183" cy="340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84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A7A04-0C3B-48FE-CF0D-26A853D5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227"/>
            <a:ext cx="2555193" cy="425054"/>
          </a:xfrm>
        </p:spPr>
        <p:txBody>
          <a:bodyPr>
            <a:normAutofit fontScale="90000"/>
          </a:bodyPr>
          <a:lstStyle/>
          <a:p>
            <a:r>
              <a:rPr lang="en-GB" dirty="0"/>
              <a:t>Project development – the challenges</a:t>
            </a:r>
          </a:p>
        </p:txBody>
      </p:sp>
      <p:pic>
        <p:nvPicPr>
          <p:cNvPr id="6" name="Picture Placeholder 5" descr="A picture containing ground, outdoor, nature, stone&#10;&#10;Description automatically generated">
            <a:extLst>
              <a:ext uri="{FF2B5EF4-FFF2-40B4-BE49-F238E27FC236}">
                <a16:creationId xmlns:a16="http://schemas.microsoft.com/office/drawing/2014/main" id="{B1DADCA9-0413-389F-FC66-9A75E5DBA2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74250" y="59821"/>
            <a:ext cx="4301383" cy="241952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82A71-318B-67F9-5262-5DD566D77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524" y="674501"/>
            <a:ext cx="3822299" cy="39135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Risk – (bridge, etc.) Contingency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Weir ownership - ???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Flood modelling &amp; FRAP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Funding – failed HLF bid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EA-funded £430K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Three-year process 2019 –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Delivery July – Oct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76563-CB59-4280-9250-2A08167DF4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172" y="2631271"/>
            <a:ext cx="4092625" cy="2305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69FB3E-1E8E-1A5A-64F1-9644D06607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24" y="2509486"/>
            <a:ext cx="4698042" cy="254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89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82A71-318B-67F9-5262-5DD566D77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73778" y="3469960"/>
            <a:ext cx="5486400" cy="393203"/>
          </a:xfrm>
        </p:spPr>
        <p:txBody>
          <a:bodyPr/>
          <a:lstStyle/>
          <a:p>
            <a:r>
              <a:rPr lang="en-GB" sz="1600" b="1" dirty="0"/>
              <a:t>Biggest challenge - Bank collapse November 2022  </a:t>
            </a:r>
            <a:r>
              <a:rPr lang="en-GB" b="0" i="0" dirty="0">
                <a:solidFill>
                  <a:srgbClr val="333333"/>
                </a:solidFill>
                <a:effectLst/>
                <a:latin typeface="Segoe UI Emoji" panose="020B0502040204020203" pitchFamily="34" charset="0"/>
              </a:rPr>
              <a:t>😱😩</a:t>
            </a:r>
            <a:r>
              <a:rPr lang="en-GB" dirty="0"/>
              <a:t> </a:t>
            </a:r>
          </a:p>
        </p:txBody>
      </p:sp>
      <p:pic>
        <p:nvPicPr>
          <p:cNvPr id="6" name="Picture 5" descr="A picture containing outdoor, ground, nature, plant&#10;&#10;Description automatically generated">
            <a:extLst>
              <a:ext uri="{FF2B5EF4-FFF2-40B4-BE49-F238E27FC236}">
                <a16:creationId xmlns:a16="http://schemas.microsoft.com/office/drawing/2014/main" id="{744C503E-2954-DF6C-7F1C-515B6099BE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27023" cy="3399183"/>
          </a:xfrm>
          <a:prstGeom prst="rect">
            <a:avLst/>
          </a:prstGeom>
        </p:spPr>
      </p:pic>
      <p:pic>
        <p:nvPicPr>
          <p:cNvPr id="8" name="Picture 7" descr="A picture containing outdoor, traveling, surrounded&#10;&#10;Description automatically generated">
            <a:extLst>
              <a:ext uri="{FF2B5EF4-FFF2-40B4-BE49-F238E27FC236}">
                <a16:creationId xmlns:a16="http://schemas.microsoft.com/office/drawing/2014/main" id="{A284F23A-7183-4950-50B8-C5530515C7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978" y="-1"/>
            <a:ext cx="4527022" cy="3399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D41172-30E3-9B40-32D6-8160FA2BFD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531" y="4060830"/>
            <a:ext cx="2919551" cy="9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36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ground, young&#10;&#10;Description automatically generated">
            <a:extLst>
              <a:ext uri="{FF2B5EF4-FFF2-40B4-BE49-F238E27FC236}">
                <a16:creationId xmlns:a16="http://schemas.microsoft.com/office/drawing/2014/main" id="{D8306E58-10C4-C0BB-B74B-25A97DBB2E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865" y="89453"/>
            <a:ext cx="3990994" cy="26962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32EDD9-2D8F-EBA3-1744-D02A4441D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27" y="3997603"/>
            <a:ext cx="2356884" cy="105218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45A84F2-660C-74C7-AA5D-8D357B03DC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90239" y="2975950"/>
            <a:ext cx="2232876" cy="1914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91FE99-101F-AE77-7FF5-5C48B3711A09}"/>
              </a:ext>
            </a:extLst>
          </p:cNvPr>
          <p:cNvSpPr txBox="1">
            <a:spLocks/>
          </p:cNvSpPr>
          <p:nvPr/>
        </p:nvSpPr>
        <p:spPr>
          <a:xfrm>
            <a:off x="0" y="65490"/>
            <a:ext cx="4002226" cy="4250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Community Engagement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FC473EE-0EBE-B203-A05A-E24F3F1F6E10}"/>
              </a:ext>
            </a:extLst>
          </p:cNvPr>
          <p:cNvSpPr txBox="1">
            <a:spLocks/>
          </p:cNvSpPr>
          <p:nvPr/>
        </p:nvSpPr>
        <p:spPr>
          <a:xfrm>
            <a:off x="179927" y="766677"/>
            <a:ext cx="4151815" cy="422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Parish Council – talks, newsletter, 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Door knocking – two-way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Early information board on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DWT </a:t>
            </a:r>
            <a:r>
              <a:rPr lang="en-GB" b="1" dirty="0" err="1"/>
              <a:t>Ecclesbourne</a:t>
            </a:r>
            <a:r>
              <a:rPr lang="en-GB" b="1" dirty="0"/>
              <a:t> Project Officer – 670 local school children engaged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Keeping public access open during construction and talking to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Press and TV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Permanent information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Overwhelmingly positive reaction – “So nice to have a ‘good news’ environment story”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AC9C3-825A-2AED-8762-781D02CC6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5293" y="2881165"/>
            <a:ext cx="2463419" cy="19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51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A7A04-0C3B-48FE-CF0D-26A853D5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422" y="130274"/>
            <a:ext cx="4002226" cy="425054"/>
          </a:xfrm>
        </p:spPr>
        <p:txBody>
          <a:bodyPr/>
          <a:lstStyle/>
          <a:p>
            <a:r>
              <a:rPr lang="en-GB" dirty="0"/>
              <a:t>Early days, but…</a:t>
            </a:r>
          </a:p>
        </p:txBody>
      </p:sp>
      <p:pic>
        <p:nvPicPr>
          <p:cNvPr id="6" name="Picture 5" descr="A picture containing metal&#10;&#10;Description automatically generated">
            <a:extLst>
              <a:ext uri="{FF2B5EF4-FFF2-40B4-BE49-F238E27FC236}">
                <a16:creationId xmlns:a16="http://schemas.microsoft.com/office/drawing/2014/main" id="{97950D6A-0432-16CC-905C-162C68B30E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60642" y="-492298"/>
            <a:ext cx="3412228" cy="4549637"/>
          </a:xfrm>
          <a:prstGeom prst="rect">
            <a:avLst/>
          </a:prstGeom>
        </p:spPr>
      </p:pic>
      <p:pic>
        <p:nvPicPr>
          <p:cNvPr id="5" name="Picture 4" descr="A black and white photo of a ball of yarn&#10;&#10;Description automatically generated with low confidence">
            <a:extLst>
              <a:ext uri="{FF2B5EF4-FFF2-40B4-BE49-F238E27FC236}">
                <a16:creationId xmlns:a16="http://schemas.microsoft.com/office/drawing/2014/main" id="{3C570E5C-58B2-789A-4064-BBD6FBB5E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37" y="68026"/>
            <a:ext cx="1371585" cy="1590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067020-08AF-871C-FD89-B94FC40E1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661" y="2922968"/>
            <a:ext cx="2816596" cy="187773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DDF4D43-FFC1-9DA7-4B48-76BF9324BB0D}"/>
              </a:ext>
            </a:extLst>
          </p:cNvPr>
          <p:cNvSpPr txBox="1">
            <a:spLocks/>
          </p:cNvSpPr>
          <p:nvPr/>
        </p:nvSpPr>
        <p:spPr>
          <a:xfrm>
            <a:off x="4795638" y="655649"/>
            <a:ext cx="3822299" cy="1805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Adult hen salmon found upstream Jan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Dipper using the rapids/boulders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Further monitoring – fixed point photos/drone video; eDNA; EA e/f survey programme; redd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Last remaining barrier on </a:t>
            </a:r>
            <a:r>
              <a:rPr lang="en-GB" b="1" dirty="0" err="1"/>
              <a:t>Ecclesbourne</a:t>
            </a:r>
            <a:r>
              <a:rPr lang="en-GB" b="1" dirty="0"/>
              <a:t> is in our sights!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E6294-4A58-B652-990E-72B87B82E860}"/>
              </a:ext>
            </a:extLst>
          </p:cNvPr>
          <p:cNvSpPr txBox="1">
            <a:spLocks/>
          </p:cNvSpPr>
          <p:nvPr/>
        </p:nvSpPr>
        <p:spPr>
          <a:xfrm>
            <a:off x="643867" y="3714441"/>
            <a:ext cx="1028990" cy="41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Not a BBQ!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34D2DC-37C3-8D1B-9757-777C87484CFD}"/>
              </a:ext>
            </a:extLst>
          </p:cNvPr>
          <p:cNvCxnSpPr/>
          <p:nvPr/>
        </p:nvCxnSpPr>
        <p:spPr>
          <a:xfrm flipV="1">
            <a:off x="1463522" y="3211033"/>
            <a:ext cx="280218" cy="503408"/>
          </a:xfrm>
          <a:prstGeom prst="straightConnector1">
            <a:avLst/>
          </a:prstGeom>
          <a:ln w="539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026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Placeholder 11" descr="A small waterfall in a forest">
            <a:extLst>
              <a:ext uri="{FF2B5EF4-FFF2-40B4-BE49-F238E27FC236}">
                <a16:creationId xmlns:a16="http://schemas.microsoft.com/office/drawing/2014/main" id="{323A6DAD-8986-0C96-0E8E-A0DD51BEF9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4F172-60F8-8AD1-9A45-391A80DF1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91" y="1275907"/>
            <a:ext cx="2584324" cy="1745899"/>
          </a:xfrm>
          <a:solidFill>
            <a:schemeClr val="bg2">
              <a:alpha val="36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900" dirty="0"/>
              <a:t>Snake Lane Weir Removal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78462E-59E4-9442-1443-5726F5E59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068" y="3301805"/>
            <a:ext cx="2584324" cy="851982"/>
          </a:xfrm>
          <a:solidFill>
            <a:schemeClr val="bg2">
              <a:alpha val="38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River </a:t>
            </a:r>
            <a:r>
              <a:rPr lang="en-US" sz="2200" dirty="0" err="1"/>
              <a:t>Ecclesbourne</a:t>
            </a:r>
            <a:r>
              <a:rPr lang="en-US" sz="2200" dirty="0"/>
              <a:t>, Duffield, Derbyshire</a:t>
            </a:r>
          </a:p>
        </p:txBody>
      </p:sp>
    </p:spTree>
    <p:extLst>
      <p:ext uri="{BB962C8B-B14F-4D97-AF65-F5344CB8AC3E}">
        <p14:creationId xmlns:p14="http://schemas.microsoft.com/office/powerpoint/2010/main" val="3088759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ound, outdoor, dirt, stone&#10;&#10;Description automatically generated">
            <a:extLst>
              <a:ext uri="{FF2B5EF4-FFF2-40B4-BE49-F238E27FC236}">
                <a16:creationId xmlns:a16="http://schemas.microsoft.com/office/drawing/2014/main" id="{D981A1D4-6631-60F7-1038-4B221B7663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" y="0"/>
            <a:ext cx="914244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364B6C-D710-8B6A-EC26-64CB556AB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8FBC2019-8C8E-C44B-B4E3-EC615C5E40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3F83A0-77A6-BA47-9E7C-930DCF9BD6C4}"/>
              </a:ext>
            </a:extLst>
          </p:cNvPr>
          <p:cNvSpPr/>
          <p:nvPr/>
        </p:nvSpPr>
        <p:spPr>
          <a:xfrm>
            <a:off x="2286000" y="32031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GB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pc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WILDTROUT.ORG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0D7B00-AD14-CF4C-8F02-0A5CCACA2608}"/>
              </a:ext>
            </a:extLst>
          </p:cNvPr>
          <p:cNvSpPr txBox="1">
            <a:spLocks/>
          </p:cNvSpPr>
          <p:nvPr/>
        </p:nvSpPr>
        <p:spPr>
          <a:xfrm>
            <a:off x="1882917" y="1712445"/>
            <a:ext cx="5398405" cy="89080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6600" ker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73580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E6BDF-3C88-BDF0-66B0-2819A63BF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44" y="0"/>
            <a:ext cx="6371944" cy="4990214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D75365E-755F-D7D5-D680-0C8DE76C8274}"/>
              </a:ext>
            </a:extLst>
          </p:cNvPr>
          <p:cNvSpPr txBox="1">
            <a:spLocks/>
          </p:cNvSpPr>
          <p:nvPr/>
        </p:nvSpPr>
        <p:spPr>
          <a:xfrm>
            <a:off x="6719777" y="969487"/>
            <a:ext cx="2424223" cy="402072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GB" sz="1800" dirty="0"/>
              <a:t>3</a:t>
            </a:r>
            <a:r>
              <a:rPr lang="en-GB" sz="1800" baseline="30000" dirty="0"/>
              <a:t>rd</a:t>
            </a:r>
            <a:r>
              <a:rPr lang="en-GB" sz="1800" dirty="0"/>
              <a:t> longest UK river 298km; tideway 80km</a:t>
            </a:r>
          </a:p>
          <a:p>
            <a:pPr marL="285750" indent="-285750"/>
            <a:r>
              <a:rPr lang="en-GB" sz="1800" dirty="0"/>
              <a:t>Enters </a:t>
            </a:r>
            <a:r>
              <a:rPr lang="en-GB" sz="1800" b="1" dirty="0"/>
              <a:t>North Sea </a:t>
            </a:r>
            <a:r>
              <a:rPr lang="en-GB" sz="1800" dirty="0"/>
              <a:t>via Humber Estuary</a:t>
            </a:r>
          </a:p>
          <a:p>
            <a:pPr marL="285750" indent="-285750"/>
            <a:r>
              <a:rPr lang="en-GB" sz="1800" dirty="0"/>
              <a:t>Two upland (salmonid) tributaries – Dove and </a:t>
            </a:r>
            <a:r>
              <a:rPr lang="en-GB" sz="1800" b="1" dirty="0"/>
              <a:t>Derwent </a:t>
            </a:r>
            <a:r>
              <a:rPr lang="en-GB" sz="1800" dirty="0"/>
              <a:t>flowing off the south Pennines (Peak District)</a:t>
            </a:r>
          </a:p>
          <a:p>
            <a:pPr marL="285750" indent="-285750"/>
            <a:endParaRPr lang="en-GB" sz="1800" dirty="0"/>
          </a:p>
          <a:p>
            <a:pPr marL="285750" indent="-285750"/>
            <a:endParaRPr lang="en-GB" sz="1800" dirty="0"/>
          </a:p>
          <a:p>
            <a:pPr marL="285750" indent="-285750"/>
            <a:endParaRPr lang="en-GB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804D9E-9CE6-164D-E321-29DD7EC5C9F2}"/>
              </a:ext>
            </a:extLst>
          </p:cNvPr>
          <p:cNvSpPr txBox="1">
            <a:spLocks/>
          </p:cNvSpPr>
          <p:nvPr/>
        </p:nvSpPr>
        <p:spPr>
          <a:xfrm>
            <a:off x="2310809" y="80575"/>
            <a:ext cx="2555193" cy="42505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River Trent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0911ED-EB5C-C581-2FCF-3E8EB3915B7A}"/>
              </a:ext>
            </a:extLst>
          </p:cNvPr>
          <p:cNvSpPr/>
          <p:nvPr/>
        </p:nvSpPr>
        <p:spPr>
          <a:xfrm rot="20036447">
            <a:off x="4549795" y="941879"/>
            <a:ext cx="462888" cy="1816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AFF538C-A2FF-87F2-4E52-D5F443F817F3}"/>
              </a:ext>
            </a:extLst>
          </p:cNvPr>
          <p:cNvSpPr/>
          <p:nvPr/>
        </p:nvSpPr>
        <p:spPr>
          <a:xfrm rot="19222606">
            <a:off x="3976477" y="1633470"/>
            <a:ext cx="714905" cy="1291703"/>
          </a:xfrm>
          <a:prstGeom prst="ellipse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254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map&#10;&#10;Description automatically generated">
            <a:extLst>
              <a:ext uri="{FF2B5EF4-FFF2-40B4-BE49-F238E27FC236}">
                <a16:creationId xmlns:a16="http://schemas.microsoft.com/office/drawing/2014/main" id="{A9517B8F-A290-057C-B5F1-B1616C4287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4" y="0"/>
            <a:ext cx="6826040" cy="51435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3A659-FA42-5E99-ED80-BADDED5D2B11}"/>
              </a:ext>
            </a:extLst>
          </p:cNvPr>
          <p:cNvSpPr txBox="1">
            <a:spLocks/>
          </p:cNvSpPr>
          <p:nvPr/>
        </p:nvSpPr>
        <p:spPr>
          <a:xfrm>
            <a:off x="6797749" y="0"/>
            <a:ext cx="2488018" cy="51435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GB" sz="1800" dirty="0"/>
              <a:t>Urban/industrial areas on lowland headwaters – Birmingham, Stoke.</a:t>
            </a:r>
          </a:p>
          <a:p>
            <a:pPr marL="285750" indent="-285750"/>
            <a:r>
              <a:rPr lang="en-GB" sz="1800" dirty="0"/>
              <a:t>Chronic pollution C20th</a:t>
            </a:r>
          </a:p>
          <a:p>
            <a:pPr marL="285750" indent="-285750"/>
            <a:r>
              <a:rPr lang="en-GB" sz="1800" dirty="0"/>
              <a:t>1937 – black = no animal or plant life!</a:t>
            </a:r>
          </a:p>
          <a:p>
            <a:pPr marL="285750" indent="-285750"/>
            <a:r>
              <a:rPr lang="en-GB" sz="1800" dirty="0"/>
              <a:t>Upland rivers relatively clean (water supply) but salmon extinct by 1930s</a:t>
            </a:r>
          </a:p>
          <a:p>
            <a:pPr marL="285750" indent="-285750"/>
            <a:r>
              <a:rPr lang="en-GB" sz="1800" dirty="0"/>
              <a:t>WQ improves 1970 onwards</a:t>
            </a:r>
          </a:p>
          <a:p>
            <a:pPr marL="285750" indent="-285750"/>
            <a:r>
              <a:rPr lang="en-GB" sz="1800" dirty="0"/>
              <a:t>Salmon restoration from 1998</a:t>
            </a:r>
          </a:p>
          <a:p>
            <a:pPr marL="285750" indent="-285750"/>
            <a:endParaRPr lang="en-GB" sz="1800" dirty="0"/>
          </a:p>
          <a:p>
            <a:pPr marL="285750" indent="-285750"/>
            <a:endParaRPr lang="en-GB" sz="1800" dirty="0"/>
          </a:p>
          <a:p>
            <a:pPr marL="285750" indent="-285750"/>
            <a:endParaRPr lang="en-GB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A7F9CE-D4B9-C872-8514-E953DC457199}"/>
              </a:ext>
            </a:extLst>
          </p:cNvPr>
          <p:cNvSpPr/>
          <p:nvPr/>
        </p:nvSpPr>
        <p:spPr>
          <a:xfrm rot="19180326">
            <a:off x="3301324" y="1300698"/>
            <a:ext cx="462888" cy="12724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904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A06DAD-0D29-0205-7546-CD5F6D5E8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749"/>
            <a:ext cx="3863162" cy="606258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AB5E277-6D5B-7F27-F994-2503E0056FC1}"/>
              </a:ext>
            </a:extLst>
          </p:cNvPr>
          <p:cNvSpPr/>
          <p:nvPr/>
        </p:nvSpPr>
        <p:spPr>
          <a:xfrm>
            <a:off x="1857153" y="2651051"/>
            <a:ext cx="172559" cy="1195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B885F6-A90B-FB9D-EFCD-8FFA73D028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876" y="2864390"/>
            <a:ext cx="2897111" cy="2174676"/>
          </a:xfrm>
          <a:prstGeom prst="rect">
            <a:avLst/>
          </a:prstGeom>
        </p:spPr>
      </p:pic>
      <p:pic>
        <p:nvPicPr>
          <p:cNvPr id="9" name="Picture 4" descr="Richard Arkwright">
            <a:extLst>
              <a:ext uri="{FF2B5EF4-FFF2-40B4-BE49-F238E27FC236}">
                <a16:creationId xmlns:a16="http://schemas.microsoft.com/office/drawing/2014/main" id="{020B911E-87AB-B740-9D7D-588742F60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608" y="4001945"/>
            <a:ext cx="836388" cy="103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E1C179-1E5D-DF51-C8C0-FA5E2AC5AF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244" y="4479997"/>
            <a:ext cx="1514743" cy="5590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3E6F90-AA12-07DD-58E6-A3A5B11AAF74}"/>
              </a:ext>
            </a:extLst>
          </p:cNvPr>
          <p:cNvSpPr txBox="1">
            <a:spLocks/>
          </p:cNvSpPr>
          <p:nvPr/>
        </p:nvSpPr>
        <p:spPr>
          <a:xfrm>
            <a:off x="0" y="99238"/>
            <a:ext cx="2555193" cy="4250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1" dirty="0"/>
              <a:t>Barriers, barriers, barriers….</a:t>
            </a:r>
          </a:p>
        </p:txBody>
      </p:sp>
      <p:pic>
        <p:nvPicPr>
          <p:cNvPr id="11" name="Picture 10" descr="A picture containing outdoor, grass, nature, weir&#10;&#10;Description automatically generated">
            <a:extLst>
              <a:ext uri="{FF2B5EF4-FFF2-40B4-BE49-F238E27FC236}">
                <a16:creationId xmlns:a16="http://schemas.microsoft.com/office/drawing/2014/main" id="{A7E56BA5-9D03-65BB-161B-2069788128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004" y="40471"/>
            <a:ext cx="2882604" cy="2161953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F6FA0D-348F-DCCC-CD84-9ECE314D7B5A}"/>
              </a:ext>
            </a:extLst>
          </p:cNvPr>
          <p:cNvCxnSpPr>
            <a:stCxn id="11" idx="1"/>
          </p:cNvCxnSpPr>
          <p:nvPr/>
        </p:nvCxnSpPr>
        <p:spPr>
          <a:xfrm flipH="1">
            <a:off x="3510395" y="1121448"/>
            <a:ext cx="696609" cy="97465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BBDDAF-CEF9-DD69-C346-306572EFA615}"/>
              </a:ext>
            </a:extLst>
          </p:cNvPr>
          <p:cNvCxnSpPr>
            <a:cxnSpLocks/>
          </p:cNvCxnSpPr>
          <p:nvPr/>
        </p:nvCxnSpPr>
        <p:spPr>
          <a:xfrm flipH="1" flipV="1">
            <a:off x="2105247" y="2571750"/>
            <a:ext cx="2163902" cy="9331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84094F7-F319-379D-DA3D-7295B2FFCA5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762" y="0"/>
            <a:ext cx="1339702" cy="8879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EADA4C-D1C6-D3A9-4086-66BA3B6BA11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553" y="779092"/>
            <a:ext cx="1588966" cy="8866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271F67-09F2-EA70-E7D8-8006E9A3D70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553" y="1695694"/>
            <a:ext cx="1681966" cy="9553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A4BC2E-B9D1-E412-3E64-4D783A80EC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6657" y="2864390"/>
            <a:ext cx="1682642" cy="9571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EDF3D0-566D-08AF-C5E6-6CA488EA34F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690" y="99238"/>
            <a:ext cx="598692" cy="5986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436FEA-DB53-80AF-AA41-F1862C094E6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8632" y="896188"/>
            <a:ext cx="598692" cy="5986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6ECC14-6B72-872D-34CC-BDAD78E5673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671" y="3013042"/>
            <a:ext cx="598692" cy="59869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5674FAB-D543-BE63-87E5-03C993F491D2}"/>
              </a:ext>
            </a:extLst>
          </p:cNvPr>
          <p:cNvSpPr txBox="1"/>
          <p:nvPr/>
        </p:nvSpPr>
        <p:spPr>
          <a:xfrm>
            <a:off x="8201248" y="2130458"/>
            <a:ext cx="803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  <a:latin typeface="+mj-lt"/>
              </a:rPr>
              <a:t>(</a:t>
            </a:r>
            <a:r>
              <a:rPr lang="en-GB" sz="3200" b="1" dirty="0">
                <a:solidFill>
                  <a:srgbClr val="FFFF00"/>
                </a:solidFill>
                <a:latin typeface="Wingdings 2" panose="05020102010507070707" pitchFamily="18" charset="2"/>
              </a:rPr>
              <a:t>P</a:t>
            </a:r>
            <a:r>
              <a:rPr lang="en-GB" sz="3200" b="1" dirty="0">
                <a:solidFill>
                  <a:srgbClr val="FFFF00"/>
                </a:solidFill>
                <a:latin typeface="+mj-lt"/>
              </a:rPr>
              <a:t>)</a:t>
            </a:r>
            <a:endParaRPr lang="en-GB" sz="3200" b="1" dirty="0">
              <a:solidFill>
                <a:srgbClr val="FFFF00"/>
              </a:solidFill>
              <a:latin typeface="Wingdings 2" panose="05020102010507070707" pitchFamily="18" charset="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0E8389-4A60-F4C1-87A9-22D83D2D62F2}"/>
              </a:ext>
            </a:extLst>
          </p:cNvPr>
          <p:cNvSpPr txBox="1"/>
          <p:nvPr/>
        </p:nvSpPr>
        <p:spPr>
          <a:xfrm>
            <a:off x="8340476" y="3504904"/>
            <a:ext cx="803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FF00"/>
                </a:solidFill>
                <a:latin typeface="+mj-lt"/>
              </a:rPr>
              <a:t>et al.</a:t>
            </a:r>
            <a:endParaRPr lang="en-GB" sz="2000" b="1" dirty="0">
              <a:solidFill>
                <a:srgbClr val="FFFF00"/>
              </a:solidFill>
              <a:latin typeface="Wingdings 2" panose="05020102010507070707" pitchFamily="18" charset="2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F51F51F-1FE3-8519-2591-2834E248A6F1}"/>
              </a:ext>
            </a:extLst>
          </p:cNvPr>
          <p:cNvSpPr txBox="1">
            <a:spLocks/>
          </p:cNvSpPr>
          <p:nvPr/>
        </p:nvSpPr>
        <p:spPr>
          <a:xfrm>
            <a:off x="3844473" y="2279111"/>
            <a:ext cx="3456800" cy="6619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" b="1" dirty="0"/>
              <a:t>Lower catchment barriers permeable to salmon, but not eels, lamprey, etc.</a:t>
            </a:r>
          </a:p>
          <a:p>
            <a:endParaRPr lang="en-GB" sz="800" b="1" dirty="0"/>
          </a:p>
          <a:p>
            <a:r>
              <a:rPr lang="en-GB" sz="800" b="1" dirty="0"/>
              <a:t>Upper catchment barriers permeable to no species!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246644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557E97-E313-C82E-C580-3946FBD8C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87" y="395287"/>
            <a:ext cx="6829425" cy="43529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B417825-F490-7962-020D-9B0F177E1A5E}"/>
              </a:ext>
            </a:extLst>
          </p:cNvPr>
          <p:cNvSpPr/>
          <p:nvPr/>
        </p:nvSpPr>
        <p:spPr>
          <a:xfrm>
            <a:off x="5665862" y="3802879"/>
            <a:ext cx="76912" cy="854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0262D6-4926-F4C1-4A1C-EEA3E5E91FB0}"/>
              </a:ext>
            </a:extLst>
          </p:cNvPr>
          <p:cNvSpPr/>
          <p:nvPr/>
        </p:nvSpPr>
        <p:spPr>
          <a:xfrm>
            <a:off x="4784221" y="3049425"/>
            <a:ext cx="76912" cy="854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C552CD-BD28-CD92-0D6B-1140594D9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2" y="0"/>
            <a:ext cx="66518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7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BA44ED0E-8EAC-02B1-749C-D543B1C2A1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"/>
            <a:ext cx="4477996" cy="25188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979DEA-2785-254A-8DED-496864CD36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075"/>
            <a:ext cx="4112613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1C0074-0339-E5C5-2301-66DAAD4E8A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52" y="2743200"/>
            <a:ext cx="3211033" cy="2406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6783EC-E6C1-F718-87CE-2556EF55E4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716125"/>
            <a:ext cx="4311920" cy="2427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59D002-CF17-A7B2-1E3E-76D043874ADA}"/>
              </a:ext>
            </a:extLst>
          </p:cNvPr>
          <p:cNvSpPr txBox="1"/>
          <p:nvPr/>
        </p:nvSpPr>
        <p:spPr>
          <a:xfrm>
            <a:off x="115690" y="944415"/>
            <a:ext cx="803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1787</a:t>
            </a:r>
            <a:endParaRPr lang="en-GB" sz="2000" b="1" dirty="0">
              <a:latin typeface="Wingdings 2" panose="05020102010507070707" pitchFamily="18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D00CF7-7FFC-E2BE-A15C-74875CDDABA2}"/>
              </a:ext>
            </a:extLst>
          </p:cNvPr>
          <p:cNvSpPr txBox="1"/>
          <p:nvPr/>
        </p:nvSpPr>
        <p:spPr>
          <a:xfrm>
            <a:off x="4691234" y="125708"/>
            <a:ext cx="803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1960</a:t>
            </a:r>
            <a:endParaRPr lang="en-GB" sz="2000" b="1" dirty="0">
              <a:latin typeface="Wingdings 2" panose="05020102010507070707" pitchFamily="18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AC12CE-1AFC-B11F-8445-1465F3F9ABF4}"/>
              </a:ext>
            </a:extLst>
          </p:cNvPr>
          <p:cNvSpPr txBox="1"/>
          <p:nvPr/>
        </p:nvSpPr>
        <p:spPr>
          <a:xfrm>
            <a:off x="3786110" y="3729757"/>
            <a:ext cx="803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1975</a:t>
            </a:r>
            <a:endParaRPr lang="en-GB" sz="2000" b="1" dirty="0">
              <a:latin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37072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59FBEA-5C42-00C8-4EB1-3A33BFA3A160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5" name="Video 2 trout jumping video december 2018 MP4 File">
            <a:hlinkClick r:id="" action="ppaction://media"/>
            <a:extLst>
              <a:ext uri="{FF2B5EF4-FFF2-40B4-BE49-F238E27FC236}">
                <a16:creationId xmlns:a16="http://schemas.microsoft.com/office/drawing/2014/main" id="{6F6EF48F-4AD4-4B88-DD90-47C0E12728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527" y="232568"/>
            <a:ext cx="8284546" cy="469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6846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person, fish&#10;&#10;Description automatically generated">
            <a:extLst>
              <a:ext uri="{FF2B5EF4-FFF2-40B4-BE49-F238E27FC236}">
                <a16:creationId xmlns:a16="http://schemas.microsoft.com/office/drawing/2014/main" id="{33A219D1-2614-3FC2-2F3F-F97608D52F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3864" y="221460"/>
            <a:ext cx="3093244" cy="1750220"/>
          </a:xfrm>
          <a:prstGeom prst="rect">
            <a:avLst/>
          </a:prstGeom>
        </p:spPr>
      </p:pic>
      <p:pic>
        <p:nvPicPr>
          <p:cNvPr id="17" name="Picture 16" descr="A hand holding a fish in a white box&#10;&#10;Description automatically generated with low confidence">
            <a:extLst>
              <a:ext uri="{FF2B5EF4-FFF2-40B4-BE49-F238E27FC236}">
                <a16:creationId xmlns:a16="http://schemas.microsoft.com/office/drawing/2014/main" id="{25C26D3B-730A-8F45-53A6-7B5B2211EE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680" y="3239387"/>
            <a:ext cx="3388241" cy="1850065"/>
          </a:xfrm>
          <a:prstGeom prst="rect">
            <a:avLst/>
          </a:prstGeom>
        </p:spPr>
      </p:pic>
      <p:pic>
        <p:nvPicPr>
          <p:cNvPr id="19" name="Picture 18" descr="A picture containing indoor, oven, fish, pan&#10;&#10;Description automatically generated">
            <a:extLst>
              <a:ext uri="{FF2B5EF4-FFF2-40B4-BE49-F238E27FC236}">
                <a16:creationId xmlns:a16="http://schemas.microsoft.com/office/drawing/2014/main" id="{95A322BD-B539-2E32-A6BD-7F1E21D89D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413" y="1841076"/>
            <a:ext cx="3430773" cy="17012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79693B-A2FF-2D22-6E37-FAA45A169A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568" y="305372"/>
            <a:ext cx="5029108" cy="28315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0C6A0C-3ACB-7019-F290-2B973C7B1E3A}"/>
              </a:ext>
            </a:extLst>
          </p:cNvPr>
          <p:cNvSpPr txBox="1"/>
          <p:nvPr/>
        </p:nvSpPr>
        <p:spPr>
          <a:xfrm>
            <a:off x="4445328" y="3542285"/>
            <a:ext cx="451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Impoverished fish community upstream of weir compared to downstream </a:t>
            </a:r>
            <a:endParaRPr lang="en-GB" sz="2000" b="1" dirty="0">
              <a:latin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28435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1fk xmlns="612ee30b-f5ea-47c8-9911-3ff9f4464a13">
      <UserInfo>
        <DisplayName/>
        <AccountId xsi:nil="true"/>
        <AccountType/>
      </UserInfo>
    </o1fk>
    <Description0 xmlns="612ee30b-f5ea-47c8-9911-3ff9f4464a13" xsi:nil="true"/>
    <_x0074_o10 xmlns="612ee30b-f5ea-47c8-9911-3ff9f4464a13" xsi:nil="true"/>
    <SharedWithUsers xmlns="f6a14eb7-1efa-4eae-816b-54045fc43b9e">
      <UserInfo>
        <DisplayName>Gareth Pedley</DisplayName>
        <AccountId>16</AccountId>
        <AccountType/>
      </UserInfo>
    </SharedWithUsers>
    <GeneralDescription xmlns="612ee30b-f5ea-47c8-9911-3ff9f4464a1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D3411FE7C2AC4A98F4E611C6845811" ma:contentTypeVersion="23" ma:contentTypeDescription="Create a new document." ma:contentTypeScope="" ma:versionID="836fad52eb77401f203f708de7aae5d7">
  <xsd:schema xmlns:xsd="http://www.w3.org/2001/XMLSchema" xmlns:xs="http://www.w3.org/2001/XMLSchema" xmlns:p="http://schemas.microsoft.com/office/2006/metadata/properties" xmlns:ns2="f6a14eb7-1efa-4eae-816b-54045fc43b9e" xmlns:ns3="612ee30b-f5ea-47c8-9911-3ff9f4464a13" targetNamespace="http://schemas.microsoft.com/office/2006/metadata/properties" ma:root="true" ma:fieldsID="726de497f72972966d52774dc2e8a11a" ns2:_="" ns3:_="">
    <xsd:import namespace="f6a14eb7-1efa-4eae-816b-54045fc43b9e"/>
    <xsd:import namespace="612ee30b-f5ea-47c8-9911-3ff9f4464a1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CR" minOccurs="0"/>
                <xsd:element ref="ns3:o1fk" minOccurs="0"/>
                <xsd:element ref="ns3:_x0074_o10" minOccurs="0"/>
                <xsd:element ref="ns3:d6520a9c-5eac-422b-9aa7-42a6f9e276feCountryOrRegion" minOccurs="0"/>
                <xsd:element ref="ns3:d6520a9c-5eac-422b-9aa7-42a6f9e276feState" minOccurs="0"/>
                <xsd:element ref="ns3:d6520a9c-5eac-422b-9aa7-42a6f9e276feCity" minOccurs="0"/>
                <xsd:element ref="ns3:d6520a9c-5eac-422b-9aa7-42a6f9e276fePostalCode" minOccurs="0"/>
                <xsd:element ref="ns3:d6520a9c-5eac-422b-9aa7-42a6f9e276feStreet" minOccurs="0"/>
                <xsd:element ref="ns3:d6520a9c-5eac-422b-9aa7-42a6f9e276feGeoLoc" minOccurs="0"/>
                <xsd:element ref="ns3:d6520a9c-5eac-422b-9aa7-42a6f9e276feDispName" minOccurs="0"/>
                <xsd:element ref="ns3:Description0" minOccurs="0"/>
                <xsd:element ref="ns3:General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a14eb7-1efa-4eae-816b-54045fc43b9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2ee30b-f5ea-47c8-9911-3ff9f4464a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o1fk" ma:index="20" nillable="true" ma:displayName="Person or Group" ma:list="UserInfo" ma:internalName="o1fk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x0074_o10" ma:index="21" nillable="true" ma:displayName="Location" ma:internalName="_x0074_o10">
      <xsd:simpleType>
        <xsd:restriction base="dms:Unknown"/>
      </xsd:simpleType>
    </xsd:element>
    <xsd:element name="d6520a9c-5eac-422b-9aa7-42a6f9e276feCountryOrRegion" ma:index="22" nillable="true" ma:displayName="Location: Country/Region" ma:internalName="CountryOrRegion" ma:readOnly="true">
      <xsd:simpleType>
        <xsd:restriction base="dms:Text"/>
      </xsd:simpleType>
    </xsd:element>
    <xsd:element name="d6520a9c-5eac-422b-9aa7-42a6f9e276feState" ma:index="23" nillable="true" ma:displayName="Location: State" ma:internalName="State" ma:readOnly="true">
      <xsd:simpleType>
        <xsd:restriction base="dms:Text"/>
      </xsd:simpleType>
    </xsd:element>
    <xsd:element name="d6520a9c-5eac-422b-9aa7-42a6f9e276feCity" ma:index="24" nillable="true" ma:displayName="Location: City" ma:internalName="City" ma:readOnly="true">
      <xsd:simpleType>
        <xsd:restriction base="dms:Text"/>
      </xsd:simpleType>
    </xsd:element>
    <xsd:element name="d6520a9c-5eac-422b-9aa7-42a6f9e276fePostalCode" ma:index="25" nillable="true" ma:displayName="Location: Postal Code" ma:internalName="PostalCode" ma:readOnly="true">
      <xsd:simpleType>
        <xsd:restriction base="dms:Text"/>
      </xsd:simpleType>
    </xsd:element>
    <xsd:element name="d6520a9c-5eac-422b-9aa7-42a6f9e276feStreet" ma:index="26" nillable="true" ma:displayName="Location: Street" ma:internalName="Street" ma:readOnly="true">
      <xsd:simpleType>
        <xsd:restriction base="dms:Text"/>
      </xsd:simpleType>
    </xsd:element>
    <xsd:element name="d6520a9c-5eac-422b-9aa7-42a6f9e276feGeoLoc" ma:index="27" nillable="true" ma:displayName="Location: Coordinates" ma:internalName="GeoLoc" ma:readOnly="true">
      <xsd:simpleType>
        <xsd:restriction base="dms:Unknown"/>
      </xsd:simpleType>
    </xsd:element>
    <xsd:element name="d6520a9c-5eac-422b-9aa7-42a6f9e276feDispName" ma:index="28" nillable="true" ma:displayName="Location: Name" ma:internalName="DispName" ma:readOnly="true">
      <xsd:simpleType>
        <xsd:restriction base="dms:Text"/>
      </xsd:simpleType>
    </xsd:element>
    <xsd:element name="Description0" ma:index="29" nillable="true" ma:displayName="Description" ma:internalName="Description0">
      <xsd:simpleType>
        <xsd:restriction base="dms:Text">
          <xsd:maxLength value="255"/>
        </xsd:restriction>
      </xsd:simpleType>
    </xsd:element>
    <xsd:element name="GeneralDescription" ma:index="30" nillable="true" ma:displayName="General Description" ma:format="Dropdown" ma:internalName="GeneralDescription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B454F5-8BB9-4139-A0FA-7A656FCC23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25F210-3CA4-424B-A0E9-4737AC976B8D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f6a14eb7-1efa-4eae-816b-54045fc43b9e"/>
    <ds:schemaRef ds:uri="http://purl.org/dc/dcmitype/"/>
    <ds:schemaRef ds:uri="612ee30b-f5ea-47c8-9911-3ff9f4464a13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82C6C14-C4B3-44A3-A146-4B99B67A274E}">
  <ds:schemaRefs>
    <ds:schemaRef ds:uri="612ee30b-f5ea-47c8-9911-3ff9f4464a13"/>
    <ds:schemaRef ds:uri="f6a14eb7-1efa-4eae-816b-54045fc43b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1020</Words>
  <Application>Microsoft Office PowerPoint</Application>
  <PresentationFormat>On-screen Show (16:9)</PresentationFormat>
  <Paragraphs>158</Paragraphs>
  <Slides>21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Open Sans</vt:lpstr>
      <vt:lpstr>Segoe UI Emoji</vt:lpstr>
      <vt:lpstr>Times New Roman</vt:lpstr>
      <vt:lpstr>Verdana</vt:lpstr>
      <vt:lpstr>Wingdings 2</vt:lpstr>
      <vt:lpstr>Office Theme</vt:lpstr>
      <vt:lpstr>Default Design</vt:lpstr>
      <vt:lpstr>PowerPoint Presentation</vt:lpstr>
      <vt:lpstr>Snake Lane Weir Removal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Tree Felling upstream of weir, February 2022</vt:lpstr>
      <vt:lpstr>River diversion and fish rescue, July 2022</vt:lpstr>
      <vt:lpstr>PowerPoint Presentation</vt:lpstr>
      <vt:lpstr>PowerPoint Presentation</vt:lpstr>
      <vt:lpstr>PowerPoint Presentation</vt:lpstr>
      <vt:lpstr>Project development – the challenges</vt:lpstr>
      <vt:lpstr>PowerPoint Presentation</vt:lpstr>
      <vt:lpstr>PowerPoint Presentation</vt:lpstr>
      <vt:lpstr>Early days, but…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Foremark Fly Fishers 3rd March, 2014</dc:title>
  <dc:creator>Tim Jacklin</dc:creator>
  <cp:lastModifiedBy>Tim Jacklin</cp:lastModifiedBy>
  <cp:revision>22</cp:revision>
  <dcterms:created xsi:type="dcterms:W3CDTF">2014-03-01T13:33:41Z</dcterms:created>
  <dcterms:modified xsi:type="dcterms:W3CDTF">2023-05-11T16:47:56Z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0x010100ECD3411FE7C2AC4A98F4E611C6845811</vt:lpwstr>
  </property>
</Properties>
</file>