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18"/>
  </p:notesMasterIdLst>
  <p:handoutMasterIdLst>
    <p:handoutMasterId r:id="rId19"/>
  </p:handoutMasterIdLst>
  <p:sldIdLst>
    <p:sldId id="257" r:id="rId4"/>
    <p:sldId id="284" r:id="rId5"/>
    <p:sldId id="277" r:id="rId6"/>
    <p:sldId id="289" r:id="rId7"/>
    <p:sldId id="298" r:id="rId8"/>
    <p:sldId id="300" r:id="rId9"/>
    <p:sldId id="299" r:id="rId10"/>
    <p:sldId id="290" r:id="rId11"/>
    <p:sldId id="275" r:id="rId12"/>
    <p:sldId id="292" r:id="rId13"/>
    <p:sldId id="293" r:id="rId14"/>
    <p:sldId id="268" r:id="rId15"/>
    <p:sldId id="297" r:id="rId16"/>
    <p:sldId id="28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AFB8"/>
    <a:srgbClr val="869BA7"/>
    <a:srgbClr val="DFE0E0"/>
    <a:srgbClr val="010309"/>
    <a:srgbClr val="E6E6E6"/>
    <a:srgbClr val="757778"/>
    <a:srgbClr val="3F3F3F"/>
    <a:srgbClr val="595959"/>
    <a:srgbClr val="F5F4F6"/>
    <a:srgbClr val="35BE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A0CA57-2D56-4724-86D0-11FAE0D0DBE6}" v="3" dt="2023-05-17T08:11:53.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62" autoAdjust="0"/>
    <p:restoredTop sz="62692" autoAdjust="0"/>
  </p:normalViewPr>
  <p:slideViewPr>
    <p:cSldViewPr snapToGrid="0">
      <p:cViewPr varScale="1">
        <p:scale>
          <a:sx n="41" d="100"/>
          <a:sy n="41" d="100"/>
        </p:scale>
        <p:origin x="1348" y="20"/>
      </p:cViewPr>
      <p:guideLst>
        <p:guide orient="horz" pos="2160"/>
        <p:guide pos="3840"/>
      </p:guideLst>
    </p:cSldViewPr>
  </p:slideViewPr>
  <p:outlineViewPr>
    <p:cViewPr>
      <p:scale>
        <a:sx n="33" d="100"/>
        <a:sy n="33" d="100"/>
      </p:scale>
      <p:origin x="0" y="-492"/>
    </p:cViewPr>
  </p:outlineViewPr>
  <p:notesTextViewPr>
    <p:cViewPr>
      <p:scale>
        <a:sx n="3" d="2"/>
        <a:sy n="3" d="2"/>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Fisher" userId="772719b1-c457-4d28-8211-cf19f2048b6f" providerId="ADAL" clId="{BCA0CA57-2D56-4724-86D0-11FAE0D0DBE6}"/>
    <pc:docChg chg="undo custSel addSld delSld modSld">
      <pc:chgData name="Ben Fisher" userId="772719b1-c457-4d28-8211-cf19f2048b6f" providerId="ADAL" clId="{BCA0CA57-2D56-4724-86D0-11FAE0D0DBE6}" dt="2023-05-17T10:53:28.844" v="11592" actId="20577"/>
      <pc:docMkLst>
        <pc:docMk/>
      </pc:docMkLst>
      <pc:sldChg chg="modNotesTx">
        <pc:chgData name="Ben Fisher" userId="772719b1-c457-4d28-8211-cf19f2048b6f" providerId="ADAL" clId="{BCA0CA57-2D56-4724-86D0-11FAE0D0DBE6}" dt="2023-05-16T15:10:38.123" v="7619" actId="20577"/>
        <pc:sldMkLst>
          <pc:docMk/>
          <pc:sldMk cId="727373022" sldId="257"/>
        </pc:sldMkLst>
      </pc:sldChg>
      <pc:sldChg chg="modSp del mod">
        <pc:chgData name="Ben Fisher" userId="772719b1-c457-4d28-8211-cf19f2048b6f" providerId="ADAL" clId="{BCA0CA57-2D56-4724-86D0-11FAE0D0DBE6}" dt="2023-05-15T09:27:35.817" v="6713" actId="47"/>
        <pc:sldMkLst>
          <pc:docMk/>
          <pc:sldMk cId="3756501462" sldId="264"/>
        </pc:sldMkLst>
        <pc:spChg chg="mod">
          <ac:chgData name="Ben Fisher" userId="772719b1-c457-4d28-8211-cf19f2048b6f" providerId="ADAL" clId="{BCA0CA57-2D56-4724-86D0-11FAE0D0DBE6}" dt="2023-05-14T12:25:10.249" v="3743" actId="27636"/>
          <ac:spMkLst>
            <pc:docMk/>
            <pc:sldMk cId="3756501462" sldId="264"/>
            <ac:spMk id="40" creationId="{4F810934-988C-43B3-9E52-078464DD8A4D}"/>
          </ac:spMkLst>
        </pc:spChg>
      </pc:sldChg>
      <pc:sldChg chg="modSp mod">
        <pc:chgData name="Ben Fisher" userId="772719b1-c457-4d28-8211-cf19f2048b6f" providerId="ADAL" clId="{BCA0CA57-2D56-4724-86D0-11FAE0D0DBE6}" dt="2023-05-14T12:25:10.230" v="3742" actId="27636"/>
        <pc:sldMkLst>
          <pc:docMk/>
          <pc:sldMk cId="2757198411" sldId="265"/>
        </pc:sldMkLst>
        <pc:spChg chg="mod">
          <ac:chgData name="Ben Fisher" userId="772719b1-c457-4d28-8211-cf19f2048b6f" providerId="ADAL" clId="{BCA0CA57-2D56-4724-86D0-11FAE0D0DBE6}" dt="2023-05-14T12:25:10.230" v="3742" actId="27636"/>
          <ac:spMkLst>
            <pc:docMk/>
            <pc:sldMk cId="2757198411" sldId="265"/>
            <ac:spMk id="25" creationId="{3F6B7FF4-5EDC-0E4B-B195-3B1A209C267E}"/>
          </ac:spMkLst>
        </pc:spChg>
      </pc:sldChg>
      <pc:sldChg chg="modSp mod modNotesTx">
        <pc:chgData name="Ben Fisher" userId="772719b1-c457-4d28-8211-cf19f2048b6f" providerId="ADAL" clId="{BCA0CA57-2D56-4724-86D0-11FAE0D0DBE6}" dt="2023-05-17T08:03:19.197" v="10272" actId="20577"/>
        <pc:sldMkLst>
          <pc:docMk/>
          <pc:sldMk cId="1493662902" sldId="277"/>
        </pc:sldMkLst>
        <pc:spChg chg="mod">
          <ac:chgData name="Ben Fisher" userId="772719b1-c457-4d28-8211-cf19f2048b6f" providerId="ADAL" clId="{BCA0CA57-2D56-4724-86D0-11FAE0D0DBE6}" dt="2023-05-14T13:47:59.885" v="5241" actId="1076"/>
          <ac:spMkLst>
            <pc:docMk/>
            <pc:sldMk cId="1493662902" sldId="277"/>
            <ac:spMk id="5" creationId="{2EEA2E98-1E68-6256-8EF3-3F401ABE0F0F}"/>
          </ac:spMkLst>
        </pc:spChg>
        <pc:spChg chg="mod">
          <ac:chgData name="Ben Fisher" userId="772719b1-c457-4d28-8211-cf19f2048b6f" providerId="ADAL" clId="{BCA0CA57-2D56-4724-86D0-11FAE0D0DBE6}" dt="2023-05-14T13:47:54.996" v="5240" actId="20577"/>
          <ac:spMkLst>
            <pc:docMk/>
            <pc:sldMk cId="1493662902" sldId="277"/>
            <ac:spMk id="9" creationId="{604A3BD7-386A-8C18-4C93-1DA7592847F5}"/>
          </ac:spMkLst>
        </pc:spChg>
      </pc:sldChg>
      <pc:sldChg chg="modNotesTx">
        <pc:chgData name="Ben Fisher" userId="772719b1-c457-4d28-8211-cf19f2048b6f" providerId="ADAL" clId="{BCA0CA57-2D56-4724-86D0-11FAE0D0DBE6}" dt="2023-05-17T08:02:54.553" v="10196" actId="20577"/>
        <pc:sldMkLst>
          <pc:docMk/>
          <pc:sldMk cId="2129238853" sldId="284"/>
        </pc:sldMkLst>
      </pc:sldChg>
      <pc:sldChg chg="modSp mod modNotesTx">
        <pc:chgData name="Ben Fisher" userId="772719b1-c457-4d28-8211-cf19f2048b6f" providerId="ADAL" clId="{BCA0CA57-2D56-4724-86D0-11FAE0D0DBE6}" dt="2023-05-17T10:38:11.137" v="11405" actId="20577"/>
        <pc:sldMkLst>
          <pc:docMk/>
          <pc:sldMk cId="1785844542" sldId="289"/>
        </pc:sldMkLst>
        <pc:spChg chg="mod">
          <ac:chgData name="Ben Fisher" userId="772719b1-c457-4d28-8211-cf19f2048b6f" providerId="ADAL" clId="{BCA0CA57-2D56-4724-86D0-11FAE0D0DBE6}" dt="2023-05-16T07:17:46.569" v="7429" actId="115"/>
          <ac:spMkLst>
            <pc:docMk/>
            <pc:sldMk cId="1785844542" sldId="289"/>
            <ac:spMk id="22" creationId="{70971A06-89C7-28FE-4A3E-2DE9BBE37ACE}"/>
          </ac:spMkLst>
        </pc:spChg>
      </pc:sldChg>
      <pc:sldChg chg="delSp modSp mod modNotesTx">
        <pc:chgData name="Ben Fisher" userId="772719b1-c457-4d28-8211-cf19f2048b6f" providerId="ADAL" clId="{BCA0CA57-2D56-4724-86D0-11FAE0D0DBE6}" dt="2023-05-17T10:41:05.838" v="11470" actId="20577"/>
        <pc:sldMkLst>
          <pc:docMk/>
          <pc:sldMk cId="2458281927" sldId="290"/>
        </pc:sldMkLst>
        <pc:spChg chg="mod">
          <ac:chgData name="Ben Fisher" userId="772719b1-c457-4d28-8211-cf19f2048b6f" providerId="ADAL" clId="{BCA0CA57-2D56-4724-86D0-11FAE0D0DBE6}" dt="2023-05-16T15:34:57.885" v="8434" actId="1076"/>
          <ac:spMkLst>
            <pc:docMk/>
            <pc:sldMk cId="2458281927" sldId="290"/>
            <ac:spMk id="10" creationId="{D5C004A5-4F5F-05D7-1D8E-7224151445DC}"/>
          </ac:spMkLst>
        </pc:spChg>
        <pc:spChg chg="del mod">
          <ac:chgData name="Ben Fisher" userId="772719b1-c457-4d28-8211-cf19f2048b6f" providerId="ADAL" clId="{BCA0CA57-2D56-4724-86D0-11FAE0D0DBE6}" dt="2023-05-16T15:34:48.298" v="8433"/>
          <ac:spMkLst>
            <pc:docMk/>
            <pc:sldMk cId="2458281927" sldId="290"/>
            <ac:spMk id="12" creationId="{F830F73D-100B-1138-2536-ADB078778CE3}"/>
          </ac:spMkLst>
        </pc:spChg>
        <pc:spChg chg="mod">
          <ac:chgData name="Ben Fisher" userId="772719b1-c457-4d28-8211-cf19f2048b6f" providerId="ADAL" clId="{BCA0CA57-2D56-4724-86D0-11FAE0D0DBE6}" dt="2023-05-17T10:40:25.744" v="11425" actId="20577"/>
          <ac:spMkLst>
            <pc:docMk/>
            <pc:sldMk cId="2458281927" sldId="290"/>
            <ac:spMk id="13" creationId="{0F336DF8-6AF7-23CC-7EE6-E2E59A1310C9}"/>
          </ac:spMkLst>
        </pc:spChg>
      </pc:sldChg>
      <pc:sldChg chg="modSp mod modNotesTx">
        <pc:chgData name="Ben Fisher" userId="772719b1-c457-4d28-8211-cf19f2048b6f" providerId="ADAL" clId="{BCA0CA57-2D56-4724-86D0-11FAE0D0DBE6}" dt="2023-05-17T10:42:03.383" v="11561" actId="20577"/>
        <pc:sldMkLst>
          <pc:docMk/>
          <pc:sldMk cId="3229328192" sldId="292"/>
        </pc:sldMkLst>
        <pc:spChg chg="mod">
          <ac:chgData name="Ben Fisher" userId="772719b1-c457-4d28-8211-cf19f2048b6f" providerId="ADAL" clId="{BCA0CA57-2D56-4724-86D0-11FAE0D0DBE6}" dt="2023-05-14T12:25:10.124" v="3739" actId="27636"/>
          <ac:spMkLst>
            <pc:docMk/>
            <pc:sldMk cId="3229328192" sldId="292"/>
            <ac:spMk id="4" creationId="{4C308E65-23F9-24A1-914C-248C723C6E60}"/>
          </ac:spMkLst>
        </pc:spChg>
      </pc:sldChg>
      <pc:sldChg chg="modSp mod">
        <pc:chgData name="Ben Fisher" userId="772719b1-c457-4d28-8211-cf19f2048b6f" providerId="ADAL" clId="{BCA0CA57-2D56-4724-86D0-11FAE0D0DBE6}" dt="2023-05-14T12:25:10.156" v="3740" actId="27636"/>
        <pc:sldMkLst>
          <pc:docMk/>
          <pc:sldMk cId="1800663307" sldId="293"/>
        </pc:sldMkLst>
        <pc:spChg chg="mod">
          <ac:chgData name="Ben Fisher" userId="772719b1-c457-4d28-8211-cf19f2048b6f" providerId="ADAL" clId="{BCA0CA57-2D56-4724-86D0-11FAE0D0DBE6}" dt="2023-05-14T12:25:10.156" v="3740" actId="27636"/>
          <ac:spMkLst>
            <pc:docMk/>
            <pc:sldMk cId="1800663307" sldId="293"/>
            <ac:spMk id="35" creationId="{E9F7E85F-8762-4598-9C24-60021F9120EE}"/>
          </ac:spMkLst>
        </pc:spChg>
      </pc:sldChg>
      <pc:sldChg chg="modSp mod">
        <pc:chgData name="Ben Fisher" userId="772719b1-c457-4d28-8211-cf19f2048b6f" providerId="ADAL" clId="{BCA0CA57-2D56-4724-86D0-11FAE0D0DBE6}" dt="2023-05-14T12:25:10.197" v="3741" actId="27636"/>
        <pc:sldMkLst>
          <pc:docMk/>
          <pc:sldMk cId="2900743355" sldId="294"/>
        </pc:sldMkLst>
        <pc:spChg chg="mod">
          <ac:chgData name="Ben Fisher" userId="772719b1-c457-4d28-8211-cf19f2048b6f" providerId="ADAL" clId="{BCA0CA57-2D56-4724-86D0-11FAE0D0DBE6}" dt="2023-05-14T12:25:10.197" v="3741" actId="27636"/>
          <ac:spMkLst>
            <pc:docMk/>
            <pc:sldMk cId="2900743355" sldId="294"/>
            <ac:spMk id="16" creationId="{00A30AD2-CA81-5955-3A8E-4DA4E70AE63D}"/>
          </ac:spMkLst>
        </pc:spChg>
      </pc:sldChg>
      <pc:sldChg chg="modSp mod modNotesTx">
        <pc:chgData name="Ben Fisher" userId="772719b1-c457-4d28-8211-cf19f2048b6f" providerId="ADAL" clId="{BCA0CA57-2D56-4724-86D0-11FAE0D0DBE6}" dt="2023-05-17T10:53:28.844" v="11592" actId="20577"/>
        <pc:sldMkLst>
          <pc:docMk/>
          <pc:sldMk cId="3315357982" sldId="297"/>
        </pc:sldMkLst>
        <pc:spChg chg="mod">
          <ac:chgData name="Ben Fisher" userId="772719b1-c457-4d28-8211-cf19f2048b6f" providerId="ADAL" clId="{BCA0CA57-2D56-4724-86D0-11FAE0D0DBE6}" dt="2023-05-17T07:37:28.810" v="9875" actId="12"/>
          <ac:spMkLst>
            <pc:docMk/>
            <pc:sldMk cId="3315357982" sldId="297"/>
            <ac:spMk id="13" creationId="{0F336DF8-6AF7-23CC-7EE6-E2E59A1310C9}"/>
          </ac:spMkLst>
        </pc:spChg>
      </pc:sldChg>
      <pc:sldChg chg="modNotesTx">
        <pc:chgData name="Ben Fisher" userId="772719b1-c457-4d28-8211-cf19f2048b6f" providerId="ADAL" clId="{BCA0CA57-2D56-4724-86D0-11FAE0D0DBE6}" dt="2023-05-17T08:06:46.357" v="10446" actId="20577"/>
        <pc:sldMkLst>
          <pc:docMk/>
          <pc:sldMk cId="3509826729" sldId="298"/>
        </pc:sldMkLst>
      </pc:sldChg>
      <pc:sldChg chg="modNotesTx">
        <pc:chgData name="Ben Fisher" userId="772719b1-c457-4d28-8211-cf19f2048b6f" providerId="ADAL" clId="{BCA0CA57-2D56-4724-86D0-11FAE0D0DBE6}" dt="2023-05-17T10:36:51.579" v="11355" actId="20577"/>
        <pc:sldMkLst>
          <pc:docMk/>
          <pc:sldMk cId="2657209656" sldId="299"/>
        </pc:sldMkLst>
      </pc:sldChg>
      <pc:sldChg chg="modNotesTx">
        <pc:chgData name="Ben Fisher" userId="772719b1-c457-4d28-8211-cf19f2048b6f" providerId="ADAL" clId="{BCA0CA57-2D56-4724-86D0-11FAE0D0DBE6}" dt="2023-05-17T08:07:30.108" v="10525" actId="20577"/>
        <pc:sldMkLst>
          <pc:docMk/>
          <pc:sldMk cId="1244174535" sldId="300"/>
        </pc:sldMkLst>
      </pc:sldChg>
      <pc:sldChg chg="new del">
        <pc:chgData name="Ben Fisher" userId="772719b1-c457-4d28-8211-cf19f2048b6f" providerId="ADAL" clId="{BCA0CA57-2D56-4724-86D0-11FAE0D0DBE6}" dt="2023-05-15T10:59:14.931" v="6715" actId="47"/>
        <pc:sldMkLst>
          <pc:docMk/>
          <pc:sldMk cId="1601443121" sldId="301"/>
        </pc:sldMkLst>
      </pc:sldChg>
    </pc:docChg>
  </pc:docChgLst>
  <pc:docChgLst>
    <pc:chgData name="Jordana Stacey" userId="5c5ba719-2531-4da7-b1c1-7ac24f0f2802" providerId="ADAL" clId="{617974FC-5474-4934-B50A-B7A3CEF8DC54}"/>
    <pc:docChg chg="undo custSel modSld sldOrd">
      <pc:chgData name="Jordana Stacey" userId="5c5ba719-2531-4da7-b1c1-7ac24f0f2802" providerId="ADAL" clId="{617974FC-5474-4934-B50A-B7A3CEF8DC54}" dt="2023-05-12T11:28:01.024" v="979" actId="403"/>
      <pc:docMkLst>
        <pc:docMk/>
      </pc:docMkLst>
      <pc:sldChg chg="modSp mod modAnim">
        <pc:chgData name="Jordana Stacey" userId="5c5ba719-2531-4da7-b1c1-7ac24f0f2802" providerId="ADAL" clId="{617974FC-5474-4934-B50A-B7A3CEF8DC54}" dt="2023-05-11T10:35:46.979" v="790"/>
        <pc:sldMkLst>
          <pc:docMk/>
          <pc:sldMk cId="727373022" sldId="257"/>
        </pc:sldMkLst>
        <pc:spChg chg="mod">
          <ac:chgData name="Jordana Stacey" userId="5c5ba719-2531-4da7-b1c1-7ac24f0f2802" providerId="ADAL" clId="{617974FC-5474-4934-B50A-B7A3CEF8DC54}" dt="2023-05-11T08:47:51.506" v="74" actId="1076"/>
          <ac:spMkLst>
            <pc:docMk/>
            <pc:sldMk cId="727373022" sldId="257"/>
            <ac:spMk id="2" creationId="{CBBA4699-F07E-D319-20FB-77C3F60C8DA7}"/>
          </ac:spMkLst>
        </pc:spChg>
        <pc:spChg chg="mod">
          <ac:chgData name="Jordana Stacey" userId="5c5ba719-2531-4da7-b1c1-7ac24f0f2802" providerId="ADAL" clId="{617974FC-5474-4934-B50A-B7A3CEF8DC54}" dt="2023-05-11T08:46:20.862" v="1" actId="1076"/>
          <ac:spMkLst>
            <pc:docMk/>
            <pc:sldMk cId="727373022" sldId="257"/>
            <ac:spMk id="11" creationId="{BA584A80-6DB1-7B52-4CE0-4F0E04AD1CDD}"/>
          </ac:spMkLst>
        </pc:spChg>
        <pc:grpChg chg="mod">
          <ac:chgData name="Jordana Stacey" userId="5c5ba719-2531-4da7-b1c1-7ac24f0f2802" providerId="ADAL" clId="{617974FC-5474-4934-B50A-B7A3CEF8DC54}" dt="2023-05-11T08:46:36.078" v="13" actId="14100"/>
          <ac:grpSpMkLst>
            <pc:docMk/>
            <pc:sldMk cId="727373022" sldId="257"/>
            <ac:grpSpMk id="12" creationId="{D10B0F0E-1F15-71EB-FB21-2A3ECA3E46D7}"/>
          </ac:grpSpMkLst>
        </pc:grpChg>
        <pc:picChg chg="mod">
          <ac:chgData name="Jordana Stacey" userId="5c5ba719-2531-4da7-b1c1-7ac24f0f2802" providerId="ADAL" clId="{617974FC-5474-4934-B50A-B7A3CEF8DC54}" dt="2023-05-11T10:30:07.813" v="757" actId="208"/>
          <ac:picMkLst>
            <pc:docMk/>
            <pc:sldMk cId="727373022" sldId="257"/>
            <ac:picMk id="3" creationId="{34E609D0-CD80-E1CF-861D-B80E02D32D61}"/>
          </ac:picMkLst>
        </pc:picChg>
        <pc:picChg chg="mod">
          <ac:chgData name="Jordana Stacey" userId="5c5ba719-2531-4da7-b1c1-7ac24f0f2802" providerId="ADAL" clId="{617974FC-5474-4934-B50A-B7A3CEF8DC54}" dt="2023-05-11T08:54:48.233" v="372" actId="1038"/>
          <ac:picMkLst>
            <pc:docMk/>
            <pc:sldMk cId="727373022" sldId="257"/>
            <ac:picMk id="4" creationId="{EC72E50A-425F-8C6C-B59F-E7514E72EAD2}"/>
          </ac:picMkLst>
        </pc:picChg>
        <pc:picChg chg="mod">
          <ac:chgData name="Jordana Stacey" userId="5c5ba719-2531-4da7-b1c1-7ac24f0f2802" providerId="ADAL" clId="{617974FC-5474-4934-B50A-B7A3CEF8DC54}" dt="2023-05-11T08:54:48.233" v="372" actId="1038"/>
          <ac:picMkLst>
            <pc:docMk/>
            <pc:sldMk cId="727373022" sldId="257"/>
            <ac:picMk id="5" creationId="{D4D4DEE0-FB87-5160-41F7-91AD9AC8F056}"/>
          </ac:picMkLst>
        </pc:picChg>
        <pc:picChg chg="mod">
          <ac:chgData name="Jordana Stacey" userId="5c5ba719-2531-4da7-b1c1-7ac24f0f2802" providerId="ADAL" clId="{617974FC-5474-4934-B50A-B7A3CEF8DC54}" dt="2023-05-11T08:54:48.233" v="372" actId="1038"/>
          <ac:picMkLst>
            <pc:docMk/>
            <pc:sldMk cId="727373022" sldId="257"/>
            <ac:picMk id="6" creationId="{7EAB4527-97F0-1C0E-83C6-3878C7D0D972}"/>
          </ac:picMkLst>
        </pc:picChg>
      </pc:sldChg>
      <pc:sldChg chg="modSp mod ord">
        <pc:chgData name="Jordana Stacey" userId="5c5ba719-2531-4da7-b1c1-7ac24f0f2802" providerId="ADAL" clId="{617974FC-5474-4934-B50A-B7A3CEF8DC54}" dt="2023-05-12T11:25:13.089" v="852"/>
        <pc:sldMkLst>
          <pc:docMk/>
          <pc:sldMk cId="3756501462" sldId="264"/>
        </pc:sldMkLst>
        <pc:spChg chg="mod">
          <ac:chgData name="Jordana Stacey" userId="5c5ba719-2531-4da7-b1c1-7ac24f0f2802" providerId="ADAL" clId="{617974FC-5474-4934-B50A-B7A3CEF8DC54}" dt="2023-05-11T10:28:03.961" v="747" actId="255"/>
          <ac:spMkLst>
            <pc:docMk/>
            <pc:sldMk cId="3756501462" sldId="264"/>
            <ac:spMk id="40" creationId="{4F810934-988C-43B3-9E52-078464DD8A4D}"/>
          </ac:spMkLst>
        </pc:spChg>
      </pc:sldChg>
      <pc:sldChg chg="modSp mod">
        <pc:chgData name="Jordana Stacey" userId="5c5ba719-2531-4da7-b1c1-7ac24f0f2802" providerId="ADAL" clId="{617974FC-5474-4934-B50A-B7A3CEF8DC54}" dt="2023-05-11T10:41:14.387" v="800" actId="12788"/>
        <pc:sldMkLst>
          <pc:docMk/>
          <pc:sldMk cId="2757198411" sldId="265"/>
        </pc:sldMkLst>
        <pc:spChg chg="mod">
          <ac:chgData name="Jordana Stacey" userId="5c5ba719-2531-4da7-b1c1-7ac24f0f2802" providerId="ADAL" clId="{617974FC-5474-4934-B50A-B7A3CEF8DC54}" dt="2023-05-11T10:29:06.813" v="754" actId="1076"/>
          <ac:spMkLst>
            <pc:docMk/>
            <pc:sldMk cId="2757198411" sldId="265"/>
            <ac:spMk id="24" creationId="{040F68FE-E08A-2E45-3170-3047E47E114A}"/>
          </ac:spMkLst>
        </pc:spChg>
        <pc:spChg chg="mod">
          <ac:chgData name="Jordana Stacey" userId="5c5ba719-2531-4da7-b1c1-7ac24f0f2802" providerId="ADAL" clId="{617974FC-5474-4934-B50A-B7A3CEF8DC54}" dt="2023-05-11T10:29:11.772" v="755" actId="1076"/>
          <ac:spMkLst>
            <pc:docMk/>
            <pc:sldMk cId="2757198411" sldId="265"/>
            <ac:spMk id="25" creationId="{3F6B7FF4-5EDC-0E4B-B195-3B1A209C267E}"/>
          </ac:spMkLst>
        </pc:spChg>
        <pc:picChg chg="mod">
          <ac:chgData name="Jordana Stacey" userId="5c5ba719-2531-4da7-b1c1-7ac24f0f2802" providerId="ADAL" clId="{617974FC-5474-4934-B50A-B7A3CEF8DC54}" dt="2023-05-11T10:41:14.387" v="800" actId="12788"/>
          <ac:picMkLst>
            <pc:docMk/>
            <pc:sldMk cId="2757198411" sldId="265"/>
            <ac:picMk id="13" creationId="{3D686518-8A7F-22FC-B70C-CFA740756FC3}"/>
          </ac:picMkLst>
        </pc:picChg>
        <pc:picChg chg="mod">
          <ac:chgData name="Jordana Stacey" userId="5c5ba719-2531-4da7-b1c1-7ac24f0f2802" providerId="ADAL" clId="{617974FC-5474-4934-B50A-B7A3CEF8DC54}" dt="2023-05-11T10:41:14.387" v="800" actId="12788"/>
          <ac:picMkLst>
            <pc:docMk/>
            <pc:sldMk cId="2757198411" sldId="265"/>
            <ac:picMk id="19" creationId="{7D7F6634-673D-F7BD-DC13-C7E27B565B6D}"/>
          </ac:picMkLst>
        </pc:picChg>
        <pc:picChg chg="mod">
          <ac:chgData name="Jordana Stacey" userId="5c5ba719-2531-4da7-b1c1-7ac24f0f2802" providerId="ADAL" clId="{617974FC-5474-4934-B50A-B7A3CEF8DC54}" dt="2023-05-11T10:41:14.387" v="800" actId="12788"/>
          <ac:picMkLst>
            <pc:docMk/>
            <pc:sldMk cId="2757198411" sldId="265"/>
            <ac:picMk id="21" creationId="{0A5B4CF8-2E4D-3DC2-F07F-66AFCE228FDD}"/>
          </ac:picMkLst>
        </pc:picChg>
      </pc:sldChg>
      <pc:sldChg chg="addSp delSp modSp mod">
        <pc:chgData name="Jordana Stacey" userId="5c5ba719-2531-4da7-b1c1-7ac24f0f2802" providerId="ADAL" clId="{617974FC-5474-4934-B50A-B7A3CEF8DC54}" dt="2023-05-11T08:55:33.452" v="383"/>
        <pc:sldMkLst>
          <pc:docMk/>
          <pc:sldMk cId="753974934" sldId="268"/>
        </pc:sldMkLst>
        <pc:picChg chg="del">
          <ac:chgData name="Jordana Stacey" userId="5c5ba719-2531-4da7-b1c1-7ac24f0f2802" providerId="ADAL" clId="{617974FC-5474-4934-B50A-B7A3CEF8DC54}" dt="2023-05-11T08:55:32.511" v="382" actId="478"/>
          <ac:picMkLst>
            <pc:docMk/>
            <pc:sldMk cId="753974934" sldId="268"/>
            <ac:picMk id="2" creationId="{48E7B97E-9BA7-201A-D5D7-4B1865A30F4E}"/>
          </ac:picMkLst>
        </pc:picChg>
        <pc:picChg chg="add mod">
          <ac:chgData name="Jordana Stacey" userId="5c5ba719-2531-4da7-b1c1-7ac24f0f2802" providerId="ADAL" clId="{617974FC-5474-4934-B50A-B7A3CEF8DC54}" dt="2023-05-11T08:55:33.452" v="383"/>
          <ac:picMkLst>
            <pc:docMk/>
            <pc:sldMk cId="753974934" sldId="268"/>
            <ac:picMk id="3" creationId="{AE71F175-03C1-AC30-AA3C-8DF95BA41D74}"/>
          </ac:picMkLst>
        </pc:picChg>
      </pc:sldChg>
      <pc:sldChg chg="addSp delSp modSp mod">
        <pc:chgData name="Jordana Stacey" userId="5c5ba719-2531-4da7-b1c1-7ac24f0f2802" providerId="ADAL" clId="{617974FC-5474-4934-B50A-B7A3CEF8DC54}" dt="2023-05-11T09:07:33.353" v="465" actId="1076"/>
        <pc:sldMkLst>
          <pc:docMk/>
          <pc:sldMk cId="983921289" sldId="275"/>
        </pc:sldMkLst>
        <pc:spChg chg="add del mod">
          <ac:chgData name="Jordana Stacey" userId="5c5ba719-2531-4da7-b1c1-7ac24f0f2802" providerId="ADAL" clId="{617974FC-5474-4934-B50A-B7A3CEF8DC54}" dt="2023-05-11T08:52:38.746" v="219" actId="478"/>
          <ac:spMkLst>
            <pc:docMk/>
            <pc:sldMk cId="983921289" sldId="275"/>
            <ac:spMk id="7" creationId="{A576CE15-98E8-CC39-26F4-4E89071D951D}"/>
          </ac:spMkLst>
        </pc:spChg>
        <pc:spChg chg="add del mod">
          <ac:chgData name="Jordana Stacey" userId="5c5ba719-2531-4da7-b1c1-7ac24f0f2802" providerId="ADAL" clId="{617974FC-5474-4934-B50A-B7A3CEF8DC54}" dt="2023-05-11T09:07:12.863" v="458" actId="478"/>
          <ac:spMkLst>
            <pc:docMk/>
            <pc:sldMk cId="983921289" sldId="275"/>
            <ac:spMk id="11" creationId="{52C65C10-CDFF-CE45-1F2E-30ABE9A8142D}"/>
          </ac:spMkLst>
        </pc:spChg>
        <pc:spChg chg="add del mod">
          <ac:chgData name="Jordana Stacey" userId="5c5ba719-2531-4da7-b1c1-7ac24f0f2802" providerId="ADAL" clId="{617974FC-5474-4934-B50A-B7A3CEF8DC54}" dt="2023-05-11T09:07:29.947" v="464" actId="478"/>
          <ac:spMkLst>
            <pc:docMk/>
            <pc:sldMk cId="983921289" sldId="275"/>
            <ac:spMk id="12" creationId="{BEB3386A-D39F-EE17-1898-B426747573B9}"/>
          </ac:spMkLst>
        </pc:spChg>
        <pc:spChg chg="mod">
          <ac:chgData name="Jordana Stacey" userId="5c5ba719-2531-4da7-b1c1-7ac24f0f2802" providerId="ADAL" clId="{617974FC-5474-4934-B50A-B7A3CEF8DC54}" dt="2023-05-11T09:07:33.353" v="465" actId="1076"/>
          <ac:spMkLst>
            <pc:docMk/>
            <pc:sldMk cId="983921289" sldId="275"/>
            <ac:spMk id="21" creationId="{D1DDEE8C-2165-44A2-2A54-A4A9FEB249BF}"/>
          </ac:spMkLst>
        </pc:spChg>
        <pc:picChg chg="add mod">
          <ac:chgData name="Jordana Stacey" userId="5c5ba719-2531-4da7-b1c1-7ac24f0f2802" providerId="ADAL" clId="{617974FC-5474-4934-B50A-B7A3CEF8DC54}" dt="2023-05-11T08:55:29.083" v="381"/>
          <ac:picMkLst>
            <pc:docMk/>
            <pc:sldMk cId="983921289" sldId="275"/>
            <ac:picMk id="9" creationId="{C8EE44FE-18E7-C4D6-6FBA-6F0180170258}"/>
          </ac:picMkLst>
        </pc:picChg>
        <pc:picChg chg="del">
          <ac:chgData name="Jordana Stacey" userId="5c5ba719-2531-4da7-b1c1-7ac24f0f2802" providerId="ADAL" clId="{617974FC-5474-4934-B50A-B7A3CEF8DC54}" dt="2023-05-11T08:55:28.274" v="380" actId="478"/>
          <ac:picMkLst>
            <pc:docMk/>
            <pc:sldMk cId="983921289" sldId="275"/>
            <ac:picMk id="22" creationId="{F51A438A-FCDD-2D10-1C68-9609CBC65F49}"/>
          </ac:picMkLst>
        </pc:picChg>
      </pc:sldChg>
      <pc:sldChg chg="addSp delSp modSp mod">
        <pc:chgData name="Jordana Stacey" userId="5c5ba719-2531-4da7-b1c1-7ac24f0f2802" providerId="ADAL" clId="{617974FC-5474-4934-B50A-B7A3CEF8DC54}" dt="2023-05-11T08:55:08.172" v="375" actId="478"/>
        <pc:sldMkLst>
          <pc:docMk/>
          <pc:sldMk cId="1493662902" sldId="277"/>
        </pc:sldMkLst>
        <pc:spChg chg="add del mod">
          <ac:chgData name="Jordana Stacey" userId="5c5ba719-2531-4da7-b1c1-7ac24f0f2802" providerId="ADAL" clId="{617974FC-5474-4934-B50A-B7A3CEF8DC54}" dt="2023-05-11T08:53:58.336" v="329" actId="478"/>
          <ac:spMkLst>
            <pc:docMk/>
            <pc:sldMk cId="1493662902" sldId="277"/>
            <ac:spMk id="2" creationId="{0387464E-F159-8C86-2B42-086B1AEBFAFF}"/>
          </ac:spMkLst>
        </pc:spChg>
        <pc:spChg chg="mod">
          <ac:chgData name="Jordana Stacey" userId="5c5ba719-2531-4da7-b1c1-7ac24f0f2802" providerId="ADAL" clId="{617974FC-5474-4934-B50A-B7A3CEF8DC54}" dt="2023-05-11T08:54:33.650" v="357" actId="1036"/>
          <ac:spMkLst>
            <pc:docMk/>
            <pc:sldMk cId="1493662902" sldId="277"/>
            <ac:spMk id="4" creationId="{8BAEA14E-8456-E949-5FA6-764F37E512D1}"/>
          </ac:spMkLst>
        </pc:spChg>
        <pc:spChg chg="mod">
          <ac:chgData name="Jordana Stacey" userId="5c5ba719-2531-4da7-b1c1-7ac24f0f2802" providerId="ADAL" clId="{617974FC-5474-4934-B50A-B7A3CEF8DC54}" dt="2023-05-11T08:54:33.650" v="357" actId="1036"/>
          <ac:spMkLst>
            <pc:docMk/>
            <pc:sldMk cId="1493662902" sldId="277"/>
            <ac:spMk id="5" creationId="{2EEA2E98-1E68-6256-8EF3-3F401ABE0F0F}"/>
          </ac:spMkLst>
        </pc:spChg>
        <pc:spChg chg="mod">
          <ac:chgData name="Jordana Stacey" userId="5c5ba719-2531-4da7-b1c1-7ac24f0f2802" providerId="ADAL" clId="{617974FC-5474-4934-B50A-B7A3CEF8DC54}" dt="2023-05-11T08:53:38.567" v="233" actId="14100"/>
          <ac:spMkLst>
            <pc:docMk/>
            <pc:sldMk cId="1493662902" sldId="277"/>
            <ac:spMk id="9" creationId="{604A3BD7-386A-8C18-4C93-1DA7592847F5}"/>
          </ac:spMkLst>
        </pc:spChg>
        <pc:picChg chg="add del mod">
          <ac:chgData name="Jordana Stacey" userId="5c5ba719-2531-4da7-b1c1-7ac24f0f2802" providerId="ADAL" clId="{617974FC-5474-4934-B50A-B7A3CEF8DC54}" dt="2023-05-11T08:55:08.172" v="375" actId="478"/>
          <ac:picMkLst>
            <pc:docMk/>
            <pc:sldMk cId="1493662902" sldId="277"/>
            <ac:picMk id="3" creationId="{7209783D-1500-BD95-696E-3F57377F7C46}"/>
          </ac:picMkLst>
        </pc:picChg>
        <pc:picChg chg="mod">
          <ac:chgData name="Jordana Stacey" userId="5c5ba719-2531-4da7-b1c1-7ac24f0f2802" providerId="ADAL" clId="{617974FC-5474-4934-B50A-B7A3CEF8DC54}" dt="2023-05-11T08:55:07.228" v="374" actId="1076"/>
          <ac:picMkLst>
            <pc:docMk/>
            <pc:sldMk cId="1493662902" sldId="277"/>
            <ac:picMk id="6" creationId="{FFA4469F-FDE2-303E-EAC9-85600D985A5C}"/>
          </ac:picMkLst>
        </pc:picChg>
      </pc:sldChg>
      <pc:sldChg chg="modSp mod">
        <pc:chgData name="Jordana Stacey" userId="5c5ba719-2531-4da7-b1c1-7ac24f0f2802" providerId="ADAL" clId="{617974FC-5474-4934-B50A-B7A3CEF8DC54}" dt="2023-05-11T09:03:32.229" v="399" actId="1036"/>
        <pc:sldMkLst>
          <pc:docMk/>
          <pc:sldMk cId="2129238853" sldId="284"/>
        </pc:sldMkLst>
        <pc:spChg chg="mod">
          <ac:chgData name="Jordana Stacey" userId="5c5ba719-2531-4da7-b1c1-7ac24f0f2802" providerId="ADAL" clId="{617974FC-5474-4934-B50A-B7A3CEF8DC54}" dt="2023-05-11T09:03:32.229" v="399" actId="1036"/>
          <ac:spMkLst>
            <pc:docMk/>
            <pc:sldMk cId="2129238853" sldId="284"/>
            <ac:spMk id="2" creationId="{747E4ED8-B745-310E-1444-BE159B3F5296}"/>
          </ac:spMkLst>
        </pc:spChg>
        <pc:spChg chg="mod">
          <ac:chgData name="Jordana Stacey" userId="5c5ba719-2531-4da7-b1c1-7ac24f0f2802" providerId="ADAL" clId="{617974FC-5474-4934-B50A-B7A3CEF8DC54}" dt="2023-05-11T08:50:22.586" v="165" actId="1036"/>
          <ac:spMkLst>
            <pc:docMk/>
            <pc:sldMk cId="2129238853" sldId="284"/>
            <ac:spMk id="3" creationId="{3012C16B-A876-5322-4B38-D570AEDF21E6}"/>
          </ac:spMkLst>
        </pc:spChg>
        <pc:picChg chg="mod">
          <ac:chgData name="Jordana Stacey" userId="5c5ba719-2531-4da7-b1c1-7ac24f0f2802" providerId="ADAL" clId="{617974FC-5474-4934-B50A-B7A3CEF8DC54}" dt="2023-05-11T08:49:00.658" v="136" actId="1035"/>
          <ac:picMkLst>
            <pc:docMk/>
            <pc:sldMk cId="2129238853" sldId="284"/>
            <ac:picMk id="17" creationId="{245AE53E-7152-77EE-9162-049019FD0A4A}"/>
          </ac:picMkLst>
        </pc:picChg>
      </pc:sldChg>
      <pc:sldChg chg="addSp modSp mod">
        <pc:chgData name="Jordana Stacey" userId="5c5ba719-2531-4da7-b1c1-7ac24f0f2802" providerId="ADAL" clId="{617974FC-5474-4934-B50A-B7A3CEF8DC54}" dt="2023-05-12T11:28:01.024" v="979" actId="403"/>
        <pc:sldMkLst>
          <pc:docMk/>
          <pc:sldMk cId="3287100498" sldId="285"/>
        </pc:sldMkLst>
        <pc:spChg chg="add mod">
          <ac:chgData name="Jordana Stacey" userId="5c5ba719-2531-4da7-b1c1-7ac24f0f2802" providerId="ADAL" clId="{617974FC-5474-4934-B50A-B7A3CEF8DC54}" dt="2023-05-12T11:28:01.024" v="979" actId="403"/>
          <ac:spMkLst>
            <pc:docMk/>
            <pc:sldMk cId="3287100498" sldId="285"/>
            <ac:spMk id="2" creationId="{3057A612-00A0-DD55-37E8-88C1C31DCA8B}"/>
          </ac:spMkLst>
        </pc:spChg>
      </pc:sldChg>
      <pc:sldChg chg="addSp delSp modSp mod">
        <pc:chgData name="Jordana Stacey" userId="5c5ba719-2531-4da7-b1c1-7ac24f0f2802" providerId="ADAL" clId="{617974FC-5474-4934-B50A-B7A3CEF8DC54}" dt="2023-05-11T08:51:59.184" v="201" actId="478"/>
        <pc:sldMkLst>
          <pc:docMk/>
          <pc:sldMk cId="1785844542" sldId="289"/>
        </pc:sldMkLst>
        <pc:spChg chg="mod">
          <ac:chgData name="Jordana Stacey" userId="5c5ba719-2531-4da7-b1c1-7ac24f0f2802" providerId="ADAL" clId="{617974FC-5474-4934-B50A-B7A3CEF8DC54}" dt="2023-05-11T08:51:51.024" v="199" actId="1036"/>
          <ac:spMkLst>
            <pc:docMk/>
            <pc:sldMk cId="1785844542" sldId="289"/>
            <ac:spMk id="2" creationId="{25698962-C806-1BEC-69CA-34B0C3C1FB18}"/>
          </ac:spMkLst>
        </pc:spChg>
        <pc:spChg chg="add del mod">
          <ac:chgData name="Jordana Stacey" userId="5c5ba719-2531-4da7-b1c1-7ac24f0f2802" providerId="ADAL" clId="{617974FC-5474-4934-B50A-B7A3CEF8DC54}" dt="2023-05-11T08:51:15.759" v="172" actId="478"/>
          <ac:spMkLst>
            <pc:docMk/>
            <pc:sldMk cId="1785844542" sldId="289"/>
            <ac:spMk id="5" creationId="{E18ABA71-71BC-A4DD-000B-076AB9F45C30}"/>
          </ac:spMkLst>
        </pc:spChg>
        <pc:spChg chg="add del mod">
          <ac:chgData name="Jordana Stacey" userId="5c5ba719-2531-4da7-b1c1-7ac24f0f2802" providerId="ADAL" clId="{617974FC-5474-4934-B50A-B7A3CEF8DC54}" dt="2023-05-11T08:51:59.184" v="201" actId="478"/>
          <ac:spMkLst>
            <pc:docMk/>
            <pc:sldMk cId="1785844542" sldId="289"/>
            <ac:spMk id="7" creationId="{4835DE54-C5BE-D800-4B22-4C7084159F57}"/>
          </ac:spMkLst>
        </pc:spChg>
        <pc:spChg chg="mod">
          <ac:chgData name="Jordana Stacey" userId="5c5ba719-2531-4da7-b1c1-7ac24f0f2802" providerId="ADAL" clId="{617974FC-5474-4934-B50A-B7A3CEF8DC54}" dt="2023-05-11T08:51:51.024" v="199" actId="1036"/>
          <ac:spMkLst>
            <pc:docMk/>
            <pc:sldMk cId="1785844542" sldId="289"/>
            <ac:spMk id="22" creationId="{70971A06-89C7-28FE-4A3E-2DE9BBE37ACE}"/>
          </ac:spMkLst>
        </pc:spChg>
        <pc:picChg chg="add mod">
          <ac:chgData name="Jordana Stacey" userId="5c5ba719-2531-4da7-b1c1-7ac24f0f2802" providerId="ADAL" clId="{617974FC-5474-4934-B50A-B7A3CEF8DC54}" dt="2023-05-11T08:51:45.597" v="178"/>
          <ac:picMkLst>
            <pc:docMk/>
            <pc:sldMk cId="1785844542" sldId="289"/>
            <ac:picMk id="6" creationId="{1CF6BC34-183D-84EA-0DCF-A5566C472118}"/>
          </ac:picMkLst>
        </pc:picChg>
        <pc:picChg chg="del">
          <ac:chgData name="Jordana Stacey" userId="5c5ba719-2531-4da7-b1c1-7ac24f0f2802" providerId="ADAL" clId="{617974FC-5474-4934-B50A-B7A3CEF8DC54}" dt="2023-05-11T08:51:42.238" v="177" actId="478"/>
          <ac:picMkLst>
            <pc:docMk/>
            <pc:sldMk cId="1785844542" sldId="289"/>
            <ac:picMk id="23" creationId="{4D42EF96-4110-97CE-CD6E-8C16FD5D7A6C}"/>
          </ac:picMkLst>
        </pc:picChg>
      </pc:sldChg>
      <pc:sldChg chg="addSp delSp modSp mod">
        <pc:chgData name="Jordana Stacey" userId="5c5ba719-2531-4da7-b1c1-7ac24f0f2802" providerId="ADAL" clId="{617974FC-5474-4934-B50A-B7A3CEF8DC54}" dt="2023-05-12T11:20:24.251" v="850" actId="20577"/>
        <pc:sldMkLst>
          <pc:docMk/>
          <pc:sldMk cId="2458281927" sldId="290"/>
        </pc:sldMkLst>
        <pc:spChg chg="mod">
          <ac:chgData name="Jordana Stacey" userId="5c5ba719-2531-4da7-b1c1-7ac24f0f2802" providerId="ADAL" clId="{617974FC-5474-4934-B50A-B7A3CEF8DC54}" dt="2023-05-11T09:06:03.598" v="455" actId="1076"/>
          <ac:spMkLst>
            <pc:docMk/>
            <pc:sldMk cId="2458281927" sldId="290"/>
            <ac:spMk id="10" creationId="{D5C004A5-4F5F-05D7-1D8E-7224151445DC}"/>
          </ac:spMkLst>
        </pc:spChg>
        <pc:spChg chg="mod">
          <ac:chgData name="Jordana Stacey" userId="5c5ba719-2531-4da7-b1c1-7ac24f0f2802" providerId="ADAL" clId="{617974FC-5474-4934-B50A-B7A3CEF8DC54}" dt="2023-05-12T11:20:24.251" v="850" actId="20577"/>
          <ac:spMkLst>
            <pc:docMk/>
            <pc:sldMk cId="2458281927" sldId="290"/>
            <ac:spMk id="13" creationId="{0F336DF8-6AF7-23CC-7EE6-E2E59A1310C9}"/>
          </ac:spMkLst>
        </pc:spChg>
        <pc:picChg chg="add mod">
          <ac:chgData name="Jordana Stacey" userId="5c5ba719-2531-4da7-b1c1-7ac24f0f2802" providerId="ADAL" clId="{617974FC-5474-4934-B50A-B7A3CEF8DC54}" dt="2023-05-11T08:55:25.885" v="379"/>
          <ac:picMkLst>
            <pc:docMk/>
            <pc:sldMk cId="2458281927" sldId="290"/>
            <ac:picMk id="5" creationId="{79626FD9-EF2F-929E-D58B-9B7BCB54ED78}"/>
          </ac:picMkLst>
        </pc:picChg>
        <pc:picChg chg="del">
          <ac:chgData name="Jordana Stacey" userId="5c5ba719-2531-4da7-b1c1-7ac24f0f2802" providerId="ADAL" clId="{617974FC-5474-4934-B50A-B7A3CEF8DC54}" dt="2023-05-11T08:55:25.083" v="378" actId="478"/>
          <ac:picMkLst>
            <pc:docMk/>
            <pc:sldMk cId="2458281927" sldId="290"/>
            <ac:picMk id="14" creationId="{6BAA75C0-840F-5C24-DFD2-ACE786E3F974}"/>
          </ac:picMkLst>
        </pc:picChg>
      </pc:sldChg>
      <pc:sldChg chg="delSp modSp mod">
        <pc:chgData name="Jordana Stacey" userId="5c5ba719-2531-4da7-b1c1-7ac24f0f2802" providerId="ADAL" clId="{617974FC-5474-4934-B50A-B7A3CEF8DC54}" dt="2023-05-11T10:28:30.723" v="750" actId="1076"/>
        <pc:sldMkLst>
          <pc:docMk/>
          <pc:sldMk cId="3229328192" sldId="292"/>
        </pc:sldMkLst>
        <pc:spChg chg="mod">
          <ac:chgData name="Jordana Stacey" userId="5c5ba719-2531-4da7-b1c1-7ac24f0f2802" providerId="ADAL" clId="{617974FC-5474-4934-B50A-B7A3CEF8DC54}" dt="2023-05-11T10:28:30.723" v="750" actId="1076"/>
          <ac:spMkLst>
            <pc:docMk/>
            <pc:sldMk cId="3229328192" sldId="292"/>
            <ac:spMk id="4" creationId="{4C308E65-23F9-24A1-914C-248C723C6E60}"/>
          </ac:spMkLst>
        </pc:spChg>
        <pc:spChg chg="del mod">
          <ac:chgData name="Jordana Stacey" userId="5c5ba719-2531-4da7-b1c1-7ac24f0f2802" providerId="ADAL" clId="{617974FC-5474-4934-B50A-B7A3CEF8DC54}" dt="2023-05-11T10:27:32.781" v="734" actId="478"/>
          <ac:spMkLst>
            <pc:docMk/>
            <pc:sldMk cId="3229328192" sldId="292"/>
            <ac:spMk id="13" creationId="{3C4B8DCF-1FFB-B4DE-2BB4-8FFBB621B77F}"/>
          </ac:spMkLst>
        </pc:spChg>
      </pc:sldChg>
      <pc:sldChg chg="delSp modSp mod">
        <pc:chgData name="Jordana Stacey" userId="5c5ba719-2531-4da7-b1c1-7ac24f0f2802" providerId="ADAL" clId="{617974FC-5474-4934-B50A-B7A3CEF8DC54}" dt="2023-05-11T10:28:53.395" v="752" actId="1076"/>
        <pc:sldMkLst>
          <pc:docMk/>
          <pc:sldMk cId="1800663307" sldId="293"/>
        </pc:sldMkLst>
        <pc:spChg chg="del">
          <ac:chgData name="Jordana Stacey" userId="5c5ba719-2531-4da7-b1c1-7ac24f0f2802" providerId="ADAL" clId="{617974FC-5474-4934-B50A-B7A3CEF8DC54}" dt="2023-05-11T10:27:27.657" v="733" actId="478"/>
          <ac:spMkLst>
            <pc:docMk/>
            <pc:sldMk cId="1800663307" sldId="293"/>
            <ac:spMk id="2" creationId="{A53C7925-1498-FF23-6497-F465E389D614}"/>
          </ac:spMkLst>
        </pc:spChg>
        <pc:spChg chg="mod">
          <ac:chgData name="Jordana Stacey" userId="5c5ba719-2531-4da7-b1c1-7ac24f0f2802" providerId="ADAL" clId="{617974FC-5474-4934-B50A-B7A3CEF8DC54}" dt="2023-05-11T10:28:53.395" v="752" actId="1076"/>
          <ac:spMkLst>
            <pc:docMk/>
            <pc:sldMk cId="1800663307" sldId="293"/>
            <ac:spMk id="35" creationId="{E9F7E85F-8762-4598-9C24-60021F9120EE}"/>
          </ac:spMkLst>
        </pc:spChg>
      </pc:sldChg>
      <pc:sldChg chg="modSp mod">
        <pc:chgData name="Jordana Stacey" userId="5c5ba719-2531-4da7-b1c1-7ac24f0f2802" providerId="ADAL" clId="{617974FC-5474-4934-B50A-B7A3CEF8DC54}" dt="2023-05-11T10:39:48.850" v="798" actId="555"/>
        <pc:sldMkLst>
          <pc:docMk/>
          <pc:sldMk cId="2900743355" sldId="294"/>
        </pc:sldMkLst>
        <pc:spChg chg="mod">
          <ac:chgData name="Jordana Stacey" userId="5c5ba719-2531-4da7-b1c1-7ac24f0f2802" providerId="ADAL" clId="{617974FC-5474-4934-B50A-B7A3CEF8DC54}" dt="2023-05-11T10:29:01.914" v="753" actId="1076"/>
          <ac:spMkLst>
            <pc:docMk/>
            <pc:sldMk cId="2900743355" sldId="294"/>
            <ac:spMk id="16" creationId="{00A30AD2-CA81-5955-3A8E-4DA4E70AE63D}"/>
          </ac:spMkLst>
        </pc:spChg>
        <pc:picChg chg="mod">
          <ac:chgData name="Jordana Stacey" userId="5c5ba719-2531-4da7-b1c1-7ac24f0f2802" providerId="ADAL" clId="{617974FC-5474-4934-B50A-B7A3CEF8DC54}" dt="2023-05-11T10:39:48.850" v="798" actId="555"/>
          <ac:picMkLst>
            <pc:docMk/>
            <pc:sldMk cId="2900743355" sldId="294"/>
            <ac:picMk id="6" creationId="{CFC08F88-BE11-9D17-46BB-66129678C328}"/>
          </ac:picMkLst>
        </pc:picChg>
        <pc:picChg chg="mod">
          <ac:chgData name="Jordana Stacey" userId="5c5ba719-2531-4da7-b1c1-7ac24f0f2802" providerId="ADAL" clId="{617974FC-5474-4934-B50A-B7A3CEF8DC54}" dt="2023-05-11T10:39:45.694" v="797" actId="12789"/>
          <ac:picMkLst>
            <pc:docMk/>
            <pc:sldMk cId="2900743355" sldId="294"/>
            <ac:picMk id="9" creationId="{4EC2D598-F224-5B41-D5B3-910E3897ED18}"/>
          </ac:picMkLst>
        </pc:picChg>
        <pc:picChg chg="mod">
          <ac:chgData name="Jordana Stacey" userId="5c5ba719-2531-4da7-b1c1-7ac24f0f2802" providerId="ADAL" clId="{617974FC-5474-4934-B50A-B7A3CEF8DC54}" dt="2023-05-11T10:39:42.662" v="796" actId="554"/>
          <ac:picMkLst>
            <pc:docMk/>
            <pc:sldMk cId="2900743355" sldId="294"/>
            <ac:picMk id="11" creationId="{B32CFA9C-471A-B91A-D548-8D17271C490A}"/>
          </ac:picMkLst>
        </pc:picChg>
        <pc:picChg chg="mod">
          <ac:chgData name="Jordana Stacey" userId="5c5ba719-2531-4da7-b1c1-7ac24f0f2802" providerId="ADAL" clId="{617974FC-5474-4934-B50A-B7A3CEF8DC54}" dt="2023-05-11T10:39:45.694" v="797" actId="12789"/>
          <ac:picMkLst>
            <pc:docMk/>
            <pc:sldMk cId="2900743355" sldId="294"/>
            <ac:picMk id="13" creationId="{A36A56A8-C702-3C79-7650-9F8081B3B301}"/>
          </ac:picMkLst>
        </pc:picChg>
        <pc:picChg chg="mod">
          <ac:chgData name="Jordana Stacey" userId="5c5ba719-2531-4da7-b1c1-7ac24f0f2802" providerId="ADAL" clId="{617974FC-5474-4934-B50A-B7A3CEF8DC54}" dt="2023-05-11T10:39:48.850" v="798" actId="555"/>
          <ac:picMkLst>
            <pc:docMk/>
            <pc:sldMk cId="2900743355" sldId="294"/>
            <ac:picMk id="15" creationId="{C94CEFC1-624B-9A84-9722-90B4D368FCD9}"/>
          </ac:picMkLst>
        </pc:picChg>
        <pc:picChg chg="mod">
          <ac:chgData name="Jordana Stacey" userId="5c5ba719-2531-4da7-b1c1-7ac24f0f2802" providerId="ADAL" clId="{617974FC-5474-4934-B50A-B7A3CEF8DC54}" dt="2023-05-11T10:39:42.662" v="796" actId="554"/>
          <ac:picMkLst>
            <pc:docMk/>
            <pc:sldMk cId="2900743355" sldId="294"/>
            <ac:picMk id="17" creationId="{9A75F321-8AF2-69B7-B36F-CC4E990DE1F7}"/>
          </ac:picMkLst>
        </pc:picChg>
      </pc:sldChg>
      <pc:sldChg chg="addSp delSp modSp mod">
        <pc:chgData name="Jordana Stacey" userId="5c5ba719-2531-4da7-b1c1-7ac24f0f2802" providerId="ADAL" clId="{617974FC-5474-4934-B50A-B7A3CEF8DC54}" dt="2023-05-11T09:08:37.595" v="476" actId="403"/>
        <pc:sldMkLst>
          <pc:docMk/>
          <pc:sldMk cId="3315357982" sldId="297"/>
        </pc:sldMkLst>
        <pc:spChg chg="mod">
          <ac:chgData name="Jordana Stacey" userId="5c5ba719-2531-4da7-b1c1-7ac24f0f2802" providerId="ADAL" clId="{617974FC-5474-4934-B50A-B7A3CEF8DC54}" dt="2023-05-11T09:08:37.595" v="476" actId="403"/>
          <ac:spMkLst>
            <pc:docMk/>
            <pc:sldMk cId="3315357982" sldId="297"/>
            <ac:spMk id="13" creationId="{0F336DF8-6AF7-23CC-7EE6-E2E59A1310C9}"/>
          </ac:spMkLst>
        </pc:spChg>
        <pc:picChg chg="add mod">
          <ac:chgData name="Jordana Stacey" userId="5c5ba719-2531-4da7-b1c1-7ac24f0f2802" providerId="ADAL" clId="{617974FC-5474-4934-B50A-B7A3CEF8DC54}" dt="2023-05-11T08:55:40.154" v="385"/>
          <ac:picMkLst>
            <pc:docMk/>
            <pc:sldMk cId="3315357982" sldId="297"/>
            <ac:picMk id="2" creationId="{88FF6FBB-8929-3552-21CA-72615E4EE09B}"/>
          </ac:picMkLst>
        </pc:picChg>
        <pc:picChg chg="del">
          <ac:chgData name="Jordana Stacey" userId="5c5ba719-2531-4da7-b1c1-7ac24f0f2802" providerId="ADAL" clId="{617974FC-5474-4934-B50A-B7A3CEF8DC54}" dt="2023-05-11T08:55:39.184" v="384" actId="478"/>
          <ac:picMkLst>
            <pc:docMk/>
            <pc:sldMk cId="3315357982" sldId="297"/>
            <ac:picMk id="14" creationId="{6BAA75C0-840F-5C24-DFD2-ACE786E3F974}"/>
          </ac:picMkLst>
        </pc:picChg>
      </pc:sldChg>
      <pc:sldChg chg="addSp delSp modSp mod">
        <pc:chgData name="Jordana Stacey" userId="5c5ba719-2531-4da7-b1c1-7ac24f0f2802" providerId="ADAL" clId="{617974FC-5474-4934-B50A-B7A3CEF8DC54}" dt="2023-05-12T11:18:52.500" v="807" actId="20577"/>
        <pc:sldMkLst>
          <pc:docMk/>
          <pc:sldMk cId="3509826729" sldId="298"/>
        </pc:sldMkLst>
        <pc:spChg chg="add del mod">
          <ac:chgData name="Jordana Stacey" userId="5c5ba719-2531-4da7-b1c1-7ac24f0f2802" providerId="ADAL" clId="{617974FC-5474-4934-B50A-B7A3CEF8DC54}" dt="2023-05-11T08:52:17.546" v="214" actId="478"/>
          <ac:spMkLst>
            <pc:docMk/>
            <pc:sldMk cId="3509826729" sldId="298"/>
            <ac:spMk id="2" creationId="{7EFE7D06-662D-46B8-A730-C8ADBD12FD16}"/>
          </ac:spMkLst>
        </pc:spChg>
        <pc:spChg chg="mod">
          <ac:chgData name="Jordana Stacey" userId="5c5ba719-2531-4da7-b1c1-7ac24f0f2802" providerId="ADAL" clId="{617974FC-5474-4934-B50A-B7A3CEF8DC54}" dt="2023-05-12T11:18:52.500" v="807" actId="20577"/>
          <ac:spMkLst>
            <pc:docMk/>
            <pc:sldMk cId="3509826729" sldId="298"/>
            <ac:spMk id="14" creationId="{4713282B-9904-A280-7851-974011199740}"/>
          </ac:spMkLst>
        </pc:spChg>
        <pc:spChg chg="mod">
          <ac:chgData name="Jordana Stacey" userId="5c5ba719-2531-4da7-b1c1-7ac24f0f2802" providerId="ADAL" clId="{617974FC-5474-4934-B50A-B7A3CEF8DC54}" dt="2023-05-11T10:31:09.387" v="763" actId="1037"/>
          <ac:spMkLst>
            <pc:docMk/>
            <pc:sldMk cId="3509826729" sldId="298"/>
            <ac:spMk id="20" creationId="{C1D5DAC8-3857-0C09-79A4-1898973A5639}"/>
          </ac:spMkLst>
        </pc:spChg>
        <pc:spChg chg="mod">
          <ac:chgData name="Jordana Stacey" userId="5c5ba719-2531-4da7-b1c1-7ac24f0f2802" providerId="ADAL" clId="{617974FC-5474-4934-B50A-B7A3CEF8DC54}" dt="2023-05-12T11:18:43.718" v="805" actId="20577"/>
          <ac:spMkLst>
            <pc:docMk/>
            <pc:sldMk cId="3509826729" sldId="298"/>
            <ac:spMk id="21" creationId="{D1DDEE8C-2165-44A2-2A54-A4A9FEB249BF}"/>
          </ac:spMkLst>
        </pc:spChg>
        <pc:picChg chg="add mod">
          <ac:chgData name="Jordana Stacey" userId="5c5ba719-2531-4da7-b1c1-7ac24f0f2802" providerId="ADAL" clId="{617974FC-5474-4934-B50A-B7A3CEF8DC54}" dt="2023-05-11T08:55:19.486" v="377"/>
          <ac:picMkLst>
            <pc:docMk/>
            <pc:sldMk cId="3509826729" sldId="298"/>
            <ac:picMk id="3" creationId="{16602C80-4EAE-16FE-4428-E6D02B9C199D}"/>
          </ac:picMkLst>
        </pc:picChg>
        <pc:picChg chg="del">
          <ac:chgData name="Jordana Stacey" userId="5c5ba719-2531-4da7-b1c1-7ac24f0f2802" providerId="ADAL" clId="{617974FC-5474-4934-B50A-B7A3CEF8DC54}" dt="2023-05-11T08:55:18.650" v="376" actId="478"/>
          <ac:picMkLst>
            <pc:docMk/>
            <pc:sldMk cId="3509826729" sldId="298"/>
            <ac:picMk id="22" creationId="{F51A438A-FCDD-2D10-1C68-9609CBC65F49}"/>
          </ac:picMkLst>
        </pc:picChg>
      </pc:sldChg>
      <pc:sldChg chg="addSp delSp modSp mod">
        <pc:chgData name="Jordana Stacey" userId="5c5ba719-2531-4da7-b1c1-7ac24f0f2802" providerId="ADAL" clId="{617974FC-5474-4934-B50A-B7A3CEF8DC54}" dt="2023-05-11T09:05:38.690" v="448" actId="1036"/>
        <pc:sldMkLst>
          <pc:docMk/>
          <pc:sldMk cId="2657209656" sldId="299"/>
        </pc:sldMkLst>
        <pc:spChg chg="mod">
          <ac:chgData name="Jordana Stacey" userId="5c5ba719-2531-4da7-b1c1-7ac24f0f2802" providerId="ADAL" clId="{617974FC-5474-4934-B50A-B7A3CEF8DC54}" dt="2023-05-11T09:05:34.928" v="438" actId="1035"/>
          <ac:spMkLst>
            <pc:docMk/>
            <pc:sldMk cId="2657209656" sldId="299"/>
            <ac:spMk id="4" creationId="{8BAEA14E-8456-E949-5FA6-764F37E512D1}"/>
          </ac:spMkLst>
        </pc:spChg>
        <pc:spChg chg="mod">
          <ac:chgData name="Jordana Stacey" userId="5c5ba719-2531-4da7-b1c1-7ac24f0f2802" providerId="ADAL" clId="{617974FC-5474-4934-B50A-B7A3CEF8DC54}" dt="2023-05-11T09:05:38.690" v="448" actId="1036"/>
          <ac:spMkLst>
            <pc:docMk/>
            <pc:sldMk cId="2657209656" sldId="299"/>
            <ac:spMk id="5" creationId="{2EEA2E98-1E68-6256-8EF3-3F401ABE0F0F}"/>
          </ac:spMkLst>
        </pc:spChg>
        <pc:spChg chg="mod">
          <ac:chgData name="Jordana Stacey" userId="5c5ba719-2531-4da7-b1c1-7ac24f0f2802" providerId="ADAL" clId="{617974FC-5474-4934-B50A-B7A3CEF8DC54}" dt="2023-05-11T09:05:13.341" v="413" actId="14100"/>
          <ac:spMkLst>
            <pc:docMk/>
            <pc:sldMk cId="2657209656" sldId="299"/>
            <ac:spMk id="9" creationId="{604A3BD7-386A-8C18-4C93-1DA7592847F5}"/>
          </ac:spMkLst>
        </pc:spChg>
        <pc:picChg chg="add mod">
          <ac:chgData name="Jordana Stacey" userId="5c5ba719-2531-4da7-b1c1-7ac24f0f2802" providerId="ADAL" clId="{617974FC-5474-4934-B50A-B7A3CEF8DC54}" dt="2023-05-11T09:04:51.166" v="409"/>
          <ac:picMkLst>
            <pc:docMk/>
            <pc:sldMk cId="2657209656" sldId="299"/>
            <ac:picMk id="2" creationId="{F99B5DCF-DEC9-8628-1917-856B3DFFBEDD}"/>
          </ac:picMkLst>
        </pc:picChg>
        <pc:picChg chg="del">
          <ac:chgData name="Jordana Stacey" userId="5c5ba719-2531-4da7-b1c1-7ac24f0f2802" providerId="ADAL" clId="{617974FC-5474-4934-B50A-B7A3CEF8DC54}" dt="2023-05-11T09:04:49.842" v="408" actId="478"/>
          <ac:picMkLst>
            <pc:docMk/>
            <pc:sldMk cId="2657209656" sldId="299"/>
            <ac:picMk id="6" creationId="{FFA4469F-FDE2-303E-EAC9-85600D985A5C}"/>
          </ac:picMkLst>
        </pc:picChg>
        <pc:picChg chg="mod modCrop">
          <ac:chgData name="Jordana Stacey" userId="5c5ba719-2531-4da7-b1c1-7ac24f0f2802" providerId="ADAL" clId="{617974FC-5474-4934-B50A-B7A3CEF8DC54}" dt="2023-05-11T09:05:08.083" v="412" actId="732"/>
          <ac:picMkLst>
            <pc:docMk/>
            <pc:sldMk cId="2657209656" sldId="299"/>
            <ac:picMk id="11" creationId="{092AA41D-2DE0-AFC3-92C5-9DB85CA2A10B}"/>
          </ac:picMkLst>
        </pc:picChg>
      </pc:sldChg>
      <pc:sldChg chg="addSp delSp modSp mod">
        <pc:chgData name="Jordana Stacey" userId="5c5ba719-2531-4da7-b1c1-7ac24f0f2802" providerId="ADAL" clId="{617974FC-5474-4934-B50A-B7A3CEF8DC54}" dt="2023-05-11T10:26:55.111" v="730"/>
        <pc:sldMkLst>
          <pc:docMk/>
          <pc:sldMk cId="1244174535" sldId="300"/>
        </pc:sldMkLst>
        <pc:spChg chg="mod">
          <ac:chgData name="Jordana Stacey" userId="5c5ba719-2531-4da7-b1c1-7ac24f0f2802" providerId="ADAL" clId="{617974FC-5474-4934-B50A-B7A3CEF8DC54}" dt="2023-05-11T10:26:34.502" v="728" actId="1076"/>
          <ac:spMkLst>
            <pc:docMk/>
            <pc:sldMk cId="1244174535" sldId="300"/>
            <ac:spMk id="2" creationId="{25698962-C806-1BEC-69CA-34B0C3C1FB18}"/>
          </ac:spMkLst>
        </pc:spChg>
        <pc:spChg chg="del mod">
          <ac:chgData name="Jordana Stacey" userId="5c5ba719-2531-4da7-b1c1-7ac24f0f2802" providerId="ADAL" clId="{617974FC-5474-4934-B50A-B7A3CEF8DC54}" dt="2023-05-11T09:57:32.338" v="545" actId="478"/>
          <ac:spMkLst>
            <pc:docMk/>
            <pc:sldMk cId="1244174535" sldId="300"/>
            <ac:spMk id="4" creationId="{8BBDA533-BB75-847A-47F2-666383FFCD52}"/>
          </ac:spMkLst>
        </pc:spChg>
        <pc:spChg chg="add del mod">
          <ac:chgData name="Jordana Stacey" userId="5c5ba719-2531-4da7-b1c1-7ac24f0f2802" providerId="ADAL" clId="{617974FC-5474-4934-B50A-B7A3CEF8DC54}" dt="2023-05-11T09:33:01.758" v="538" actId="478"/>
          <ac:spMkLst>
            <pc:docMk/>
            <pc:sldMk cId="1244174535" sldId="300"/>
            <ac:spMk id="5" creationId="{267D15A6-61AC-F534-B416-A2A358A10155}"/>
          </ac:spMkLst>
        </pc:spChg>
        <pc:spChg chg="add del mod">
          <ac:chgData name="Jordana Stacey" userId="5c5ba719-2531-4da7-b1c1-7ac24f0f2802" providerId="ADAL" clId="{617974FC-5474-4934-B50A-B7A3CEF8DC54}" dt="2023-05-11T09:57:23.506" v="542" actId="478"/>
          <ac:spMkLst>
            <pc:docMk/>
            <pc:sldMk cId="1244174535" sldId="300"/>
            <ac:spMk id="7" creationId="{88D6E338-EE4B-2244-6318-E614363CAA26}"/>
          </ac:spMkLst>
        </pc:spChg>
        <pc:spChg chg="add mod ord">
          <ac:chgData name="Jordana Stacey" userId="5c5ba719-2531-4da7-b1c1-7ac24f0f2802" providerId="ADAL" clId="{617974FC-5474-4934-B50A-B7A3CEF8DC54}" dt="2023-05-11T10:26:27.055" v="727" actId="167"/>
          <ac:spMkLst>
            <pc:docMk/>
            <pc:sldMk cId="1244174535" sldId="300"/>
            <ac:spMk id="8" creationId="{0C4F52F7-1F88-6704-EA3D-0D6CED87E20D}"/>
          </ac:spMkLst>
        </pc:spChg>
        <pc:spChg chg="add del mod">
          <ac:chgData name="Jordana Stacey" userId="5c5ba719-2531-4da7-b1c1-7ac24f0f2802" providerId="ADAL" clId="{617974FC-5474-4934-B50A-B7A3CEF8DC54}" dt="2023-05-11T10:20:09.742" v="556" actId="478"/>
          <ac:spMkLst>
            <pc:docMk/>
            <pc:sldMk cId="1244174535" sldId="300"/>
            <ac:spMk id="9" creationId="{B50AB741-0997-C6A5-C002-90C37969DF40}"/>
          </ac:spMkLst>
        </pc:spChg>
        <pc:spChg chg="add mod">
          <ac:chgData name="Jordana Stacey" userId="5c5ba719-2531-4da7-b1c1-7ac24f0f2802" providerId="ADAL" clId="{617974FC-5474-4934-B50A-B7A3CEF8DC54}" dt="2023-05-11T10:25:25.459" v="647" actId="1037"/>
          <ac:spMkLst>
            <pc:docMk/>
            <pc:sldMk cId="1244174535" sldId="300"/>
            <ac:spMk id="10" creationId="{5F6C9A02-5E86-36C8-77A7-A88F9AB0707F}"/>
          </ac:spMkLst>
        </pc:spChg>
        <pc:spChg chg="add del mod">
          <ac:chgData name="Jordana Stacey" userId="5c5ba719-2531-4da7-b1c1-7ac24f0f2802" providerId="ADAL" clId="{617974FC-5474-4934-B50A-B7A3CEF8DC54}" dt="2023-05-11T10:25:55.759" v="658" actId="478"/>
          <ac:spMkLst>
            <pc:docMk/>
            <pc:sldMk cId="1244174535" sldId="300"/>
            <ac:spMk id="11" creationId="{EB9166E9-3355-9BE7-7DB2-602426B04976}"/>
          </ac:spMkLst>
        </pc:spChg>
        <pc:spChg chg="add del mod ord">
          <ac:chgData name="Jordana Stacey" userId="5c5ba719-2531-4da7-b1c1-7ac24f0f2802" providerId="ADAL" clId="{617974FC-5474-4934-B50A-B7A3CEF8DC54}" dt="2023-05-11T10:26:36.300" v="729" actId="478"/>
          <ac:spMkLst>
            <pc:docMk/>
            <pc:sldMk cId="1244174535" sldId="300"/>
            <ac:spMk id="13" creationId="{3267526D-C8D9-52C1-4CEF-876388D5F0FB}"/>
          </ac:spMkLst>
        </pc:spChg>
        <pc:picChg chg="del mod">
          <ac:chgData name="Jordana Stacey" userId="5c5ba719-2531-4da7-b1c1-7ac24f0f2802" providerId="ADAL" clId="{617974FC-5474-4934-B50A-B7A3CEF8DC54}" dt="2023-05-11T10:19:52.253" v="553" actId="478"/>
          <ac:picMkLst>
            <pc:docMk/>
            <pc:sldMk cId="1244174535" sldId="300"/>
            <ac:picMk id="3" creationId="{9E502C6B-B7D2-0BC5-F7F1-2CF0234F2F39}"/>
          </ac:picMkLst>
        </pc:picChg>
        <pc:picChg chg="mod modCrop">
          <ac:chgData name="Jordana Stacey" userId="5c5ba719-2531-4da7-b1c1-7ac24f0f2802" providerId="ADAL" clId="{617974FC-5474-4934-B50A-B7A3CEF8DC54}" dt="2023-05-11T10:25:41.461" v="655" actId="1076"/>
          <ac:picMkLst>
            <pc:docMk/>
            <pc:sldMk cId="1244174535" sldId="300"/>
            <ac:picMk id="6" creationId="{7F1004B8-E3E3-9643-7C31-895075E6EC24}"/>
          </ac:picMkLst>
        </pc:picChg>
        <pc:picChg chg="mod modCrop">
          <ac:chgData name="Jordana Stacey" userId="5c5ba719-2531-4da7-b1c1-7ac24f0f2802" providerId="ADAL" clId="{617974FC-5474-4934-B50A-B7A3CEF8DC54}" dt="2023-05-11T10:25:22.693" v="644" actId="1076"/>
          <ac:picMkLst>
            <pc:docMk/>
            <pc:sldMk cId="1244174535" sldId="300"/>
            <ac:picMk id="12" creationId="{3B525C60-FBF6-FD96-F65C-F47FAEAA322D}"/>
          </ac:picMkLst>
        </pc:picChg>
        <pc:picChg chg="mod modCrop">
          <ac:chgData name="Jordana Stacey" userId="5c5ba719-2531-4da7-b1c1-7ac24f0f2802" providerId="ADAL" clId="{617974FC-5474-4934-B50A-B7A3CEF8DC54}" dt="2023-05-11T10:25:17.915" v="643" actId="1076"/>
          <ac:picMkLst>
            <pc:docMk/>
            <pc:sldMk cId="1244174535" sldId="300"/>
            <ac:picMk id="14" creationId="{B6ED82F8-B056-3A73-074E-D1471E9A5BAF}"/>
          </ac:picMkLst>
        </pc:picChg>
        <pc:picChg chg="add mod">
          <ac:chgData name="Jordana Stacey" userId="5c5ba719-2531-4da7-b1c1-7ac24f0f2802" providerId="ADAL" clId="{617974FC-5474-4934-B50A-B7A3CEF8DC54}" dt="2023-05-11T10:26:55.111" v="730"/>
          <ac:picMkLst>
            <pc:docMk/>
            <pc:sldMk cId="1244174535" sldId="300"/>
            <ac:picMk id="15" creationId="{F1714FDB-0AD4-F49A-C046-E6FE4F0D1DF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D8F9A9-C24C-43DE-ABB3-B41FD2D29F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5C74DBB-9729-F2E5-6E69-79C7186D7C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2A8717-1E35-488D-AC8D-EB6F88D74A36}" type="datetimeFigureOut">
              <a:rPr lang="en-GB" smtClean="0"/>
              <a:t>18/05/2023</a:t>
            </a:fld>
            <a:endParaRPr lang="en-GB"/>
          </a:p>
        </p:txBody>
      </p:sp>
      <p:sp>
        <p:nvSpPr>
          <p:cNvPr id="4" name="Footer Placeholder 3">
            <a:extLst>
              <a:ext uri="{FF2B5EF4-FFF2-40B4-BE49-F238E27FC236}">
                <a16:creationId xmlns:a16="http://schemas.microsoft.com/office/drawing/2014/main" id="{A770856C-9CA0-8F76-E6E1-4F9534FD41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40849E8-A1D2-56CC-857C-7BF3A1CDF9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F59337-3DDE-489D-93F6-A31A184EB45B}" type="slidenum">
              <a:rPr lang="en-GB" smtClean="0"/>
              <a:t>‹#›</a:t>
            </a:fld>
            <a:endParaRPr lang="en-GB"/>
          </a:p>
        </p:txBody>
      </p:sp>
    </p:spTree>
    <p:extLst>
      <p:ext uri="{BB962C8B-B14F-4D97-AF65-F5344CB8AC3E}">
        <p14:creationId xmlns:p14="http://schemas.microsoft.com/office/powerpoint/2010/main" val="3740985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31B25-A68E-4DF5-B9C6-DB8CE8AB8B8D}" type="datetimeFigureOut">
              <a:rPr lang="en-GB" smtClean="0"/>
              <a:t>18/05/2023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8564D-081D-4927-AB7F-5C43C017AC8C}" type="slidenum">
              <a:rPr lang="en-GB" smtClean="0"/>
              <a:t>‹#›</a:t>
            </a:fld>
            <a:endParaRPr lang="en-GB"/>
          </a:p>
        </p:txBody>
      </p:sp>
    </p:spTree>
    <p:extLst>
      <p:ext uri="{BB962C8B-B14F-4D97-AF65-F5344CB8AC3E}">
        <p14:creationId xmlns:p14="http://schemas.microsoft.com/office/powerpoint/2010/main" val="680844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everyone I'm ben fisher the head of projects at Ebsford environmental and today I'm going to give you a contractors perspective on weir removals and a particular challenge of understanding how much impact is too much impact when working in a river</a:t>
            </a:r>
          </a:p>
          <a:p>
            <a:endParaRPr lang="en-GB" dirty="0"/>
          </a:p>
          <a:p>
            <a:r>
              <a:rPr lang="en-GB" dirty="0"/>
              <a:t>Believe it or not the photo of me in the programme was only taken last year…it can be stressful business taking out weirs. Its certainly not for everyone</a:t>
            </a:r>
          </a:p>
        </p:txBody>
      </p:sp>
      <p:sp>
        <p:nvSpPr>
          <p:cNvPr id="4" name="Slide Number Placeholder 3"/>
          <p:cNvSpPr>
            <a:spLocks noGrp="1"/>
          </p:cNvSpPr>
          <p:nvPr>
            <p:ph type="sldNum" sz="quarter" idx="5"/>
          </p:nvPr>
        </p:nvSpPr>
        <p:spPr/>
        <p:txBody>
          <a:bodyPr/>
          <a:lstStyle/>
          <a:p>
            <a:fld id="{35C8564D-081D-4927-AB7F-5C43C017AC8C}" type="slidenum">
              <a:rPr lang="en-GB" smtClean="0"/>
              <a:t>1</a:t>
            </a:fld>
            <a:endParaRPr lang="en-GB"/>
          </a:p>
        </p:txBody>
      </p:sp>
    </p:spTree>
    <p:extLst>
      <p:ext uri="{BB962C8B-B14F-4D97-AF65-F5344CB8AC3E}">
        <p14:creationId xmlns:p14="http://schemas.microsoft.com/office/powerpoint/2010/main" val="4094254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we have spoken about some of our challenges I thought it would be worthwhile touching on some of the weirs we have removed. The methods we used, and the lessons we learnt – there's been quite a few of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Creamery Weir, located in Dumfries and Galloway was the first weir we removed back in 2016 for the river and fisheries trust on behalf of </a:t>
            </a:r>
            <a:r>
              <a:rPr lang="en-GB" dirty="0" err="1"/>
              <a:t>Sepa</a:t>
            </a:r>
            <a:r>
              <a:rPr lang="en-GB" dirty="0"/>
              <a:t>. Creamery Weir was a 3.5m high barrier that spanned 13.5m wide across the Old Mill Burn.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design involved a series of step pools to manage the fall in gradient along the length.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Our first thought was how to manage the water, … by pass channel not suitable  so we selected over pumping with three 6 inch pumps – suitable for summer flow… unfortunately we didn't get too many normal summer flows during our time on site. On average we achieved about a day at a time of working in the dry before the water levels rose and breached the dams, saturating the works area – not the end of the world but did mean stopping works often and waiting for the site to adjust.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Fortunately  -  as we have learnt to often the case with these 100 year old structures deconstruction happens quicker than expected so we were able to complete on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35C8564D-081D-4927-AB7F-5C43C017AC8C}" type="slidenum">
              <a:rPr lang="en-GB" smtClean="0"/>
              <a:t>10</a:t>
            </a:fld>
            <a:endParaRPr lang="en-GB"/>
          </a:p>
        </p:txBody>
      </p:sp>
    </p:spTree>
    <p:extLst>
      <p:ext uri="{BB962C8B-B14F-4D97-AF65-F5344CB8AC3E}">
        <p14:creationId xmlns:p14="http://schemas.microsoft.com/office/powerpoint/2010/main" val="1168685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others have touched on today Ennerdale was around 50m wide with a height of around 2m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Given what we learnt at Creamery weir over pumping was out of the question and with only access from the right hand bank, diverting the river, would have meant flooding out the only area we had to work from.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meant we had to work with the water in the live channel.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Implemented a range of measures to try reduce our impact including works phasing, flow manipulation, working platforms &amp; finally downstream in channel measures.</a:t>
            </a:r>
          </a:p>
          <a:p>
            <a:endParaRPr lang="en-GB" dirty="0"/>
          </a:p>
        </p:txBody>
      </p:sp>
      <p:sp>
        <p:nvSpPr>
          <p:cNvPr id="4" name="Slide Number Placeholder 3"/>
          <p:cNvSpPr>
            <a:spLocks noGrp="1"/>
          </p:cNvSpPr>
          <p:nvPr>
            <p:ph type="sldNum" sz="quarter" idx="5"/>
          </p:nvPr>
        </p:nvSpPr>
        <p:spPr/>
        <p:txBody>
          <a:bodyPr/>
          <a:lstStyle/>
          <a:p>
            <a:fld id="{35C8564D-081D-4927-AB7F-5C43C017AC8C}" type="slidenum">
              <a:rPr lang="en-GB" smtClean="0"/>
              <a:t>11</a:t>
            </a:fld>
            <a:endParaRPr lang="en-GB"/>
          </a:p>
        </p:txBody>
      </p:sp>
    </p:spTree>
    <p:extLst>
      <p:ext uri="{BB962C8B-B14F-4D97-AF65-F5344CB8AC3E}">
        <p14:creationId xmlns:p14="http://schemas.microsoft.com/office/powerpoint/2010/main" val="3508768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Co-incidentally Google earth updated its imagery midway through the scheme which helps to show this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Working with the river dynamics we Notched the weir on the right hand bank. This encouraged water to run down the right hand bank around the island and into the stone access track. This had multiple benefits, firstly it gave us access into this section of the river round to the left hand bank of the weir and secondly it slowed the flow pooling the water encouraging sediment to drop out.</a:t>
            </a:r>
          </a:p>
          <a:p>
            <a:endParaRPr lang="en-GB" dirty="0"/>
          </a:p>
        </p:txBody>
      </p:sp>
      <p:sp>
        <p:nvSpPr>
          <p:cNvPr id="4" name="Slide Number Placeholder 3"/>
          <p:cNvSpPr>
            <a:spLocks noGrp="1"/>
          </p:cNvSpPr>
          <p:nvPr>
            <p:ph type="sldNum" sz="quarter" idx="5"/>
          </p:nvPr>
        </p:nvSpPr>
        <p:spPr/>
        <p:txBody>
          <a:bodyPr/>
          <a:lstStyle/>
          <a:p>
            <a:fld id="{35C8564D-081D-4927-AB7F-5C43C017AC8C}" type="slidenum">
              <a:rPr lang="en-GB" smtClean="0"/>
              <a:t>12</a:t>
            </a:fld>
            <a:endParaRPr lang="en-GB"/>
          </a:p>
        </p:txBody>
      </p:sp>
    </p:spTree>
    <p:extLst>
      <p:ext uri="{BB962C8B-B14F-4D97-AF65-F5344CB8AC3E}">
        <p14:creationId xmlns:p14="http://schemas.microsoft.com/office/powerpoint/2010/main" val="1059605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method for managing the water can have a huge impact on project costs </a:t>
            </a:r>
          </a:p>
          <a:p>
            <a:endParaRPr lang="en-GB" dirty="0"/>
          </a:p>
          <a:p>
            <a:r>
              <a:rPr lang="en-GB" dirty="0"/>
              <a:t>If we are starting and stopping works – what levels of turbidity and Dissolved Oxygen should we work to before we stop? This information at tender stage would be incredible.</a:t>
            </a:r>
          </a:p>
          <a:p>
            <a:endParaRPr lang="en-GB" dirty="0"/>
          </a:p>
          <a:p>
            <a:endParaRPr lang="en-GB" dirty="0"/>
          </a:p>
          <a:p>
            <a:r>
              <a:rPr lang="en-GB" dirty="0"/>
              <a:t>Ive posed the question again How much impact is to much impact?</a:t>
            </a:r>
          </a:p>
          <a:p>
            <a:endParaRPr lang="en-GB" dirty="0"/>
          </a:p>
          <a:p>
            <a:r>
              <a:rPr lang="en-GB" dirty="0"/>
              <a:t>Well we obviously still don’t know the answer to this. But If we could work with stakeholders to     .. What we will see is..</a:t>
            </a:r>
          </a:p>
          <a:p>
            <a:endParaRPr lang="en-GB" dirty="0"/>
          </a:p>
          <a:p>
            <a:r>
              <a:rPr lang="en-GB" dirty="0"/>
              <a:t>Probably more cost effective weir removals, better performing contractors and certainly a much more seamless and stress free removal process</a:t>
            </a:r>
          </a:p>
          <a:p>
            <a:endParaRPr lang="en-GB" dirty="0"/>
          </a:p>
        </p:txBody>
      </p:sp>
      <p:sp>
        <p:nvSpPr>
          <p:cNvPr id="4" name="Slide Number Placeholder 3"/>
          <p:cNvSpPr>
            <a:spLocks noGrp="1"/>
          </p:cNvSpPr>
          <p:nvPr>
            <p:ph type="sldNum" sz="quarter" idx="5"/>
          </p:nvPr>
        </p:nvSpPr>
        <p:spPr/>
        <p:txBody>
          <a:bodyPr/>
          <a:lstStyle/>
          <a:p>
            <a:fld id="{35C8564D-081D-4927-AB7F-5C43C017AC8C}" type="slidenum">
              <a:rPr lang="en-GB" smtClean="0"/>
              <a:t>13</a:t>
            </a:fld>
            <a:endParaRPr lang="en-GB"/>
          </a:p>
        </p:txBody>
      </p:sp>
    </p:spTree>
    <p:extLst>
      <p:ext uri="{BB962C8B-B14F-4D97-AF65-F5344CB8AC3E}">
        <p14:creationId xmlns:p14="http://schemas.microsoft.com/office/powerpoint/2010/main" val="296435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C8564D-081D-4927-AB7F-5C43C017AC8C}" type="slidenum">
              <a:rPr lang="en-GB" smtClean="0"/>
              <a:t>14</a:t>
            </a:fld>
            <a:endParaRPr lang="en-GB"/>
          </a:p>
        </p:txBody>
      </p:sp>
    </p:spTree>
    <p:extLst>
      <p:ext uri="{BB962C8B-B14F-4D97-AF65-F5344CB8AC3E}">
        <p14:creationId xmlns:p14="http://schemas.microsoft.com/office/powerpoint/2010/main" val="2193106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Should probably say that quietly</a:t>
            </a:r>
          </a:p>
          <a:p>
            <a:endParaRPr lang="en-GB" dirty="0"/>
          </a:p>
          <a:p>
            <a:r>
              <a:rPr lang="en-GB" dirty="0"/>
              <a:t>“What has Japanese knotweed got to do with Weir Removals  I bet your thinking?” … well in truth absolutely nothing…. But it did give us a pathway into the river industry</a:t>
            </a:r>
          </a:p>
          <a:p>
            <a:endParaRPr lang="en-GB" dirty="0"/>
          </a:p>
          <a:p>
            <a:r>
              <a:rPr lang="en-GB" dirty="0"/>
              <a:t>Within a couple of years Japanese knotweed work evolved into invasive species control around watercourses and then quite quickly moved into the restoration of rivers.</a:t>
            </a:r>
          </a:p>
          <a:p>
            <a:endParaRPr lang="en-GB" dirty="0"/>
          </a:p>
          <a:p>
            <a:r>
              <a:rPr lang="en-GB" dirty="0"/>
              <a:t>Thanks Lev!</a:t>
            </a:r>
          </a:p>
        </p:txBody>
      </p:sp>
      <p:sp>
        <p:nvSpPr>
          <p:cNvPr id="4" name="Slide Number Placeholder 3"/>
          <p:cNvSpPr>
            <a:spLocks noGrp="1"/>
          </p:cNvSpPr>
          <p:nvPr>
            <p:ph type="sldNum" sz="quarter" idx="5"/>
          </p:nvPr>
        </p:nvSpPr>
        <p:spPr/>
        <p:txBody>
          <a:bodyPr/>
          <a:lstStyle/>
          <a:p>
            <a:fld id="{35C8564D-081D-4927-AB7F-5C43C017AC8C}" type="slidenum">
              <a:rPr lang="en-GB" smtClean="0"/>
              <a:t>2</a:t>
            </a:fld>
            <a:endParaRPr lang="en-GB"/>
          </a:p>
        </p:txBody>
      </p:sp>
    </p:spTree>
    <p:extLst>
      <p:ext uri="{BB962C8B-B14F-4D97-AF65-F5344CB8AC3E}">
        <p14:creationId xmlns:p14="http://schemas.microsoft.com/office/powerpoint/2010/main" val="61354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real quick agenda</a:t>
            </a:r>
          </a:p>
          <a:p>
            <a:endParaRPr lang="en-GB" dirty="0"/>
          </a:p>
          <a:p>
            <a:r>
              <a:rPr lang="en-GB" dirty="0"/>
              <a:t>Key challenges and our approach when planning, pricing and then delivering works.</a:t>
            </a:r>
          </a:p>
          <a:p>
            <a:endParaRPr lang="en-GB" dirty="0"/>
          </a:p>
          <a:p>
            <a:r>
              <a:rPr lang="en-GB" dirty="0"/>
              <a:t>We will go through a couple of case studies</a:t>
            </a:r>
          </a:p>
          <a:p>
            <a:endParaRPr lang="en-GB" dirty="0"/>
          </a:p>
          <a:p>
            <a:r>
              <a:rPr lang="en-GB" dirty="0"/>
              <a:t>And then finally look at how we can make things better.</a:t>
            </a:r>
          </a:p>
          <a:p>
            <a:endParaRPr lang="en-GB" dirty="0"/>
          </a:p>
        </p:txBody>
      </p:sp>
      <p:sp>
        <p:nvSpPr>
          <p:cNvPr id="4" name="Slide Number Placeholder 3"/>
          <p:cNvSpPr>
            <a:spLocks noGrp="1"/>
          </p:cNvSpPr>
          <p:nvPr>
            <p:ph type="sldNum" sz="quarter" idx="5"/>
          </p:nvPr>
        </p:nvSpPr>
        <p:spPr/>
        <p:txBody>
          <a:bodyPr/>
          <a:lstStyle/>
          <a:p>
            <a:fld id="{35C8564D-081D-4927-AB7F-5C43C017AC8C}" type="slidenum">
              <a:rPr lang="en-GB" smtClean="0"/>
              <a:t>3</a:t>
            </a:fld>
            <a:endParaRPr lang="en-GB"/>
          </a:p>
        </p:txBody>
      </p:sp>
    </p:spTree>
    <p:extLst>
      <p:ext uri="{BB962C8B-B14F-4D97-AF65-F5344CB8AC3E}">
        <p14:creationId xmlns:p14="http://schemas.microsoft.com/office/powerpoint/2010/main" val="3965786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Managing our impact on the river is without a doubt the biggest challenge we face as a contractor when removing a weir. The key things we are trying to manage are both the turbidity of the water.. We want to keep this as low as possible, and dissolved oxygen.. We want to keep this as high as possible.</a:t>
            </a:r>
          </a:p>
          <a:p>
            <a:endParaRPr lang="en-GB" dirty="0"/>
          </a:p>
          <a:p>
            <a:r>
              <a:rPr lang="en-GB" dirty="0"/>
              <a:t>Managing our impact on the river becomes much easier when we can manage the water. There are various ways we can do this, some more expensive than others. </a:t>
            </a:r>
          </a:p>
          <a:p>
            <a:r>
              <a:rPr lang="en-GB" dirty="0"/>
              <a:t>The more expensive approaches include a diversion channel around the weir or over pumping.</a:t>
            </a:r>
          </a:p>
          <a:p>
            <a:endParaRPr lang="en-GB" dirty="0"/>
          </a:p>
          <a:p>
            <a:r>
              <a:rPr lang="en-GB" dirty="0"/>
              <a:t>More cost effective approaches includes diversion channels and works phasing</a:t>
            </a:r>
          </a:p>
          <a:p>
            <a:endParaRPr lang="en-GB" dirty="0"/>
          </a:p>
          <a:p>
            <a:r>
              <a:rPr lang="en-GB" dirty="0"/>
              <a:t>Finally if we accept that some tasks require us to work in a live river channel, we will implement start stop processes based on Dissolved Oxygen and Turbidity readings. This is great for managing impact but given that the hourly cost for people and equipment when taking out large structures can be in excess of £700 per hour can get expensive quite quickly. 1 works hour followed by 1 hours downtime -  can double our cost.</a:t>
            </a:r>
          </a:p>
          <a:p>
            <a:endParaRPr lang="en-GB" dirty="0"/>
          </a:p>
        </p:txBody>
      </p:sp>
      <p:sp>
        <p:nvSpPr>
          <p:cNvPr id="4" name="Slide Number Placeholder 3"/>
          <p:cNvSpPr>
            <a:spLocks noGrp="1"/>
          </p:cNvSpPr>
          <p:nvPr>
            <p:ph type="sldNum" sz="quarter" idx="5"/>
          </p:nvPr>
        </p:nvSpPr>
        <p:spPr/>
        <p:txBody>
          <a:bodyPr/>
          <a:lstStyle/>
          <a:p>
            <a:fld id="{35C8564D-081D-4927-AB7F-5C43C017AC8C}" type="slidenum">
              <a:rPr lang="en-GB" smtClean="0"/>
              <a:t>4</a:t>
            </a:fld>
            <a:endParaRPr lang="en-GB"/>
          </a:p>
        </p:txBody>
      </p:sp>
    </p:spTree>
    <p:extLst>
      <p:ext uri="{BB962C8B-B14F-4D97-AF65-F5344CB8AC3E}">
        <p14:creationId xmlns:p14="http://schemas.microsoft.com/office/powerpoint/2010/main" val="2572059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a:p>
            <a:r>
              <a:rPr lang="en-GB" dirty="0"/>
              <a:t>In addition to the methods of managing water on the previous slide, every project should have a combination of the following in place downstream of the works area. </a:t>
            </a:r>
          </a:p>
          <a:p>
            <a:endParaRPr lang="en-GB" dirty="0"/>
          </a:p>
          <a:p>
            <a:r>
              <a:rPr lang="en-GB" dirty="0"/>
              <a:t>The key aim of the in channel measures are to try slow the flow of the water and encourage sediment to drop out before moving downstream</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just when you think you’ve got the perfect methodology for managing water and all of the downstream measures you could wish </a:t>
            </a:r>
            <a:r>
              <a:rPr lang="en-GB" dirty="0" err="1"/>
              <a:t>for..in</a:t>
            </a:r>
            <a:r>
              <a:rPr lang="en-GB" dirty="0"/>
              <a:t> order to remove the weir with the lowest possible impact – along comes the great British weather.</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35C8564D-081D-4927-AB7F-5C43C017AC8C}" type="slidenum">
              <a:rPr lang="en-GB" smtClean="0"/>
              <a:t>5</a:t>
            </a:fld>
            <a:endParaRPr lang="en-GB"/>
          </a:p>
        </p:txBody>
      </p:sp>
    </p:spTree>
    <p:extLst>
      <p:ext uri="{BB962C8B-B14F-4D97-AF65-F5344CB8AC3E}">
        <p14:creationId xmlns:p14="http://schemas.microsoft.com/office/powerpoint/2010/main" val="2733815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Weve</a:t>
            </a:r>
            <a:r>
              <a:rPr lang="en-GB" dirty="0"/>
              <a:t> got aqua dams flying down stream in Derbyshire </a:t>
            </a:r>
          </a:p>
          <a:p>
            <a:endParaRPr lang="en-GB" dirty="0"/>
          </a:p>
          <a:p>
            <a:r>
              <a:rPr lang="en-GB" dirty="0" err="1"/>
              <a:t>Weve</a:t>
            </a:r>
            <a:r>
              <a:rPr lang="en-GB" dirty="0"/>
              <a:t> got an over flowing bypass culvert in </a:t>
            </a:r>
            <a:r>
              <a:rPr lang="en-GB" dirty="0" err="1"/>
              <a:t>solihull</a:t>
            </a:r>
            <a:endParaRPr lang="en-GB" dirty="0"/>
          </a:p>
          <a:p>
            <a:endParaRPr lang="en-GB" dirty="0"/>
          </a:p>
          <a:p>
            <a:r>
              <a:rPr lang="en-GB" dirty="0"/>
              <a:t>and on the day of taking the first notch of </a:t>
            </a:r>
            <a:r>
              <a:rPr lang="en-GB" dirty="0" err="1"/>
              <a:t>bowston</a:t>
            </a:r>
            <a:r>
              <a:rPr lang="en-GB" dirty="0"/>
              <a:t> weir, the heavens opened upstream sending our sediment controls downstream and leaving the site unsafe to work. Much to the disappointment of some people in the room who had flown from Europe especially to see it.</a:t>
            </a:r>
          </a:p>
        </p:txBody>
      </p:sp>
      <p:sp>
        <p:nvSpPr>
          <p:cNvPr id="4" name="Slide Number Placeholder 3"/>
          <p:cNvSpPr>
            <a:spLocks noGrp="1"/>
          </p:cNvSpPr>
          <p:nvPr>
            <p:ph type="sldNum" sz="quarter" idx="5"/>
          </p:nvPr>
        </p:nvSpPr>
        <p:spPr/>
        <p:txBody>
          <a:bodyPr/>
          <a:lstStyle/>
          <a:p>
            <a:fld id="{35C8564D-081D-4927-AB7F-5C43C017AC8C}" type="slidenum">
              <a:rPr lang="en-GB" smtClean="0"/>
              <a:t>6</a:t>
            </a:fld>
            <a:endParaRPr lang="en-GB"/>
          </a:p>
        </p:txBody>
      </p:sp>
    </p:spTree>
    <p:extLst>
      <p:ext uri="{BB962C8B-B14F-4D97-AF65-F5344CB8AC3E}">
        <p14:creationId xmlns:p14="http://schemas.microsoft.com/office/powerpoint/2010/main" val="2668533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Were going to carry out a little exercise which I hope will illustrate the challenge we have when it comes to managing our impact when pricing and planning a project.</a:t>
            </a:r>
          </a:p>
          <a:p>
            <a:endParaRPr lang="en-GB" dirty="0"/>
          </a:p>
          <a:p>
            <a:r>
              <a:rPr lang="en-GB" dirty="0"/>
              <a:t>Here we have a photo of Horbury Junction Weir near Wakefield on the River Calder.</a:t>
            </a:r>
          </a:p>
          <a:p>
            <a:endParaRPr lang="en-GB" dirty="0"/>
          </a:p>
          <a:p>
            <a:r>
              <a:rPr lang="en-GB" dirty="0"/>
              <a:t>What I would like you to do is decide how much this should cost to remove</a:t>
            </a:r>
          </a:p>
          <a:p>
            <a:endParaRPr lang="en-GB" dirty="0"/>
          </a:p>
          <a:p>
            <a:r>
              <a:rPr lang="en-GB" dirty="0"/>
              <a:t>To help – no over pumping and no bypass channel</a:t>
            </a:r>
          </a:p>
          <a:p>
            <a:endParaRPr lang="en-GB" dirty="0"/>
          </a:p>
          <a:p>
            <a:r>
              <a:rPr lang="en-GB" dirty="0"/>
              <a:t>So based on two very big assumptions. 1 – We are working in a live channel And 2 we don’t need to import any stone to stabilise the bed. All we need to do is remove the weir – how much do you think this should cost?</a:t>
            </a:r>
          </a:p>
          <a:p>
            <a:endParaRPr lang="en-GB" dirty="0"/>
          </a:p>
          <a:p>
            <a:r>
              <a:rPr lang="en-GB" dirty="0"/>
              <a:t>250,000, 500,000 or 1 MILLION Pounds…</a:t>
            </a:r>
          </a:p>
          <a:p>
            <a:endParaRPr lang="en-GB" dirty="0"/>
          </a:p>
          <a:p>
            <a:r>
              <a:rPr lang="en-GB" dirty="0"/>
              <a:t>The good news? Your all right – it could cost any of the above so well done. The main difference between the three costs is time. </a:t>
            </a:r>
          </a:p>
          <a:p>
            <a:endParaRPr lang="en-GB" dirty="0"/>
          </a:p>
          <a:p>
            <a:r>
              <a:rPr lang="en-GB" dirty="0"/>
              <a:t>The bad or challenging news for us – and every other contractor is how do we go about pricing this?</a:t>
            </a:r>
          </a:p>
          <a:p>
            <a:endParaRPr lang="en-GB" dirty="0"/>
          </a:p>
        </p:txBody>
      </p:sp>
      <p:sp>
        <p:nvSpPr>
          <p:cNvPr id="4" name="Slide Number Placeholder 3"/>
          <p:cNvSpPr>
            <a:spLocks noGrp="1"/>
          </p:cNvSpPr>
          <p:nvPr>
            <p:ph type="sldNum" sz="quarter" idx="5"/>
          </p:nvPr>
        </p:nvSpPr>
        <p:spPr/>
        <p:txBody>
          <a:bodyPr/>
          <a:lstStyle/>
          <a:p>
            <a:fld id="{35C8564D-081D-4927-AB7F-5C43C017AC8C}" type="slidenum">
              <a:rPr lang="en-GB" smtClean="0"/>
              <a:t>7</a:t>
            </a:fld>
            <a:endParaRPr lang="en-GB"/>
          </a:p>
        </p:txBody>
      </p:sp>
    </p:spTree>
    <p:extLst>
      <p:ext uri="{BB962C8B-B14F-4D97-AF65-F5344CB8AC3E}">
        <p14:creationId xmlns:p14="http://schemas.microsoft.com/office/powerpoint/2010/main" val="1890125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bg1"/>
                </a:solidFill>
                <a:latin typeface="+mj-lt"/>
              </a:rPr>
              <a:t>Unfortunately in our experience there is a direct inverse correlation between cost + impact on the river when removing a barrier</a:t>
            </a:r>
          </a:p>
          <a:p>
            <a:r>
              <a:rPr lang="en-GB" sz="1200" dirty="0">
                <a:solidFill>
                  <a:schemeClr val="bg1"/>
                </a:solidFill>
                <a:latin typeface="+mj-lt"/>
              </a:rPr>
              <a:t>This isn’t just confined to weir removal but river restoration in general.</a:t>
            </a:r>
          </a:p>
          <a:p>
            <a:endParaRPr lang="en-GB" sz="1200" dirty="0">
              <a:solidFill>
                <a:schemeClr val="bg1"/>
              </a:solidFill>
              <a:latin typeface="+mj-lt"/>
            </a:endParaRPr>
          </a:p>
          <a:p>
            <a:r>
              <a:rPr lang="en-GB" sz="1200" dirty="0">
                <a:solidFill>
                  <a:schemeClr val="bg1"/>
                </a:solidFill>
                <a:latin typeface="+mj-lt"/>
              </a:rPr>
              <a:t>The cheaper the cost - the greater the short term impact.</a:t>
            </a:r>
          </a:p>
          <a:p>
            <a:endParaRPr lang="en-GB" sz="1200" dirty="0">
              <a:solidFill>
                <a:schemeClr val="bg1"/>
              </a:solidFill>
              <a:latin typeface="+mj-lt"/>
            </a:endParaRPr>
          </a:p>
          <a:p>
            <a:endParaRPr lang="en-GB" sz="1200" dirty="0">
              <a:solidFill>
                <a:schemeClr val="bg1"/>
              </a:solidFill>
              <a:latin typeface="+mj-lt"/>
            </a:endParaRPr>
          </a:p>
          <a:p>
            <a:r>
              <a:rPr lang="en-GB" sz="1200" dirty="0">
                <a:solidFill>
                  <a:schemeClr val="bg1"/>
                </a:solidFill>
                <a:latin typeface="+mj-lt"/>
              </a:rPr>
              <a:t>Especially at tender stage when we are pricing it - If we use Horbury as an example</a:t>
            </a:r>
          </a:p>
          <a:p>
            <a:endParaRPr lang="en-GB" sz="1200" dirty="0">
              <a:solidFill>
                <a:schemeClr val="bg1"/>
              </a:solidFill>
              <a:latin typeface="+mj-lt"/>
            </a:endParaRPr>
          </a:p>
          <a:p>
            <a:endParaRPr lang="en-GB" sz="1200" dirty="0">
              <a:solidFill>
                <a:schemeClr val="bg1"/>
              </a:solidFill>
              <a:latin typeface="+mj-lt"/>
            </a:endParaRPr>
          </a:p>
          <a:p>
            <a:endParaRPr lang="en-GB" sz="1200" dirty="0">
              <a:solidFill>
                <a:schemeClr val="bg1"/>
              </a:solidFill>
              <a:latin typeface="+mj-lt"/>
            </a:endParaRPr>
          </a:p>
          <a:p>
            <a:endParaRPr lang="en-GB" dirty="0"/>
          </a:p>
        </p:txBody>
      </p:sp>
      <p:sp>
        <p:nvSpPr>
          <p:cNvPr id="4" name="Slide Number Placeholder 3"/>
          <p:cNvSpPr>
            <a:spLocks noGrp="1"/>
          </p:cNvSpPr>
          <p:nvPr>
            <p:ph type="sldNum" sz="quarter" idx="5"/>
          </p:nvPr>
        </p:nvSpPr>
        <p:spPr/>
        <p:txBody>
          <a:bodyPr/>
          <a:lstStyle/>
          <a:p>
            <a:fld id="{35C8564D-081D-4927-AB7F-5C43C017AC8C}" type="slidenum">
              <a:rPr lang="en-GB" smtClean="0"/>
              <a:t>8</a:t>
            </a:fld>
            <a:endParaRPr lang="en-GB"/>
          </a:p>
        </p:txBody>
      </p:sp>
    </p:spTree>
    <p:extLst>
      <p:ext uri="{BB962C8B-B14F-4D97-AF65-F5344CB8AC3E}">
        <p14:creationId xmlns:p14="http://schemas.microsoft.com/office/powerpoint/2010/main" val="1507095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Working in the natural environment has plenty of challenges and usually some of these are unforeseen,</a:t>
            </a:r>
          </a:p>
          <a:p>
            <a:endParaRPr lang="en-GB" dirty="0"/>
          </a:p>
          <a:p>
            <a:r>
              <a:rPr lang="en-GB" dirty="0"/>
              <a:t>What we have learnt is that as a client its incredibly important to keep the designers and the environment agency involved throughout so that any required changes to suit site conditions can be implemented quickly and seamlessly.</a:t>
            </a:r>
          </a:p>
        </p:txBody>
      </p:sp>
      <p:sp>
        <p:nvSpPr>
          <p:cNvPr id="4" name="Slide Number Placeholder 3"/>
          <p:cNvSpPr>
            <a:spLocks noGrp="1"/>
          </p:cNvSpPr>
          <p:nvPr>
            <p:ph type="sldNum" sz="quarter" idx="5"/>
          </p:nvPr>
        </p:nvSpPr>
        <p:spPr/>
        <p:txBody>
          <a:bodyPr/>
          <a:lstStyle/>
          <a:p>
            <a:fld id="{35C8564D-081D-4927-AB7F-5C43C017AC8C}" type="slidenum">
              <a:rPr lang="en-GB" smtClean="0"/>
              <a:t>9</a:t>
            </a:fld>
            <a:endParaRPr lang="en-GB"/>
          </a:p>
        </p:txBody>
      </p:sp>
    </p:spTree>
    <p:extLst>
      <p:ext uri="{BB962C8B-B14F-4D97-AF65-F5344CB8AC3E}">
        <p14:creationId xmlns:p14="http://schemas.microsoft.com/office/powerpoint/2010/main" val="2208178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835BF-3EE9-61A6-D2B1-3563FCAF90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C0A8456-9FD2-62D4-5063-F24A0C461C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E50BB2E-232E-0F95-449D-CD038CB796CA}"/>
              </a:ext>
            </a:extLst>
          </p:cNvPr>
          <p:cNvSpPr>
            <a:spLocks noGrp="1"/>
          </p:cNvSpPr>
          <p:nvPr>
            <p:ph type="dt" sz="half" idx="10"/>
          </p:nvPr>
        </p:nvSpPr>
        <p:spPr/>
        <p:txBody>
          <a:bodyPr/>
          <a:lstStyle/>
          <a:p>
            <a:fld id="{E2D9751D-72B2-4D97-AD98-ACE6FFD9336A}" type="datetimeFigureOut">
              <a:rPr lang="en-GB" smtClean="0"/>
              <a:t>18/05/2023</a:t>
            </a:fld>
            <a:endParaRPr lang="en-GB"/>
          </a:p>
        </p:txBody>
      </p:sp>
      <p:sp>
        <p:nvSpPr>
          <p:cNvPr id="5" name="Footer Placeholder 4">
            <a:extLst>
              <a:ext uri="{FF2B5EF4-FFF2-40B4-BE49-F238E27FC236}">
                <a16:creationId xmlns:a16="http://schemas.microsoft.com/office/drawing/2014/main" id="{CA34F905-87C2-4F35-1DB7-33727C6366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042E21-15BC-93DD-B49C-A364C5C346ED}"/>
              </a:ext>
            </a:extLst>
          </p:cNvPr>
          <p:cNvSpPr>
            <a:spLocks noGrp="1"/>
          </p:cNvSpPr>
          <p:nvPr>
            <p:ph type="sldNum" sz="quarter" idx="12"/>
          </p:nvPr>
        </p:nvSpPr>
        <p:spPr/>
        <p:txBody>
          <a:bodyPr/>
          <a:lstStyle/>
          <a:p>
            <a:fld id="{719768C4-A772-470A-B6A1-83C71700019D}" type="slidenum">
              <a:rPr lang="en-GB" smtClean="0"/>
              <a:t>‹#›</a:t>
            </a:fld>
            <a:endParaRPr lang="en-GB"/>
          </a:p>
        </p:txBody>
      </p:sp>
    </p:spTree>
    <p:extLst>
      <p:ext uri="{BB962C8B-B14F-4D97-AF65-F5344CB8AC3E}">
        <p14:creationId xmlns:p14="http://schemas.microsoft.com/office/powerpoint/2010/main" val="84058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D481C-CDDF-B6EA-A3D3-89B0369432B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9394260-CA28-0F7D-7CEE-4C56FFAB09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70127B-AD8A-83FE-786C-E20D9ED0654D}"/>
              </a:ext>
            </a:extLst>
          </p:cNvPr>
          <p:cNvSpPr>
            <a:spLocks noGrp="1"/>
          </p:cNvSpPr>
          <p:nvPr>
            <p:ph type="dt" sz="half" idx="10"/>
          </p:nvPr>
        </p:nvSpPr>
        <p:spPr/>
        <p:txBody>
          <a:bodyPr/>
          <a:lstStyle/>
          <a:p>
            <a:fld id="{E2D9751D-72B2-4D97-AD98-ACE6FFD9336A}" type="datetimeFigureOut">
              <a:rPr lang="en-GB" smtClean="0"/>
              <a:t>18/05/2023</a:t>
            </a:fld>
            <a:endParaRPr lang="en-GB"/>
          </a:p>
        </p:txBody>
      </p:sp>
      <p:sp>
        <p:nvSpPr>
          <p:cNvPr id="5" name="Footer Placeholder 4">
            <a:extLst>
              <a:ext uri="{FF2B5EF4-FFF2-40B4-BE49-F238E27FC236}">
                <a16:creationId xmlns:a16="http://schemas.microsoft.com/office/drawing/2014/main" id="{5C90E540-FB08-4117-184B-152E21D39C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9F139F-2699-65B8-1930-3378229949B4}"/>
              </a:ext>
            </a:extLst>
          </p:cNvPr>
          <p:cNvSpPr>
            <a:spLocks noGrp="1"/>
          </p:cNvSpPr>
          <p:nvPr>
            <p:ph type="sldNum" sz="quarter" idx="12"/>
          </p:nvPr>
        </p:nvSpPr>
        <p:spPr/>
        <p:txBody>
          <a:bodyPr/>
          <a:lstStyle/>
          <a:p>
            <a:fld id="{719768C4-A772-470A-B6A1-83C71700019D}" type="slidenum">
              <a:rPr lang="en-GB" smtClean="0"/>
              <a:t>‹#›</a:t>
            </a:fld>
            <a:endParaRPr lang="en-GB"/>
          </a:p>
        </p:txBody>
      </p:sp>
    </p:spTree>
    <p:extLst>
      <p:ext uri="{BB962C8B-B14F-4D97-AF65-F5344CB8AC3E}">
        <p14:creationId xmlns:p14="http://schemas.microsoft.com/office/powerpoint/2010/main" val="294274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370615-CBF1-9423-7A4F-9B795287B560}"/>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7960E6-D623-4FA5-0DC9-82B86A92FBEB}"/>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29ADCD-9E6C-3168-1BE4-BC45E7E6063A}"/>
              </a:ext>
            </a:extLst>
          </p:cNvPr>
          <p:cNvSpPr>
            <a:spLocks noGrp="1"/>
          </p:cNvSpPr>
          <p:nvPr>
            <p:ph type="dt" sz="half" idx="10"/>
          </p:nvPr>
        </p:nvSpPr>
        <p:spPr/>
        <p:txBody>
          <a:bodyPr/>
          <a:lstStyle/>
          <a:p>
            <a:fld id="{E2D9751D-72B2-4D97-AD98-ACE6FFD9336A}" type="datetimeFigureOut">
              <a:rPr lang="en-GB" smtClean="0"/>
              <a:t>18/05/2023</a:t>
            </a:fld>
            <a:endParaRPr lang="en-GB"/>
          </a:p>
        </p:txBody>
      </p:sp>
      <p:sp>
        <p:nvSpPr>
          <p:cNvPr id="5" name="Footer Placeholder 4">
            <a:extLst>
              <a:ext uri="{FF2B5EF4-FFF2-40B4-BE49-F238E27FC236}">
                <a16:creationId xmlns:a16="http://schemas.microsoft.com/office/drawing/2014/main" id="{1986E50D-3782-33A8-5319-3C054BF385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6C27A7-6ABD-5AE6-4ACB-D54DFF144270}"/>
              </a:ext>
            </a:extLst>
          </p:cNvPr>
          <p:cNvSpPr>
            <a:spLocks noGrp="1"/>
          </p:cNvSpPr>
          <p:nvPr>
            <p:ph type="sldNum" sz="quarter" idx="12"/>
          </p:nvPr>
        </p:nvSpPr>
        <p:spPr/>
        <p:txBody>
          <a:bodyPr/>
          <a:lstStyle/>
          <a:p>
            <a:fld id="{719768C4-A772-470A-B6A1-83C71700019D}" type="slidenum">
              <a:rPr lang="en-GB" smtClean="0"/>
              <a:t>‹#›</a:t>
            </a:fld>
            <a:endParaRPr lang="en-GB"/>
          </a:p>
        </p:txBody>
      </p:sp>
    </p:spTree>
    <p:extLst>
      <p:ext uri="{BB962C8B-B14F-4D97-AF65-F5344CB8AC3E}">
        <p14:creationId xmlns:p14="http://schemas.microsoft.com/office/powerpoint/2010/main" val="2060739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029F7-C525-5897-0592-EC5BCB245F8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C7AB19-3A31-4521-6463-26E0D2F4FE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4EB0C3-0B43-7C6C-0B0E-999B29CB6C36}"/>
              </a:ext>
            </a:extLst>
          </p:cNvPr>
          <p:cNvSpPr>
            <a:spLocks noGrp="1"/>
          </p:cNvSpPr>
          <p:nvPr>
            <p:ph type="dt" sz="half" idx="10"/>
          </p:nvPr>
        </p:nvSpPr>
        <p:spPr/>
        <p:txBody>
          <a:bodyPr/>
          <a:lstStyle/>
          <a:p>
            <a:fld id="{E2D9751D-72B2-4D97-AD98-ACE6FFD9336A}" type="datetimeFigureOut">
              <a:rPr lang="en-GB" smtClean="0"/>
              <a:t>18/05/2023</a:t>
            </a:fld>
            <a:endParaRPr lang="en-GB"/>
          </a:p>
        </p:txBody>
      </p:sp>
      <p:sp>
        <p:nvSpPr>
          <p:cNvPr id="5" name="Footer Placeholder 4">
            <a:extLst>
              <a:ext uri="{FF2B5EF4-FFF2-40B4-BE49-F238E27FC236}">
                <a16:creationId xmlns:a16="http://schemas.microsoft.com/office/drawing/2014/main" id="{D24DC660-E462-8D05-7EA5-CB96ADEF31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7078CF-8282-9C28-F93A-2EF553E7D17E}"/>
              </a:ext>
            </a:extLst>
          </p:cNvPr>
          <p:cNvSpPr>
            <a:spLocks noGrp="1"/>
          </p:cNvSpPr>
          <p:nvPr>
            <p:ph type="sldNum" sz="quarter" idx="12"/>
          </p:nvPr>
        </p:nvSpPr>
        <p:spPr/>
        <p:txBody>
          <a:bodyPr/>
          <a:lstStyle/>
          <a:p>
            <a:fld id="{719768C4-A772-470A-B6A1-83C71700019D}" type="slidenum">
              <a:rPr lang="en-GB" smtClean="0"/>
              <a:t>‹#›</a:t>
            </a:fld>
            <a:endParaRPr lang="en-GB"/>
          </a:p>
        </p:txBody>
      </p:sp>
    </p:spTree>
    <p:extLst>
      <p:ext uri="{BB962C8B-B14F-4D97-AF65-F5344CB8AC3E}">
        <p14:creationId xmlns:p14="http://schemas.microsoft.com/office/powerpoint/2010/main" val="39631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B1716-E5C2-1E5A-4A4C-BD57649CC56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787320D-1859-BDE4-F50F-1D7026377421}"/>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7C59C3-43EA-90FE-A454-B821C734B52A}"/>
              </a:ext>
            </a:extLst>
          </p:cNvPr>
          <p:cNvSpPr>
            <a:spLocks noGrp="1"/>
          </p:cNvSpPr>
          <p:nvPr>
            <p:ph type="dt" sz="half" idx="10"/>
          </p:nvPr>
        </p:nvSpPr>
        <p:spPr/>
        <p:txBody>
          <a:bodyPr/>
          <a:lstStyle/>
          <a:p>
            <a:fld id="{E2D9751D-72B2-4D97-AD98-ACE6FFD9336A}" type="datetimeFigureOut">
              <a:rPr lang="en-GB" smtClean="0"/>
              <a:t>18/05/2023</a:t>
            </a:fld>
            <a:endParaRPr lang="en-GB"/>
          </a:p>
        </p:txBody>
      </p:sp>
      <p:sp>
        <p:nvSpPr>
          <p:cNvPr id="5" name="Footer Placeholder 4">
            <a:extLst>
              <a:ext uri="{FF2B5EF4-FFF2-40B4-BE49-F238E27FC236}">
                <a16:creationId xmlns:a16="http://schemas.microsoft.com/office/drawing/2014/main" id="{BB1A3149-A38E-4F48-9704-74CA55616A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A78200-4AF3-93FF-1F73-642B105EAC12}"/>
              </a:ext>
            </a:extLst>
          </p:cNvPr>
          <p:cNvSpPr>
            <a:spLocks noGrp="1"/>
          </p:cNvSpPr>
          <p:nvPr>
            <p:ph type="sldNum" sz="quarter" idx="12"/>
          </p:nvPr>
        </p:nvSpPr>
        <p:spPr/>
        <p:txBody>
          <a:bodyPr/>
          <a:lstStyle/>
          <a:p>
            <a:fld id="{719768C4-A772-470A-B6A1-83C71700019D}" type="slidenum">
              <a:rPr lang="en-GB" smtClean="0"/>
              <a:t>‹#›</a:t>
            </a:fld>
            <a:endParaRPr lang="en-GB"/>
          </a:p>
        </p:txBody>
      </p:sp>
    </p:spTree>
    <p:extLst>
      <p:ext uri="{BB962C8B-B14F-4D97-AF65-F5344CB8AC3E}">
        <p14:creationId xmlns:p14="http://schemas.microsoft.com/office/powerpoint/2010/main" val="2814723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261F9-C319-152E-3A81-572346DBFB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CDFD4D-54D4-803F-2F30-125C41FC35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ADBB60B-D48D-4F01-383C-2180A7CE66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3B0D2E-AA14-BD4D-A5C1-274087500CA2}"/>
              </a:ext>
            </a:extLst>
          </p:cNvPr>
          <p:cNvSpPr>
            <a:spLocks noGrp="1"/>
          </p:cNvSpPr>
          <p:nvPr>
            <p:ph type="dt" sz="half" idx="10"/>
          </p:nvPr>
        </p:nvSpPr>
        <p:spPr/>
        <p:txBody>
          <a:bodyPr/>
          <a:lstStyle/>
          <a:p>
            <a:fld id="{E2D9751D-72B2-4D97-AD98-ACE6FFD9336A}" type="datetimeFigureOut">
              <a:rPr lang="en-GB" smtClean="0"/>
              <a:t>18/05/2023</a:t>
            </a:fld>
            <a:endParaRPr lang="en-GB"/>
          </a:p>
        </p:txBody>
      </p:sp>
      <p:sp>
        <p:nvSpPr>
          <p:cNvPr id="6" name="Footer Placeholder 5">
            <a:extLst>
              <a:ext uri="{FF2B5EF4-FFF2-40B4-BE49-F238E27FC236}">
                <a16:creationId xmlns:a16="http://schemas.microsoft.com/office/drawing/2014/main" id="{F813D842-4B9A-B7C4-3518-89CF78CC63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A01E27-8FF8-CA38-0CFA-E15C192784A0}"/>
              </a:ext>
            </a:extLst>
          </p:cNvPr>
          <p:cNvSpPr>
            <a:spLocks noGrp="1"/>
          </p:cNvSpPr>
          <p:nvPr>
            <p:ph type="sldNum" sz="quarter" idx="12"/>
          </p:nvPr>
        </p:nvSpPr>
        <p:spPr/>
        <p:txBody>
          <a:bodyPr/>
          <a:lstStyle/>
          <a:p>
            <a:fld id="{719768C4-A772-470A-B6A1-83C71700019D}" type="slidenum">
              <a:rPr lang="en-GB" smtClean="0"/>
              <a:t>‹#›</a:t>
            </a:fld>
            <a:endParaRPr lang="en-GB"/>
          </a:p>
        </p:txBody>
      </p:sp>
    </p:spTree>
    <p:extLst>
      <p:ext uri="{BB962C8B-B14F-4D97-AF65-F5344CB8AC3E}">
        <p14:creationId xmlns:p14="http://schemas.microsoft.com/office/powerpoint/2010/main" val="3862086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437FC-37FA-90A0-CD84-796B8F959AA1}"/>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1118A9-CCA5-452C-D66F-CDDE0E16E2E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B76414-67C9-BE72-B400-3276543A387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9D33171-42E6-B425-74CB-676B94B22DE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29B5E1-2265-B0A6-2AEB-BD5FDBC9A8F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2371FF0-25A4-A399-2DD8-1ACC50D66B20}"/>
              </a:ext>
            </a:extLst>
          </p:cNvPr>
          <p:cNvSpPr>
            <a:spLocks noGrp="1"/>
          </p:cNvSpPr>
          <p:nvPr>
            <p:ph type="dt" sz="half" idx="10"/>
          </p:nvPr>
        </p:nvSpPr>
        <p:spPr/>
        <p:txBody>
          <a:bodyPr/>
          <a:lstStyle/>
          <a:p>
            <a:fld id="{E2D9751D-72B2-4D97-AD98-ACE6FFD9336A}" type="datetimeFigureOut">
              <a:rPr lang="en-GB" smtClean="0"/>
              <a:t>18/05/2023</a:t>
            </a:fld>
            <a:endParaRPr lang="en-GB"/>
          </a:p>
        </p:txBody>
      </p:sp>
      <p:sp>
        <p:nvSpPr>
          <p:cNvPr id="8" name="Footer Placeholder 7">
            <a:extLst>
              <a:ext uri="{FF2B5EF4-FFF2-40B4-BE49-F238E27FC236}">
                <a16:creationId xmlns:a16="http://schemas.microsoft.com/office/drawing/2014/main" id="{573D66A2-8E1B-F25B-34B1-366FA75391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DF4915C-C536-F99A-6541-979DA1A03680}"/>
              </a:ext>
            </a:extLst>
          </p:cNvPr>
          <p:cNvSpPr>
            <a:spLocks noGrp="1"/>
          </p:cNvSpPr>
          <p:nvPr>
            <p:ph type="sldNum" sz="quarter" idx="12"/>
          </p:nvPr>
        </p:nvSpPr>
        <p:spPr/>
        <p:txBody>
          <a:bodyPr/>
          <a:lstStyle/>
          <a:p>
            <a:fld id="{719768C4-A772-470A-B6A1-83C71700019D}" type="slidenum">
              <a:rPr lang="en-GB" smtClean="0"/>
              <a:t>‹#›</a:t>
            </a:fld>
            <a:endParaRPr lang="en-GB"/>
          </a:p>
        </p:txBody>
      </p:sp>
    </p:spTree>
    <p:extLst>
      <p:ext uri="{BB962C8B-B14F-4D97-AF65-F5344CB8AC3E}">
        <p14:creationId xmlns:p14="http://schemas.microsoft.com/office/powerpoint/2010/main" val="1140485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D64F7-12A9-1ADD-C7B6-D1A180AD6D5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5232A4C-D7EA-47D8-70B0-8AC13CBA0B0A}"/>
              </a:ext>
            </a:extLst>
          </p:cNvPr>
          <p:cNvSpPr>
            <a:spLocks noGrp="1"/>
          </p:cNvSpPr>
          <p:nvPr>
            <p:ph type="dt" sz="half" idx="10"/>
          </p:nvPr>
        </p:nvSpPr>
        <p:spPr/>
        <p:txBody>
          <a:bodyPr/>
          <a:lstStyle/>
          <a:p>
            <a:fld id="{E2D9751D-72B2-4D97-AD98-ACE6FFD9336A}" type="datetimeFigureOut">
              <a:rPr lang="en-GB" smtClean="0"/>
              <a:t>18/05/2023</a:t>
            </a:fld>
            <a:endParaRPr lang="en-GB"/>
          </a:p>
        </p:txBody>
      </p:sp>
      <p:sp>
        <p:nvSpPr>
          <p:cNvPr id="4" name="Footer Placeholder 3">
            <a:extLst>
              <a:ext uri="{FF2B5EF4-FFF2-40B4-BE49-F238E27FC236}">
                <a16:creationId xmlns:a16="http://schemas.microsoft.com/office/drawing/2014/main" id="{BE872D2D-3FF3-3C54-99A6-EDF54B13202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A46C23D-AF57-F036-F0BF-F3466EFF08CA}"/>
              </a:ext>
            </a:extLst>
          </p:cNvPr>
          <p:cNvSpPr>
            <a:spLocks noGrp="1"/>
          </p:cNvSpPr>
          <p:nvPr>
            <p:ph type="sldNum" sz="quarter" idx="12"/>
          </p:nvPr>
        </p:nvSpPr>
        <p:spPr/>
        <p:txBody>
          <a:bodyPr/>
          <a:lstStyle/>
          <a:p>
            <a:fld id="{719768C4-A772-470A-B6A1-83C71700019D}" type="slidenum">
              <a:rPr lang="en-GB" smtClean="0"/>
              <a:t>‹#›</a:t>
            </a:fld>
            <a:endParaRPr lang="en-GB"/>
          </a:p>
        </p:txBody>
      </p:sp>
    </p:spTree>
    <p:extLst>
      <p:ext uri="{BB962C8B-B14F-4D97-AF65-F5344CB8AC3E}">
        <p14:creationId xmlns:p14="http://schemas.microsoft.com/office/powerpoint/2010/main" val="2761168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EB79A4-EE7B-CF05-7FEB-54A86ACD9EAF}"/>
              </a:ext>
            </a:extLst>
          </p:cNvPr>
          <p:cNvSpPr>
            <a:spLocks noGrp="1"/>
          </p:cNvSpPr>
          <p:nvPr>
            <p:ph type="dt" sz="half" idx="10"/>
          </p:nvPr>
        </p:nvSpPr>
        <p:spPr/>
        <p:txBody>
          <a:bodyPr/>
          <a:lstStyle/>
          <a:p>
            <a:fld id="{E2D9751D-72B2-4D97-AD98-ACE6FFD9336A}" type="datetimeFigureOut">
              <a:rPr lang="en-GB" smtClean="0"/>
              <a:t>18/05/2023</a:t>
            </a:fld>
            <a:endParaRPr lang="en-GB"/>
          </a:p>
        </p:txBody>
      </p:sp>
      <p:sp>
        <p:nvSpPr>
          <p:cNvPr id="3" name="Footer Placeholder 2">
            <a:extLst>
              <a:ext uri="{FF2B5EF4-FFF2-40B4-BE49-F238E27FC236}">
                <a16:creationId xmlns:a16="http://schemas.microsoft.com/office/drawing/2014/main" id="{FFC2831A-7A2E-2A82-AA6B-3865E233BE9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DC319CB-6E8C-E39A-69DE-9F1A85F2F797}"/>
              </a:ext>
            </a:extLst>
          </p:cNvPr>
          <p:cNvSpPr>
            <a:spLocks noGrp="1"/>
          </p:cNvSpPr>
          <p:nvPr>
            <p:ph type="sldNum" sz="quarter" idx="12"/>
          </p:nvPr>
        </p:nvSpPr>
        <p:spPr/>
        <p:txBody>
          <a:bodyPr/>
          <a:lstStyle/>
          <a:p>
            <a:fld id="{719768C4-A772-470A-B6A1-83C71700019D}" type="slidenum">
              <a:rPr lang="en-GB" smtClean="0"/>
              <a:t>‹#›</a:t>
            </a:fld>
            <a:endParaRPr lang="en-GB"/>
          </a:p>
        </p:txBody>
      </p:sp>
    </p:spTree>
    <p:extLst>
      <p:ext uri="{BB962C8B-B14F-4D97-AF65-F5344CB8AC3E}">
        <p14:creationId xmlns:p14="http://schemas.microsoft.com/office/powerpoint/2010/main" val="2699545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EFC05-7D98-6559-19E9-6A1390EE49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55F2775-973A-AA8C-6961-29CA26B7245A}"/>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CFAAE0-9ABD-A4E3-06D1-045A75F402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F14EED-BB2B-2991-DB63-5D91EEBEB361}"/>
              </a:ext>
            </a:extLst>
          </p:cNvPr>
          <p:cNvSpPr>
            <a:spLocks noGrp="1"/>
          </p:cNvSpPr>
          <p:nvPr>
            <p:ph type="dt" sz="half" idx="10"/>
          </p:nvPr>
        </p:nvSpPr>
        <p:spPr/>
        <p:txBody>
          <a:bodyPr/>
          <a:lstStyle/>
          <a:p>
            <a:fld id="{E2D9751D-72B2-4D97-AD98-ACE6FFD9336A}" type="datetimeFigureOut">
              <a:rPr lang="en-GB" smtClean="0"/>
              <a:t>18/05/2023</a:t>
            </a:fld>
            <a:endParaRPr lang="en-GB"/>
          </a:p>
        </p:txBody>
      </p:sp>
      <p:sp>
        <p:nvSpPr>
          <p:cNvPr id="6" name="Footer Placeholder 5">
            <a:extLst>
              <a:ext uri="{FF2B5EF4-FFF2-40B4-BE49-F238E27FC236}">
                <a16:creationId xmlns:a16="http://schemas.microsoft.com/office/drawing/2014/main" id="{8FE68A12-EF9C-ADB6-5830-3C3A4CF874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9824DA-D25B-9CB6-A127-06A57EC1E423}"/>
              </a:ext>
            </a:extLst>
          </p:cNvPr>
          <p:cNvSpPr>
            <a:spLocks noGrp="1"/>
          </p:cNvSpPr>
          <p:nvPr>
            <p:ph type="sldNum" sz="quarter" idx="12"/>
          </p:nvPr>
        </p:nvSpPr>
        <p:spPr/>
        <p:txBody>
          <a:bodyPr/>
          <a:lstStyle/>
          <a:p>
            <a:fld id="{719768C4-A772-470A-B6A1-83C71700019D}" type="slidenum">
              <a:rPr lang="en-GB" smtClean="0"/>
              <a:t>‹#›</a:t>
            </a:fld>
            <a:endParaRPr lang="en-GB"/>
          </a:p>
        </p:txBody>
      </p:sp>
    </p:spTree>
    <p:extLst>
      <p:ext uri="{BB962C8B-B14F-4D97-AF65-F5344CB8AC3E}">
        <p14:creationId xmlns:p14="http://schemas.microsoft.com/office/powerpoint/2010/main" val="4104705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E3A24-48EE-02DC-3239-79F77F477E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FB8EA6C-2272-4124-D18F-25BA8989C132}"/>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DD117CE-7BB0-BFEF-A212-377333AD4E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95570D-0863-45E3-E22F-EF5B96064EFD}"/>
              </a:ext>
            </a:extLst>
          </p:cNvPr>
          <p:cNvSpPr>
            <a:spLocks noGrp="1"/>
          </p:cNvSpPr>
          <p:nvPr>
            <p:ph type="dt" sz="half" idx="10"/>
          </p:nvPr>
        </p:nvSpPr>
        <p:spPr/>
        <p:txBody>
          <a:bodyPr/>
          <a:lstStyle/>
          <a:p>
            <a:fld id="{E2D9751D-72B2-4D97-AD98-ACE6FFD9336A}" type="datetimeFigureOut">
              <a:rPr lang="en-GB" smtClean="0"/>
              <a:t>18/05/2023</a:t>
            </a:fld>
            <a:endParaRPr lang="en-GB"/>
          </a:p>
        </p:txBody>
      </p:sp>
      <p:sp>
        <p:nvSpPr>
          <p:cNvPr id="6" name="Footer Placeholder 5">
            <a:extLst>
              <a:ext uri="{FF2B5EF4-FFF2-40B4-BE49-F238E27FC236}">
                <a16:creationId xmlns:a16="http://schemas.microsoft.com/office/drawing/2014/main" id="{C074BBB8-116E-9D0E-002A-F35D93FFA1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1D5FE9-5899-3F2A-FFD5-1A4934A053CB}"/>
              </a:ext>
            </a:extLst>
          </p:cNvPr>
          <p:cNvSpPr>
            <a:spLocks noGrp="1"/>
          </p:cNvSpPr>
          <p:nvPr>
            <p:ph type="sldNum" sz="quarter" idx="12"/>
          </p:nvPr>
        </p:nvSpPr>
        <p:spPr/>
        <p:txBody>
          <a:bodyPr/>
          <a:lstStyle/>
          <a:p>
            <a:fld id="{719768C4-A772-470A-B6A1-83C71700019D}" type="slidenum">
              <a:rPr lang="en-GB" smtClean="0"/>
              <a:t>‹#›</a:t>
            </a:fld>
            <a:endParaRPr lang="en-GB"/>
          </a:p>
        </p:txBody>
      </p:sp>
    </p:spTree>
    <p:extLst>
      <p:ext uri="{BB962C8B-B14F-4D97-AF65-F5344CB8AC3E}">
        <p14:creationId xmlns:p14="http://schemas.microsoft.com/office/powerpoint/2010/main" val="1095334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5C835-1B40-B4DB-CB4F-F674E154C76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04A987-5D53-5875-1AA3-A3F4D85CB6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BEE535-96D4-9D4C-7250-D1CC316A773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9751D-72B2-4D97-AD98-ACE6FFD9336A}" type="datetimeFigureOut">
              <a:rPr lang="en-GB" smtClean="0"/>
              <a:t>18/05/2023</a:t>
            </a:fld>
            <a:endParaRPr lang="en-GB"/>
          </a:p>
        </p:txBody>
      </p:sp>
      <p:sp>
        <p:nvSpPr>
          <p:cNvPr id="5" name="Footer Placeholder 4">
            <a:extLst>
              <a:ext uri="{FF2B5EF4-FFF2-40B4-BE49-F238E27FC236}">
                <a16:creationId xmlns:a16="http://schemas.microsoft.com/office/drawing/2014/main" id="{E195E670-AF24-0EBC-9B8E-43B9EA57E59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861C816-0348-1CF8-99ED-9CE56F0A944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9768C4-A772-470A-B6A1-83C71700019D}" type="slidenum">
              <a:rPr lang="en-GB" smtClean="0"/>
              <a:t>‹#›</a:t>
            </a:fld>
            <a:endParaRPr lang="en-GB"/>
          </a:p>
        </p:txBody>
      </p:sp>
    </p:spTree>
    <p:extLst>
      <p:ext uri="{BB962C8B-B14F-4D97-AF65-F5344CB8AC3E}">
        <p14:creationId xmlns:p14="http://schemas.microsoft.com/office/powerpoint/2010/main" val="639776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20.emf"/><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rock&#10;&#10;Description automatically generated">
            <a:extLst>
              <a:ext uri="{FF2B5EF4-FFF2-40B4-BE49-F238E27FC236}">
                <a16:creationId xmlns:a16="http://schemas.microsoft.com/office/drawing/2014/main" id="{D8D43FE6-3CC6-B29E-8D3D-8CE5360B4D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EC72E50A-425F-8C6C-B59F-E7514E72EA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10107" y="5934832"/>
            <a:ext cx="949392" cy="313391"/>
          </a:xfrm>
          <a:prstGeom prst="rect">
            <a:avLst/>
          </a:prstGeom>
        </p:spPr>
      </p:pic>
      <p:pic>
        <p:nvPicPr>
          <p:cNvPr id="5" name="Graphic 4">
            <a:extLst>
              <a:ext uri="{FF2B5EF4-FFF2-40B4-BE49-F238E27FC236}">
                <a16:creationId xmlns:a16="http://schemas.microsoft.com/office/drawing/2014/main" id="{D4D4DEE0-FB87-5160-41F7-91AD9AC8F0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27140" y="6297052"/>
            <a:ext cx="935419" cy="308780"/>
          </a:xfrm>
          <a:prstGeom prst="rect">
            <a:avLst/>
          </a:prstGeom>
        </p:spPr>
      </p:pic>
      <p:pic>
        <p:nvPicPr>
          <p:cNvPr id="6" name="Graphic 5">
            <a:extLst>
              <a:ext uri="{FF2B5EF4-FFF2-40B4-BE49-F238E27FC236}">
                <a16:creationId xmlns:a16="http://schemas.microsoft.com/office/drawing/2014/main" id="{7EAB4527-97F0-1C0E-83C6-3878C7D0D9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01660" y="5792320"/>
            <a:ext cx="856504" cy="501146"/>
          </a:xfrm>
          <a:prstGeom prst="rect">
            <a:avLst/>
          </a:prstGeom>
        </p:spPr>
      </p:pic>
      <p:grpSp>
        <p:nvGrpSpPr>
          <p:cNvPr id="12" name="Group 11">
            <a:extLst>
              <a:ext uri="{FF2B5EF4-FFF2-40B4-BE49-F238E27FC236}">
                <a16:creationId xmlns:a16="http://schemas.microsoft.com/office/drawing/2014/main" id="{D10B0F0E-1F15-71EB-FB21-2A3ECA3E46D7}"/>
              </a:ext>
            </a:extLst>
          </p:cNvPr>
          <p:cNvGrpSpPr/>
          <p:nvPr/>
        </p:nvGrpSpPr>
        <p:grpSpPr>
          <a:xfrm>
            <a:off x="5720080" y="1022337"/>
            <a:ext cx="6391548" cy="2581830"/>
            <a:chOff x="5622356" y="920737"/>
            <a:chExt cx="6499432" cy="2581830"/>
          </a:xfrm>
        </p:grpSpPr>
        <p:sp>
          <p:nvSpPr>
            <p:cNvPr id="9" name="TextBox 8">
              <a:extLst>
                <a:ext uri="{FF2B5EF4-FFF2-40B4-BE49-F238E27FC236}">
                  <a16:creationId xmlns:a16="http://schemas.microsoft.com/office/drawing/2014/main" id="{3246E3A2-FE09-BCD1-EE5A-49CB5E7676AC}"/>
                </a:ext>
              </a:extLst>
            </p:cNvPr>
            <p:cNvSpPr txBox="1"/>
            <p:nvPr/>
          </p:nvSpPr>
          <p:spPr>
            <a:xfrm>
              <a:off x="5622356" y="920737"/>
              <a:ext cx="6499432" cy="1588127"/>
            </a:xfrm>
            <a:prstGeom prst="rect">
              <a:avLst/>
            </a:prstGeom>
            <a:noFill/>
          </p:spPr>
          <p:txBody>
            <a:bodyPr wrap="square">
              <a:spAutoFit/>
            </a:bodyPr>
            <a:lstStyle/>
            <a:p>
              <a:pPr algn="ctr">
                <a:lnSpc>
                  <a:spcPct val="90000"/>
                </a:lnSpc>
                <a:spcBef>
                  <a:spcPct val="0"/>
                </a:spcBef>
                <a:spcAft>
                  <a:spcPts val="600"/>
                </a:spcAft>
              </a:pPr>
              <a:r>
                <a:rPr lang="en-US" sz="5400" dirty="0">
                  <a:solidFill>
                    <a:schemeClr val="bg1"/>
                  </a:solidFill>
                  <a:latin typeface="DIN-Regular" pitchFamily="50" charset="0"/>
                  <a:ea typeface="+mj-ea"/>
                  <a:cs typeface="+mj-cs"/>
                </a:rPr>
                <a:t>A CONTRACTOR'S PERSPECTIVE </a:t>
              </a:r>
            </a:p>
          </p:txBody>
        </p:sp>
        <p:sp>
          <p:nvSpPr>
            <p:cNvPr id="11" name="TextBox 10">
              <a:extLst>
                <a:ext uri="{FF2B5EF4-FFF2-40B4-BE49-F238E27FC236}">
                  <a16:creationId xmlns:a16="http://schemas.microsoft.com/office/drawing/2014/main" id="{BA584A80-6DB1-7B52-4CE0-4F0E04AD1CDD}"/>
                </a:ext>
              </a:extLst>
            </p:cNvPr>
            <p:cNvSpPr txBox="1"/>
            <p:nvPr/>
          </p:nvSpPr>
          <p:spPr>
            <a:xfrm>
              <a:off x="6278275" y="2557693"/>
              <a:ext cx="5187593" cy="944874"/>
            </a:xfrm>
            <a:prstGeom prst="rect">
              <a:avLst/>
            </a:prstGeom>
            <a:noFill/>
          </p:spPr>
          <p:txBody>
            <a:bodyPr wrap="square">
              <a:spAutoFit/>
            </a:bodyPr>
            <a:lstStyle/>
            <a:p>
              <a:pPr algn="ctr">
                <a:lnSpc>
                  <a:spcPct val="90000"/>
                </a:lnSpc>
                <a:spcBef>
                  <a:spcPct val="0"/>
                </a:spcBef>
                <a:spcAft>
                  <a:spcPts val="600"/>
                </a:spcAft>
              </a:pPr>
              <a:r>
                <a:rPr lang="en-US" sz="2800" dirty="0">
                  <a:solidFill>
                    <a:schemeClr val="bg1"/>
                  </a:solidFill>
                  <a:latin typeface="DIN-Regular" pitchFamily="50" charset="0"/>
                  <a:ea typeface="+mj-ea"/>
                  <a:cs typeface="+mj-cs"/>
                </a:rPr>
                <a:t>HOW MUCH IMPACT IS </a:t>
              </a:r>
            </a:p>
            <a:p>
              <a:pPr algn="ctr">
                <a:lnSpc>
                  <a:spcPct val="90000"/>
                </a:lnSpc>
                <a:spcBef>
                  <a:spcPct val="0"/>
                </a:spcBef>
                <a:spcAft>
                  <a:spcPts val="600"/>
                </a:spcAft>
              </a:pPr>
              <a:r>
                <a:rPr lang="en-US" sz="2800" dirty="0">
                  <a:solidFill>
                    <a:schemeClr val="bg1"/>
                  </a:solidFill>
                  <a:latin typeface="DIN-Regular" pitchFamily="50" charset="0"/>
                  <a:ea typeface="+mj-ea"/>
                  <a:cs typeface="+mj-cs"/>
                </a:rPr>
                <a:t>TOO MUCH IMPACT?</a:t>
              </a:r>
              <a:endParaRPr lang="en-US" sz="3200" dirty="0">
                <a:solidFill>
                  <a:schemeClr val="bg1"/>
                </a:solidFill>
                <a:latin typeface="DIN-Regular" pitchFamily="50" charset="0"/>
                <a:ea typeface="+mj-ea"/>
                <a:cs typeface="+mj-cs"/>
              </a:endParaRPr>
            </a:p>
          </p:txBody>
        </p:sp>
      </p:grpSp>
      <p:sp>
        <p:nvSpPr>
          <p:cNvPr id="2" name="TextBox 1">
            <a:extLst>
              <a:ext uri="{FF2B5EF4-FFF2-40B4-BE49-F238E27FC236}">
                <a16:creationId xmlns:a16="http://schemas.microsoft.com/office/drawing/2014/main" id="{CBBA4699-F07E-D319-20FB-77C3F60C8DA7}"/>
              </a:ext>
            </a:extLst>
          </p:cNvPr>
          <p:cNvSpPr txBox="1"/>
          <p:nvPr/>
        </p:nvSpPr>
        <p:spPr>
          <a:xfrm>
            <a:off x="9845930" y="4552859"/>
            <a:ext cx="2142940" cy="584775"/>
          </a:xfrm>
          <a:prstGeom prst="rect">
            <a:avLst/>
          </a:prstGeom>
          <a:noFill/>
        </p:spPr>
        <p:txBody>
          <a:bodyPr wrap="square" rtlCol="0">
            <a:spAutoFit/>
          </a:bodyPr>
          <a:lstStyle/>
          <a:p>
            <a:r>
              <a:rPr lang="en-US" sz="1600" b="1" dirty="0">
                <a:solidFill>
                  <a:schemeClr val="bg1"/>
                </a:solidFill>
                <a:latin typeface="+mj-lt"/>
              </a:rPr>
              <a:t>Ben Fisher</a:t>
            </a:r>
          </a:p>
          <a:p>
            <a:r>
              <a:rPr lang="en-US" sz="1600" dirty="0">
                <a:solidFill>
                  <a:schemeClr val="bg1"/>
                </a:solidFill>
                <a:latin typeface="+mj-lt"/>
              </a:rPr>
              <a:t>Head of Projects</a:t>
            </a:r>
            <a:endParaRPr lang="en-GB" sz="1600" dirty="0">
              <a:solidFill>
                <a:schemeClr val="bg1"/>
              </a:solidFill>
              <a:latin typeface="+mj-lt"/>
            </a:endParaRPr>
          </a:p>
        </p:txBody>
      </p:sp>
      <p:pic>
        <p:nvPicPr>
          <p:cNvPr id="3" name="Picture 2">
            <a:extLst>
              <a:ext uri="{FF2B5EF4-FFF2-40B4-BE49-F238E27FC236}">
                <a16:creationId xmlns:a16="http://schemas.microsoft.com/office/drawing/2014/main" id="{34E609D0-CD80-E1CF-861D-B80E02D32D61}"/>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8188904" y="4118299"/>
            <a:ext cx="1453897" cy="1453897"/>
          </a:xfrm>
          <a:prstGeom prst="ellipse">
            <a:avLst/>
          </a:prstGeom>
          <a:ln>
            <a:noFill/>
          </a:ln>
        </p:spPr>
      </p:pic>
    </p:spTree>
    <p:extLst>
      <p:ext uri="{BB962C8B-B14F-4D97-AF65-F5344CB8AC3E}">
        <p14:creationId xmlns:p14="http://schemas.microsoft.com/office/powerpoint/2010/main" val="72737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ss, outdoor, tree, nature&#10;&#10;Description automatically generated">
            <a:extLst>
              <a:ext uri="{FF2B5EF4-FFF2-40B4-BE49-F238E27FC236}">
                <a16:creationId xmlns:a16="http://schemas.microsoft.com/office/drawing/2014/main" id="{AD109C3F-F38A-6F1B-AA68-FB0DCFB91D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4"/>
          <a:stretch/>
        </p:blipFill>
        <p:spPr>
          <a:xfrm>
            <a:off x="0" y="-16426"/>
            <a:ext cx="12184562" cy="6874426"/>
          </a:xfrm>
          <a:prstGeom prst="rect">
            <a:avLst/>
          </a:prstGeom>
          <a:solidFill>
            <a:schemeClr val="tx1">
              <a:lumMod val="65000"/>
              <a:lumOff val="35000"/>
            </a:schemeClr>
          </a:solidFill>
        </p:spPr>
      </p:pic>
      <p:sp>
        <p:nvSpPr>
          <p:cNvPr id="3" name="Rectangle 2">
            <a:extLst>
              <a:ext uri="{FF2B5EF4-FFF2-40B4-BE49-F238E27FC236}">
                <a16:creationId xmlns:a16="http://schemas.microsoft.com/office/drawing/2014/main" id="{772EFDCE-7BF0-5CCD-1E22-DADB812FA5A2}"/>
              </a:ext>
            </a:extLst>
          </p:cNvPr>
          <p:cNvSpPr/>
          <p:nvPr/>
        </p:nvSpPr>
        <p:spPr>
          <a:xfrm>
            <a:off x="0" y="-26366"/>
            <a:ext cx="12191999" cy="6874425"/>
          </a:xfrm>
          <a:prstGeom prst="rect">
            <a:avLst/>
          </a:prstGeom>
          <a:solidFill>
            <a:srgbClr val="3F3F3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C308E65-23F9-24A1-914C-248C723C6E60}"/>
              </a:ext>
            </a:extLst>
          </p:cNvPr>
          <p:cNvSpPr txBox="1"/>
          <p:nvPr/>
        </p:nvSpPr>
        <p:spPr>
          <a:xfrm>
            <a:off x="319351" y="2235200"/>
            <a:ext cx="3913051" cy="2387600"/>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en-US" sz="3900" kern="1200" dirty="0">
                <a:solidFill>
                  <a:schemeClr val="bg1"/>
                </a:solidFill>
                <a:latin typeface="DIN-Regular" pitchFamily="50" charset="0"/>
                <a:ea typeface="+mj-ea"/>
                <a:cs typeface="+mj-cs"/>
              </a:rPr>
              <a:t>PROJECT SUMMARY</a:t>
            </a:r>
          </a:p>
          <a:p>
            <a:pPr algn="ctr">
              <a:lnSpc>
                <a:spcPct val="90000"/>
              </a:lnSpc>
              <a:spcBef>
                <a:spcPct val="0"/>
              </a:spcBef>
              <a:spcAft>
                <a:spcPts val="600"/>
              </a:spcAft>
            </a:pPr>
            <a:r>
              <a:rPr lang="en-US" sz="5200" kern="1200" dirty="0">
                <a:solidFill>
                  <a:schemeClr val="bg1"/>
                </a:solidFill>
                <a:latin typeface="DIN-Regular" pitchFamily="50" charset="0"/>
                <a:ea typeface="+mj-ea"/>
                <a:cs typeface="+mj-cs"/>
              </a:rPr>
              <a:t>CREAMERY WEIR</a:t>
            </a:r>
          </a:p>
        </p:txBody>
      </p:sp>
      <p:pic>
        <p:nvPicPr>
          <p:cNvPr id="16" name="Picture 15" descr="A small waterfall in a forest&#10;&#10;Description automatically generated with low confidence">
            <a:extLst>
              <a:ext uri="{FF2B5EF4-FFF2-40B4-BE49-F238E27FC236}">
                <a16:creationId xmlns:a16="http://schemas.microsoft.com/office/drawing/2014/main" id="{11EFE0F0-875A-988A-D14D-7070B5415F6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8464815" y="-25135"/>
            <a:ext cx="3719752" cy="2267032"/>
          </a:xfrm>
          <a:prstGeom prst="rect">
            <a:avLst/>
          </a:prstGeom>
        </p:spPr>
      </p:pic>
      <p:pic>
        <p:nvPicPr>
          <p:cNvPr id="5" name="Picture 4" descr="A picture containing outdoor, tree, rock, rocky&#10;&#10;Description automatically generated">
            <a:extLst>
              <a:ext uri="{FF2B5EF4-FFF2-40B4-BE49-F238E27FC236}">
                <a16:creationId xmlns:a16="http://schemas.microsoft.com/office/drawing/2014/main" id="{05144BA0-400C-AEA3-44FD-BF4AB0DC2C8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653626" y="2307771"/>
            <a:ext cx="3719749" cy="2208616"/>
          </a:xfrm>
          <a:prstGeom prst="rect">
            <a:avLst/>
          </a:prstGeom>
        </p:spPr>
      </p:pic>
      <p:pic>
        <p:nvPicPr>
          <p:cNvPr id="14" name="Picture 13" descr="A picture containing outdoor, rock, rocky, nature&#10;&#10;Description automatically generated">
            <a:extLst>
              <a:ext uri="{FF2B5EF4-FFF2-40B4-BE49-F238E27FC236}">
                <a16:creationId xmlns:a16="http://schemas.microsoft.com/office/drawing/2014/main" id="{F9A070A0-AA2C-7A13-1142-51DD952F278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653624" y="4658091"/>
            <a:ext cx="3719748" cy="2208617"/>
          </a:xfrm>
          <a:prstGeom prst="rect">
            <a:avLst/>
          </a:prstGeom>
        </p:spPr>
      </p:pic>
      <p:pic>
        <p:nvPicPr>
          <p:cNvPr id="12" name="Picture 11" descr="A picture containing tree, outdoor, plant, forest&#10;&#10;Description automatically generated">
            <a:extLst>
              <a:ext uri="{FF2B5EF4-FFF2-40B4-BE49-F238E27FC236}">
                <a16:creationId xmlns:a16="http://schemas.microsoft.com/office/drawing/2014/main" id="{3E26718C-AC83-9E50-7C8B-AAB9F4CE413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4"/>
          <a:stretch/>
        </p:blipFill>
        <p:spPr>
          <a:xfrm>
            <a:off x="4662082" y="-27597"/>
            <a:ext cx="3719748" cy="2241464"/>
          </a:xfrm>
          <a:prstGeom prst="rect">
            <a:avLst/>
          </a:prstGeom>
        </p:spPr>
      </p:pic>
      <p:pic>
        <p:nvPicPr>
          <p:cNvPr id="18" name="Picture 17" descr="A picture containing tree, outdoor, person, standing&#10;&#10;Description automatically generated">
            <a:extLst>
              <a:ext uri="{FF2B5EF4-FFF2-40B4-BE49-F238E27FC236}">
                <a16:creationId xmlns:a16="http://schemas.microsoft.com/office/drawing/2014/main" id="{5CE3E5BA-BFDB-8B13-E7E4-F1BA2241EAC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8464810" y="2293305"/>
            <a:ext cx="3719752" cy="2250607"/>
          </a:xfrm>
          <a:prstGeom prst="rect">
            <a:avLst/>
          </a:prstGeom>
        </p:spPr>
      </p:pic>
      <p:pic>
        <p:nvPicPr>
          <p:cNvPr id="8" name="Picture 7" descr="A picture containing grass, outdoor, tree, nature&#10;&#10;Description automatically generated">
            <a:extLst>
              <a:ext uri="{FF2B5EF4-FFF2-40B4-BE49-F238E27FC236}">
                <a16:creationId xmlns:a16="http://schemas.microsoft.com/office/drawing/2014/main" id="{D27BD5E6-F896-33DF-88A5-D9CE97C4542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4" b="-5"/>
          <a:stretch/>
        </p:blipFill>
        <p:spPr>
          <a:xfrm>
            <a:off x="8472249" y="4631727"/>
            <a:ext cx="3719750" cy="2225041"/>
          </a:xfrm>
          <a:prstGeom prst="rect">
            <a:avLst/>
          </a:prstGeom>
        </p:spPr>
      </p:pic>
      <p:pic>
        <p:nvPicPr>
          <p:cNvPr id="9" name="Picture 8" descr="A picture containing outdoor, tree, rock, rocky&#10;&#10;Description automatically generated">
            <a:extLst>
              <a:ext uri="{FF2B5EF4-FFF2-40B4-BE49-F238E27FC236}">
                <a16:creationId xmlns:a16="http://schemas.microsoft.com/office/drawing/2014/main" id="{9595B04B-944B-0C41-208F-4DEC1A5A960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653624" y="2326420"/>
            <a:ext cx="3719749" cy="2208616"/>
          </a:xfrm>
          <a:prstGeom prst="rect">
            <a:avLst/>
          </a:prstGeom>
        </p:spPr>
      </p:pic>
    </p:spTree>
    <p:extLst>
      <p:ext uri="{BB962C8B-B14F-4D97-AF65-F5344CB8AC3E}">
        <p14:creationId xmlns:p14="http://schemas.microsoft.com/office/powerpoint/2010/main" val="3229328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outdoor, grass&#10;&#10;Description automatically generated">
            <a:extLst>
              <a:ext uri="{FF2B5EF4-FFF2-40B4-BE49-F238E27FC236}">
                <a16:creationId xmlns:a16="http://schemas.microsoft.com/office/drawing/2014/main" id="{10737052-BBA0-9190-921F-26B56332D30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7715"/>
            <a:ext cx="12187901" cy="6837782"/>
          </a:xfrm>
          <a:prstGeom prst="rect">
            <a:avLst/>
          </a:prstGeom>
        </p:spPr>
      </p:pic>
      <p:sp>
        <p:nvSpPr>
          <p:cNvPr id="34" name="Rectangle 33">
            <a:extLst>
              <a:ext uri="{FF2B5EF4-FFF2-40B4-BE49-F238E27FC236}">
                <a16:creationId xmlns:a16="http://schemas.microsoft.com/office/drawing/2014/main" id="{D089BC00-14CF-8075-E5A2-DDCE841BC62A}"/>
              </a:ext>
            </a:extLst>
          </p:cNvPr>
          <p:cNvSpPr/>
          <p:nvPr/>
        </p:nvSpPr>
        <p:spPr>
          <a:xfrm>
            <a:off x="0" y="-5346"/>
            <a:ext cx="12191999" cy="6874425"/>
          </a:xfrm>
          <a:prstGeom prst="rect">
            <a:avLst/>
          </a:prstGeom>
          <a:solidFill>
            <a:srgbClr val="3F3F3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outdoor, grass, tree, sky&#10;&#10;Description automatically generated">
            <a:extLst>
              <a:ext uri="{FF2B5EF4-FFF2-40B4-BE49-F238E27FC236}">
                <a16:creationId xmlns:a16="http://schemas.microsoft.com/office/drawing/2014/main" id="{8DAE08B0-30B6-5F70-E08F-6F397322D36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2565"/>
            <a:ext cx="3719750" cy="2225041"/>
          </a:xfrm>
          <a:prstGeom prst="rect">
            <a:avLst/>
          </a:prstGeom>
        </p:spPr>
      </p:pic>
      <p:pic>
        <p:nvPicPr>
          <p:cNvPr id="21" name="Picture 20">
            <a:extLst>
              <a:ext uri="{FF2B5EF4-FFF2-40B4-BE49-F238E27FC236}">
                <a16:creationId xmlns:a16="http://schemas.microsoft.com/office/drawing/2014/main" id="{F9A54465-DB65-5C89-37DC-D1D575C7962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807091" y="2323958"/>
            <a:ext cx="3719750" cy="2225040"/>
          </a:xfrm>
          <a:prstGeom prst="rect">
            <a:avLst/>
          </a:prstGeom>
        </p:spPr>
      </p:pic>
      <p:pic>
        <p:nvPicPr>
          <p:cNvPr id="7" name="Picture 6" descr="A picture containing outdoor, grass&#10;&#10;Description automatically generated">
            <a:extLst>
              <a:ext uri="{FF2B5EF4-FFF2-40B4-BE49-F238E27FC236}">
                <a16:creationId xmlns:a16="http://schemas.microsoft.com/office/drawing/2014/main" id="{DBAA723F-434E-727E-A00D-CBF4F63BF94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807091" y="2564"/>
            <a:ext cx="3719750" cy="2225041"/>
          </a:xfrm>
          <a:prstGeom prst="rect">
            <a:avLst/>
          </a:prstGeom>
        </p:spPr>
      </p:pic>
      <p:pic>
        <p:nvPicPr>
          <p:cNvPr id="8" name="Picture 2">
            <a:extLst>
              <a:ext uri="{FF2B5EF4-FFF2-40B4-BE49-F238E27FC236}">
                <a16:creationId xmlns:a16="http://schemas.microsoft.com/office/drawing/2014/main" id="{5E6CE582-A426-B821-921F-11DA286EDF3A}"/>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4099" y="2323958"/>
            <a:ext cx="3719750" cy="22250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tree, outdoor, sky, water&#10;&#10;Description automatically generated">
            <a:extLst>
              <a:ext uri="{FF2B5EF4-FFF2-40B4-BE49-F238E27FC236}">
                <a16:creationId xmlns:a16="http://schemas.microsoft.com/office/drawing/2014/main" id="{A194654A-843E-2085-61E2-1FBDDD6E618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0" y="4645123"/>
            <a:ext cx="3719750" cy="2225040"/>
          </a:xfrm>
          <a:prstGeom prst="rect">
            <a:avLst/>
          </a:prstGeom>
        </p:spPr>
      </p:pic>
      <p:pic>
        <p:nvPicPr>
          <p:cNvPr id="19" name="Picture 18">
            <a:extLst>
              <a:ext uri="{FF2B5EF4-FFF2-40B4-BE49-F238E27FC236}">
                <a16:creationId xmlns:a16="http://schemas.microsoft.com/office/drawing/2014/main" id="{41A2312B-B96C-B318-5A39-EE9E9F5DB4B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3807091" y="4645122"/>
            <a:ext cx="3719751" cy="2225041"/>
          </a:xfrm>
          <a:prstGeom prst="rect">
            <a:avLst/>
          </a:prstGeom>
        </p:spPr>
      </p:pic>
      <p:sp>
        <p:nvSpPr>
          <p:cNvPr id="35" name="TextBox 34">
            <a:extLst>
              <a:ext uri="{FF2B5EF4-FFF2-40B4-BE49-F238E27FC236}">
                <a16:creationId xmlns:a16="http://schemas.microsoft.com/office/drawing/2014/main" id="{E9F7E85F-8762-4598-9C24-60021F9120EE}"/>
              </a:ext>
            </a:extLst>
          </p:cNvPr>
          <p:cNvSpPr txBox="1"/>
          <p:nvPr/>
        </p:nvSpPr>
        <p:spPr>
          <a:xfrm>
            <a:off x="7856537" y="2227605"/>
            <a:ext cx="4001666" cy="2387600"/>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en-US" sz="3900" kern="1200" dirty="0">
                <a:solidFill>
                  <a:schemeClr val="bg1"/>
                </a:solidFill>
                <a:latin typeface="DIN-Regular" pitchFamily="50" charset="0"/>
                <a:ea typeface="+mj-ea"/>
                <a:cs typeface="+mj-cs"/>
              </a:rPr>
              <a:t>PROJECT SUMMARY</a:t>
            </a:r>
          </a:p>
          <a:p>
            <a:pPr algn="ctr">
              <a:lnSpc>
                <a:spcPct val="90000"/>
              </a:lnSpc>
              <a:spcBef>
                <a:spcPct val="0"/>
              </a:spcBef>
              <a:spcAft>
                <a:spcPts val="600"/>
              </a:spcAft>
            </a:pPr>
            <a:r>
              <a:rPr lang="en-US" sz="5200" kern="1200" dirty="0">
                <a:solidFill>
                  <a:schemeClr val="bg1"/>
                </a:solidFill>
                <a:latin typeface="DIN-Regular" pitchFamily="50" charset="0"/>
                <a:ea typeface="+mj-ea"/>
                <a:cs typeface="+mj-cs"/>
              </a:rPr>
              <a:t>ENNERDALE MILL</a:t>
            </a:r>
            <a:r>
              <a:rPr lang="en-US" sz="3200" kern="1200" dirty="0">
                <a:solidFill>
                  <a:schemeClr val="bg1"/>
                </a:solidFill>
                <a:latin typeface="DIN-Regular" pitchFamily="50" charset="0"/>
                <a:ea typeface="+mj-ea"/>
                <a:cs typeface="+mj-cs"/>
              </a:rPr>
              <a:t> </a:t>
            </a:r>
            <a:r>
              <a:rPr lang="en-US" sz="5200" kern="1200" dirty="0">
                <a:solidFill>
                  <a:schemeClr val="bg1"/>
                </a:solidFill>
                <a:latin typeface="DIN-Regular" pitchFamily="50" charset="0"/>
                <a:ea typeface="+mj-ea"/>
                <a:cs typeface="+mj-cs"/>
              </a:rPr>
              <a:t>DAM</a:t>
            </a:r>
          </a:p>
        </p:txBody>
      </p:sp>
    </p:spTree>
    <p:extLst>
      <p:ext uri="{BB962C8B-B14F-4D97-AF65-F5344CB8AC3E}">
        <p14:creationId xmlns:p14="http://schemas.microsoft.com/office/powerpoint/2010/main" val="1800663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C9BE72A-4F97-4FA0-AF09-2C65D071C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CAB5EEF-E550-2F1D-CD84-3674704B9FC8}"/>
              </a:ext>
            </a:extLst>
          </p:cNvPr>
          <p:cNvPicPr>
            <a:picLocks noChangeAspect="1"/>
          </p:cNvPicPr>
          <p:nvPr/>
        </p:nvPicPr>
        <p:blipFill>
          <a:blip r:embed="rId3"/>
          <a:stretch>
            <a:fillRect/>
          </a:stretch>
        </p:blipFill>
        <p:spPr>
          <a:xfrm>
            <a:off x="0" y="0"/>
            <a:ext cx="12188951" cy="7445970"/>
          </a:xfrm>
          <a:prstGeom prst="rect">
            <a:avLst/>
          </a:prstGeom>
        </p:spPr>
      </p:pic>
      <p:pic>
        <p:nvPicPr>
          <p:cNvPr id="3" name="Picture 2">
            <a:extLst>
              <a:ext uri="{FF2B5EF4-FFF2-40B4-BE49-F238E27FC236}">
                <a16:creationId xmlns:a16="http://schemas.microsoft.com/office/drawing/2014/main" id="{AE71F175-03C1-AC30-AA3C-8DF95BA41D74}"/>
              </a:ext>
            </a:extLst>
          </p:cNvPr>
          <p:cNvPicPr>
            <a:picLocks noChangeAspect="1"/>
          </p:cNvPicPr>
          <p:nvPr/>
        </p:nvPicPr>
        <p:blipFill>
          <a:blip r:embed="rId4"/>
          <a:stretch>
            <a:fillRect/>
          </a:stretch>
        </p:blipFill>
        <p:spPr>
          <a:xfrm>
            <a:off x="304800" y="365125"/>
            <a:ext cx="1066800" cy="762000"/>
          </a:xfrm>
          <a:prstGeom prst="rect">
            <a:avLst/>
          </a:prstGeom>
        </p:spPr>
      </p:pic>
    </p:spTree>
    <p:extLst>
      <p:ext uri="{BB962C8B-B14F-4D97-AF65-F5344CB8AC3E}">
        <p14:creationId xmlns:p14="http://schemas.microsoft.com/office/powerpoint/2010/main" val="753974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C6FACF-DEAF-E9D9-445C-E68EC2BF05EF}"/>
              </a:ext>
            </a:extLst>
          </p:cNvPr>
          <p:cNvSpPr/>
          <p:nvPr/>
        </p:nvSpPr>
        <p:spPr>
          <a:xfrm>
            <a:off x="-3" y="0"/>
            <a:ext cx="12208298" cy="6858000"/>
          </a:xfrm>
          <a:prstGeom prst="rect">
            <a:avLst/>
          </a:prstGeom>
          <a:solidFill>
            <a:srgbClr val="595959"/>
          </a:solidFill>
          <a:ln w="12700" cap="flat">
            <a:noFill/>
            <a:prstDash val="solid"/>
            <a:miter/>
          </a:ln>
          <a:effectLst/>
        </p:spPr>
        <p:txBody>
          <a:bodyPr rtlCol="0" anchor="ctr"/>
          <a:lstStyle/>
          <a:p>
            <a:pPr algn="ctr"/>
            <a:endParaRPr lang="en-GB" sz="4400">
              <a:solidFill>
                <a:schemeClr val="bg1"/>
              </a:solidFill>
              <a:latin typeface="+mj-lt"/>
            </a:endParaRPr>
          </a:p>
        </p:txBody>
      </p:sp>
      <p:pic>
        <p:nvPicPr>
          <p:cNvPr id="15" name="Picture 14" descr="A picture containing tree, outdoor, yellow, power shovel&#10;&#10;Description automatically generated">
            <a:extLst>
              <a:ext uri="{FF2B5EF4-FFF2-40B4-BE49-F238E27FC236}">
                <a16:creationId xmlns:a16="http://schemas.microsoft.com/office/drawing/2014/main" id="{9C2D7C2E-28CF-A7DF-166A-6625A6E767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9"/>
          <a:stretch/>
        </p:blipFill>
        <p:spPr>
          <a:xfrm>
            <a:off x="-9937" y="3438939"/>
            <a:ext cx="6095997" cy="3419061"/>
          </a:xfrm>
          <a:prstGeom prst="rect">
            <a:avLst/>
          </a:prstGeom>
        </p:spPr>
      </p:pic>
      <p:pic>
        <p:nvPicPr>
          <p:cNvPr id="9" name="Picture 8" descr="A picture containing tree, outdoor, rock, water&#10;&#10;Description automatically generated">
            <a:extLst>
              <a:ext uri="{FF2B5EF4-FFF2-40B4-BE49-F238E27FC236}">
                <a16:creationId xmlns:a16="http://schemas.microsoft.com/office/drawing/2014/main" id="{ADE2BC5B-57D4-8C48-89D2-16872A7CFD6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79707" y="0"/>
            <a:ext cx="6096001" cy="3601329"/>
          </a:xfrm>
          <a:prstGeom prst="rect">
            <a:avLst/>
          </a:prstGeom>
          <a:ln>
            <a:noFill/>
          </a:ln>
        </p:spPr>
      </p:pic>
      <p:sp>
        <p:nvSpPr>
          <p:cNvPr id="4" name="Rectangle 3">
            <a:extLst>
              <a:ext uri="{FF2B5EF4-FFF2-40B4-BE49-F238E27FC236}">
                <a16:creationId xmlns:a16="http://schemas.microsoft.com/office/drawing/2014/main" id="{8BBDA533-BB75-847A-47F2-666383FFCD52}"/>
              </a:ext>
            </a:extLst>
          </p:cNvPr>
          <p:cNvSpPr/>
          <p:nvPr/>
        </p:nvSpPr>
        <p:spPr>
          <a:xfrm>
            <a:off x="6079708" y="3428998"/>
            <a:ext cx="6128588" cy="3429002"/>
          </a:xfrm>
          <a:prstGeom prst="rect">
            <a:avLst/>
          </a:prstGeom>
          <a:solidFill>
            <a:srgbClr val="9EAFB8"/>
          </a:solidFill>
          <a:ln w="12700" cap="flat">
            <a:noFill/>
            <a:prstDash val="solid"/>
            <a:miter/>
          </a:ln>
          <a:effectLst/>
        </p:spPr>
        <p:txBody>
          <a:bodyPr rtlCol="0" anchor="ctr"/>
          <a:lstStyle/>
          <a:p>
            <a:pPr algn="ctr"/>
            <a:endParaRPr lang="en-GB" sz="4400">
              <a:solidFill>
                <a:schemeClr val="bg1"/>
              </a:solidFill>
              <a:latin typeface="+mj-lt"/>
            </a:endParaRPr>
          </a:p>
        </p:txBody>
      </p:sp>
      <p:sp>
        <p:nvSpPr>
          <p:cNvPr id="10" name="Rectangle 9">
            <a:extLst>
              <a:ext uri="{FF2B5EF4-FFF2-40B4-BE49-F238E27FC236}">
                <a16:creationId xmlns:a16="http://schemas.microsoft.com/office/drawing/2014/main" id="{D5C004A5-4F5F-05D7-1D8E-7224151445DC}"/>
              </a:ext>
            </a:extLst>
          </p:cNvPr>
          <p:cNvSpPr/>
          <p:nvPr/>
        </p:nvSpPr>
        <p:spPr>
          <a:xfrm>
            <a:off x="690576" y="1236971"/>
            <a:ext cx="4731139" cy="955055"/>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90000"/>
              </a:lnSpc>
              <a:spcBef>
                <a:spcPct val="0"/>
              </a:spcBef>
              <a:spcAft>
                <a:spcPts val="600"/>
              </a:spcAft>
            </a:pPr>
            <a:r>
              <a:rPr lang="en-US" sz="2400" dirty="0">
                <a:latin typeface="DIN-Regular" pitchFamily="50" charset="0"/>
                <a:ea typeface="+mj-ea"/>
                <a:cs typeface="+mj-cs"/>
              </a:rPr>
              <a:t>SUMMARY</a:t>
            </a:r>
          </a:p>
          <a:p>
            <a:pPr algn="ctr">
              <a:lnSpc>
                <a:spcPct val="90000"/>
              </a:lnSpc>
              <a:spcBef>
                <a:spcPct val="0"/>
              </a:spcBef>
              <a:spcAft>
                <a:spcPts val="600"/>
              </a:spcAft>
            </a:pPr>
            <a:r>
              <a:rPr lang="en-US" sz="3600" dirty="0">
                <a:latin typeface="DIN-Regular" pitchFamily="50" charset="0"/>
                <a:ea typeface="+mj-ea"/>
                <a:cs typeface="+mj-cs"/>
              </a:rPr>
              <a:t>IMPROVING WEIR REMOVALS</a:t>
            </a:r>
          </a:p>
        </p:txBody>
      </p:sp>
      <p:sp>
        <p:nvSpPr>
          <p:cNvPr id="13" name="TextBox 12">
            <a:extLst>
              <a:ext uri="{FF2B5EF4-FFF2-40B4-BE49-F238E27FC236}">
                <a16:creationId xmlns:a16="http://schemas.microsoft.com/office/drawing/2014/main" id="{0F336DF8-6AF7-23CC-7EE6-E2E59A1310C9}"/>
              </a:ext>
            </a:extLst>
          </p:cNvPr>
          <p:cNvSpPr txBox="1"/>
          <p:nvPr/>
        </p:nvSpPr>
        <p:spPr>
          <a:xfrm>
            <a:off x="6465346" y="3807663"/>
            <a:ext cx="5335793"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latin typeface="+mj-lt"/>
              </a:rPr>
              <a:t>Encourage designers to engage with contractors as early as possible</a:t>
            </a:r>
          </a:p>
          <a:p>
            <a:pPr marL="285750" indent="-285750">
              <a:buFont typeface="Arial" panose="020B0604020202020204" pitchFamily="34" charset="0"/>
              <a:buChar char="•"/>
            </a:pPr>
            <a:r>
              <a:rPr lang="en-US" b="0" i="0" dirty="0">
                <a:solidFill>
                  <a:schemeClr val="tx1">
                    <a:lumMod val="75000"/>
                    <a:lumOff val="25000"/>
                  </a:schemeClr>
                </a:solidFill>
                <a:effectLst/>
                <a:latin typeface="+mj-lt"/>
              </a:rPr>
              <a:t>Keep designers and stakeholders involved to collaborate, manage change and ensure successful project delivery.</a:t>
            </a:r>
          </a:p>
          <a:p>
            <a:pPr marL="285750" indent="-285750">
              <a:buFont typeface="Arial" panose="020B0604020202020204" pitchFamily="34" charset="0"/>
              <a:buChar char="•"/>
            </a:pPr>
            <a:endParaRPr lang="en-US" b="0" i="0" dirty="0">
              <a:solidFill>
                <a:schemeClr val="tx1">
                  <a:lumMod val="75000"/>
                  <a:lumOff val="25000"/>
                </a:schemeClr>
              </a:solidFill>
              <a:effectLst/>
              <a:latin typeface="+mj-lt"/>
            </a:endParaRPr>
          </a:p>
          <a:p>
            <a:r>
              <a:rPr lang="en-US" b="0" i="0" dirty="0">
                <a:solidFill>
                  <a:schemeClr val="tx1">
                    <a:lumMod val="75000"/>
                    <a:lumOff val="25000"/>
                  </a:schemeClr>
                </a:solidFill>
                <a:effectLst/>
                <a:latin typeface="+mj-lt"/>
              </a:rPr>
              <a:t>How </a:t>
            </a:r>
            <a:r>
              <a:rPr lang="en-US" dirty="0">
                <a:solidFill>
                  <a:schemeClr val="tx1">
                    <a:lumMod val="75000"/>
                    <a:lumOff val="25000"/>
                  </a:schemeClr>
                </a:solidFill>
                <a:latin typeface="+mj-lt"/>
              </a:rPr>
              <a:t>much impact is too much impact?</a:t>
            </a:r>
          </a:p>
          <a:p>
            <a:endParaRPr lang="en-US" b="0" i="0" dirty="0">
              <a:solidFill>
                <a:schemeClr val="tx1">
                  <a:lumMod val="75000"/>
                  <a:lumOff val="25000"/>
                </a:schemeClr>
              </a:solidFill>
              <a:effectLst/>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Work with stakeholders to agree acceptable short-term impact to the river during the works</a:t>
            </a:r>
          </a:p>
          <a:p>
            <a:endParaRPr lang="en-US" b="0" i="0" dirty="0">
              <a:solidFill>
                <a:schemeClr val="tx1">
                  <a:lumMod val="75000"/>
                  <a:lumOff val="25000"/>
                </a:schemeClr>
              </a:solidFill>
              <a:effectLst/>
              <a:latin typeface="+mj-lt"/>
            </a:endParaRPr>
          </a:p>
        </p:txBody>
      </p:sp>
      <p:pic>
        <p:nvPicPr>
          <p:cNvPr id="2" name="Picture 1">
            <a:extLst>
              <a:ext uri="{FF2B5EF4-FFF2-40B4-BE49-F238E27FC236}">
                <a16:creationId xmlns:a16="http://schemas.microsoft.com/office/drawing/2014/main" id="{88FF6FBB-8929-3552-21CA-72615E4EE09B}"/>
              </a:ext>
            </a:extLst>
          </p:cNvPr>
          <p:cNvPicPr>
            <a:picLocks noChangeAspect="1"/>
          </p:cNvPicPr>
          <p:nvPr/>
        </p:nvPicPr>
        <p:blipFill>
          <a:blip r:embed="rId5"/>
          <a:stretch>
            <a:fillRect/>
          </a:stretch>
        </p:blipFill>
        <p:spPr>
          <a:xfrm>
            <a:off x="304800" y="365125"/>
            <a:ext cx="1066800" cy="762000"/>
          </a:xfrm>
          <a:prstGeom prst="rect">
            <a:avLst/>
          </a:prstGeom>
        </p:spPr>
      </p:pic>
    </p:spTree>
    <p:extLst>
      <p:ext uri="{BB962C8B-B14F-4D97-AF65-F5344CB8AC3E}">
        <p14:creationId xmlns:p14="http://schemas.microsoft.com/office/powerpoint/2010/main" val="3315357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2F9EF4-CC14-528F-A36E-84E9506BBFCE}"/>
              </a:ext>
            </a:extLst>
          </p:cNvPr>
          <p:cNvSpPr/>
          <p:nvPr/>
        </p:nvSpPr>
        <p:spPr>
          <a:xfrm>
            <a:off x="0" y="0"/>
            <a:ext cx="12192000" cy="201336"/>
          </a:xfrm>
          <a:prstGeom prst="rect">
            <a:avLst/>
          </a:prstGeom>
          <a:solidFill>
            <a:srgbClr val="6F7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table, indoor, toy, sitting&#10;&#10;Description automatically generated">
            <a:extLst>
              <a:ext uri="{FF2B5EF4-FFF2-40B4-BE49-F238E27FC236}">
                <a16:creationId xmlns:a16="http://schemas.microsoft.com/office/drawing/2014/main" id="{A365CC06-2FE1-DDB1-805A-090C92E039F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7890" b="3517"/>
          <a:stretch/>
        </p:blipFill>
        <p:spPr>
          <a:xfrm>
            <a:off x="0" y="83890"/>
            <a:ext cx="12192000" cy="6774110"/>
          </a:xfrm>
          <a:prstGeom prst="rect">
            <a:avLst/>
          </a:prstGeom>
          <a:solidFill>
            <a:srgbClr val="6F727B"/>
          </a:solidFill>
        </p:spPr>
      </p:pic>
      <p:sp>
        <p:nvSpPr>
          <p:cNvPr id="2" name="TextBox 1">
            <a:extLst>
              <a:ext uri="{FF2B5EF4-FFF2-40B4-BE49-F238E27FC236}">
                <a16:creationId xmlns:a16="http://schemas.microsoft.com/office/drawing/2014/main" id="{3057A612-00A0-DD55-37E8-88C1C31DCA8B}"/>
              </a:ext>
            </a:extLst>
          </p:cNvPr>
          <p:cNvSpPr txBox="1"/>
          <p:nvPr/>
        </p:nvSpPr>
        <p:spPr>
          <a:xfrm>
            <a:off x="0" y="487680"/>
            <a:ext cx="12192000" cy="1200329"/>
          </a:xfrm>
          <a:prstGeom prst="rect">
            <a:avLst/>
          </a:prstGeom>
          <a:noFill/>
        </p:spPr>
        <p:txBody>
          <a:bodyPr wrap="square" rtlCol="0">
            <a:spAutoFit/>
          </a:bodyPr>
          <a:lstStyle/>
          <a:p>
            <a:pPr algn="ctr"/>
            <a:r>
              <a:rPr lang="en-US" sz="4400" dirty="0">
                <a:solidFill>
                  <a:schemeClr val="bg1"/>
                </a:solidFill>
              </a:rPr>
              <a:t>THANK YOU FOR LISTENING!</a:t>
            </a:r>
          </a:p>
          <a:p>
            <a:pPr algn="ctr"/>
            <a:r>
              <a:rPr lang="en-US" sz="2800" dirty="0">
                <a:solidFill>
                  <a:schemeClr val="bg1"/>
                </a:solidFill>
              </a:rPr>
              <a:t>benfisher@ebsford.co.uk</a:t>
            </a:r>
            <a:endParaRPr lang="en-GB" sz="2400" dirty="0">
              <a:solidFill>
                <a:schemeClr val="bg1"/>
              </a:solidFill>
            </a:endParaRPr>
          </a:p>
        </p:txBody>
      </p:sp>
    </p:spTree>
    <p:extLst>
      <p:ext uri="{BB962C8B-B14F-4D97-AF65-F5344CB8AC3E}">
        <p14:creationId xmlns:p14="http://schemas.microsoft.com/office/powerpoint/2010/main" val="3287100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1D9AD5-F8E3-7BDF-5365-424045C0660A}"/>
              </a:ext>
            </a:extLst>
          </p:cNvPr>
          <p:cNvSpPr/>
          <p:nvPr/>
        </p:nvSpPr>
        <p:spPr>
          <a:xfrm>
            <a:off x="0" y="0"/>
            <a:ext cx="12192000" cy="6858000"/>
          </a:xfrm>
          <a:prstGeom prst="rect">
            <a:avLst/>
          </a:prstGeom>
          <a:solidFill>
            <a:srgbClr val="9EAFB8"/>
          </a:solidFill>
          <a:ln w="12700" cap="flat">
            <a:noFill/>
            <a:prstDash val="solid"/>
            <a:miter/>
          </a:ln>
          <a:effectLst>
            <a:outerShdw blurRad="50800" dist="38100" dir="2700000" algn="tl" rotWithShape="0">
              <a:prstClr val="black">
                <a:alpha val="40000"/>
              </a:prstClr>
            </a:outerShdw>
          </a:effectLst>
        </p:spPr>
        <p:txBody>
          <a:bodyPr rtlCol="0" anchor="ctr"/>
          <a:lstStyle/>
          <a:p>
            <a:pPr algn="ctr"/>
            <a:endParaRPr lang="en-GB" sz="4400" dirty="0">
              <a:solidFill>
                <a:schemeClr val="bg1"/>
              </a:solidFill>
              <a:latin typeface="+mj-lt"/>
            </a:endParaRPr>
          </a:p>
        </p:txBody>
      </p:sp>
      <p:pic>
        <p:nvPicPr>
          <p:cNvPr id="8" name="Picture 7" descr="A picture containing tree, outdoor, power shovel, river&#10;&#10;Description automatically generated">
            <a:extLst>
              <a:ext uri="{FF2B5EF4-FFF2-40B4-BE49-F238E27FC236}">
                <a16:creationId xmlns:a16="http://schemas.microsoft.com/office/drawing/2014/main" id="{5508BBBA-FA19-9CD4-EE07-11FBDE82C31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682399" y="-9939"/>
            <a:ext cx="3515143" cy="2252155"/>
          </a:xfrm>
          <a:prstGeom prst="rect">
            <a:avLst/>
          </a:prstGeom>
        </p:spPr>
      </p:pic>
      <p:pic>
        <p:nvPicPr>
          <p:cNvPr id="21" name="Picture 20" descr="A picture containing outdoor, grass, tree, sky&#10;&#10;Description automatically generated">
            <a:extLst>
              <a:ext uri="{FF2B5EF4-FFF2-40B4-BE49-F238E27FC236}">
                <a16:creationId xmlns:a16="http://schemas.microsoft.com/office/drawing/2014/main" id="{ED152E7A-C643-0E09-8A8F-8B9D31D8385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682399" y="2285242"/>
            <a:ext cx="3515144" cy="2252155"/>
          </a:xfrm>
          <a:prstGeom prst="rect">
            <a:avLst/>
          </a:prstGeom>
        </p:spPr>
      </p:pic>
      <p:pic>
        <p:nvPicPr>
          <p:cNvPr id="16" name="Picture 15">
            <a:extLst>
              <a:ext uri="{FF2B5EF4-FFF2-40B4-BE49-F238E27FC236}">
                <a16:creationId xmlns:a16="http://schemas.microsoft.com/office/drawing/2014/main" id="{B646FAD8-839B-6170-8CBB-BB006CEA6F1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682399" y="4580423"/>
            <a:ext cx="3509601" cy="2304141"/>
          </a:xfrm>
          <a:prstGeom prst="rect">
            <a:avLst/>
          </a:prstGeom>
        </p:spPr>
      </p:pic>
      <p:pic>
        <p:nvPicPr>
          <p:cNvPr id="17" name="Picture 16" descr="A picture containing tree, outdoor, yellow&#10;&#10;Description automatically generated">
            <a:extLst>
              <a:ext uri="{FF2B5EF4-FFF2-40B4-BE49-F238E27FC236}">
                <a16:creationId xmlns:a16="http://schemas.microsoft.com/office/drawing/2014/main" id="{245AE53E-7152-77EE-9162-049019FD0A4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5400000">
            <a:off x="5670492" y="3885825"/>
            <a:ext cx="3396772" cy="2547578"/>
          </a:xfrm>
          <a:prstGeom prst="rect">
            <a:avLst/>
          </a:prstGeom>
        </p:spPr>
      </p:pic>
      <p:sp>
        <p:nvSpPr>
          <p:cNvPr id="2" name="Title 1">
            <a:extLst>
              <a:ext uri="{FF2B5EF4-FFF2-40B4-BE49-F238E27FC236}">
                <a16:creationId xmlns:a16="http://schemas.microsoft.com/office/drawing/2014/main" id="{747E4ED8-B745-310E-1444-BE159B3F5296}"/>
              </a:ext>
            </a:extLst>
          </p:cNvPr>
          <p:cNvSpPr>
            <a:spLocks noGrp="1"/>
          </p:cNvSpPr>
          <p:nvPr>
            <p:ph type="title"/>
          </p:nvPr>
        </p:nvSpPr>
        <p:spPr>
          <a:xfrm>
            <a:off x="434647" y="3605144"/>
            <a:ext cx="5293492" cy="1325563"/>
          </a:xfrm>
        </p:spPr>
        <p:txBody>
          <a:bodyPr>
            <a:noAutofit/>
          </a:bodyPr>
          <a:lstStyle/>
          <a:p>
            <a:br>
              <a:rPr lang="en-GB" sz="2000" dirty="0">
                <a:solidFill>
                  <a:schemeClr val="tx1">
                    <a:lumMod val="75000"/>
                    <a:lumOff val="25000"/>
                  </a:schemeClr>
                </a:solidFill>
              </a:rPr>
            </a:br>
            <a:br>
              <a:rPr lang="en-GB" sz="2000" dirty="0">
                <a:solidFill>
                  <a:schemeClr val="tx1">
                    <a:lumMod val="75000"/>
                    <a:lumOff val="25000"/>
                  </a:schemeClr>
                </a:solidFill>
              </a:rPr>
            </a:br>
            <a:br>
              <a:rPr lang="en-GB" sz="2000" dirty="0">
                <a:solidFill>
                  <a:schemeClr val="tx1">
                    <a:lumMod val="75000"/>
                    <a:lumOff val="25000"/>
                  </a:schemeClr>
                </a:solidFill>
              </a:rPr>
            </a:br>
            <a:br>
              <a:rPr lang="en-GB" sz="2000" dirty="0">
                <a:solidFill>
                  <a:schemeClr val="tx1">
                    <a:lumMod val="75000"/>
                    <a:lumOff val="25000"/>
                  </a:schemeClr>
                </a:solidFill>
              </a:rPr>
            </a:br>
            <a:br>
              <a:rPr lang="en-GB" sz="2000" dirty="0">
                <a:solidFill>
                  <a:schemeClr val="tx1">
                    <a:lumMod val="75000"/>
                    <a:lumOff val="25000"/>
                  </a:schemeClr>
                </a:solidFill>
              </a:rPr>
            </a:br>
            <a:br>
              <a:rPr lang="en-GB" sz="2000" dirty="0">
                <a:solidFill>
                  <a:schemeClr val="tx1">
                    <a:lumMod val="75000"/>
                    <a:lumOff val="25000"/>
                  </a:schemeClr>
                </a:solidFill>
              </a:rPr>
            </a:br>
            <a:br>
              <a:rPr lang="en-GB" sz="2000" dirty="0">
                <a:solidFill>
                  <a:schemeClr val="tx1">
                    <a:lumMod val="75000"/>
                    <a:lumOff val="25000"/>
                  </a:schemeClr>
                </a:solidFill>
              </a:rPr>
            </a:br>
            <a:r>
              <a:rPr lang="en-GB" sz="2000" dirty="0">
                <a:solidFill>
                  <a:schemeClr val="tx1">
                    <a:lumMod val="75000"/>
                    <a:lumOff val="25000"/>
                  </a:schemeClr>
                </a:solidFill>
              </a:rPr>
              <a:t>SME with approximately 60 full time members of staff throughout the UK with our head office In Yorkshire</a:t>
            </a:r>
            <a:br>
              <a:rPr lang="en-GB" sz="2000" dirty="0">
                <a:solidFill>
                  <a:schemeClr val="tx1">
                    <a:lumMod val="75000"/>
                    <a:lumOff val="25000"/>
                  </a:schemeClr>
                </a:solidFill>
              </a:rPr>
            </a:br>
            <a:br>
              <a:rPr lang="en-GB" sz="2000" dirty="0">
                <a:solidFill>
                  <a:schemeClr val="tx1">
                    <a:lumMod val="75000"/>
                    <a:lumOff val="25000"/>
                  </a:schemeClr>
                </a:solidFill>
              </a:rPr>
            </a:br>
            <a:r>
              <a:rPr lang="en-GB" sz="2000" dirty="0">
                <a:solidFill>
                  <a:schemeClr val="tx1">
                    <a:lumMod val="75000"/>
                    <a:lumOff val="25000"/>
                  </a:schemeClr>
                </a:solidFill>
              </a:rPr>
              <a:t>Formed in 2011 focusing primarily on invasive species eradication – such as Japanese knotweed </a:t>
            </a:r>
            <a:br>
              <a:rPr lang="en-GB" sz="2000" dirty="0">
                <a:solidFill>
                  <a:schemeClr val="tx1">
                    <a:lumMod val="75000"/>
                    <a:lumOff val="25000"/>
                  </a:schemeClr>
                </a:solidFill>
              </a:rPr>
            </a:br>
            <a:br>
              <a:rPr lang="en-GB" sz="2000" dirty="0">
                <a:solidFill>
                  <a:schemeClr val="tx1">
                    <a:lumMod val="75000"/>
                    <a:lumOff val="25000"/>
                  </a:schemeClr>
                </a:solidFill>
              </a:rPr>
            </a:br>
            <a:r>
              <a:rPr lang="en-GB" sz="2000" dirty="0">
                <a:solidFill>
                  <a:schemeClr val="tx1">
                    <a:lumMod val="75000"/>
                    <a:lumOff val="25000"/>
                  </a:schemeClr>
                </a:solidFill>
              </a:rPr>
              <a:t>To date have removed 8 weirs throughout the UK with number 9 scheduled for this summer </a:t>
            </a:r>
            <a:br>
              <a:rPr lang="en-GB" sz="2000" dirty="0">
                <a:solidFill>
                  <a:schemeClr val="tx1">
                    <a:lumMod val="75000"/>
                    <a:lumOff val="25000"/>
                  </a:schemeClr>
                </a:solidFill>
              </a:rPr>
            </a:br>
            <a:br>
              <a:rPr lang="en-GB" sz="2000" dirty="0">
                <a:solidFill>
                  <a:schemeClr val="tx1">
                    <a:lumMod val="75000"/>
                    <a:lumOff val="25000"/>
                  </a:schemeClr>
                </a:solidFill>
              </a:rPr>
            </a:br>
            <a:br>
              <a:rPr lang="en-GB" sz="2000" dirty="0">
                <a:solidFill>
                  <a:schemeClr val="tx1">
                    <a:lumMod val="75000"/>
                    <a:lumOff val="25000"/>
                  </a:schemeClr>
                </a:solidFill>
              </a:rPr>
            </a:br>
            <a:br>
              <a:rPr lang="en-GB" sz="2000" dirty="0">
                <a:solidFill>
                  <a:schemeClr val="tx1">
                    <a:lumMod val="75000"/>
                    <a:lumOff val="25000"/>
                  </a:schemeClr>
                </a:solidFill>
              </a:rPr>
            </a:br>
            <a:br>
              <a:rPr lang="en-GB" sz="2000" dirty="0">
                <a:solidFill>
                  <a:schemeClr val="tx1">
                    <a:lumMod val="75000"/>
                    <a:lumOff val="25000"/>
                  </a:schemeClr>
                </a:solidFill>
              </a:rPr>
            </a:br>
            <a:endParaRPr lang="en-GB" sz="2000" dirty="0">
              <a:solidFill>
                <a:schemeClr val="tx1">
                  <a:lumMod val="75000"/>
                  <a:lumOff val="25000"/>
                </a:schemeClr>
              </a:solidFill>
            </a:endParaRPr>
          </a:p>
        </p:txBody>
      </p:sp>
      <p:pic>
        <p:nvPicPr>
          <p:cNvPr id="5" name="Picture 4">
            <a:extLst>
              <a:ext uri="{FF2B5EF4-FFF2-40B4-BE49-F238E27FC236}">
                <a16:creationId xmlns:a16="http://schemas.microsoft.com/office/drawing/2014/main" id="{70B89C25-9931-127A-EFF0-D16F2D5AFD1B}"/>
              </a:ext>
            </a:extLst>
          </p:cNvPr>
          <p:cNvPicPr>
            <a:picLocks noChangeAspect="1"/>
          </p:cNvPicPr>
          <p:nvPr/>
        </p:nvPicPr>
        <p:blipFill>
          <a:blip r:embed="rId7"/>
          <a:stretch>
            <a:fillRect/>
          </a:stretch>
        </p:blipFill>
        <p:spPr>
          <a:xfrm>
            <a:off x="304800" y="365125"/>
            <a:ext cx="1066800" cy="762000"/>
          </a:xfrm>
          <a:prstGeom prst="rect">
            <a:avLst/>
          </a:prstGeom>
        </p:spPr>
      </p:pic>
      <p:pic>
        <p:nvPicPr>
          <p:cNvPr id="26" name="Picture 25" descr="A small waterfall in a forest&#10;&#10;Description automatically generated with low confidence">
            <a:extLst>
              <a:ext uri="{FF2B5EF4-FFF2-40B4-BE49-F238E27FC236}">
                <a16:creationId xmlns:a16="http://schemas.microsoft.com/office/drawing/2014/main" id="{464AE415-95EA-E3A3-6921-CE0B35E87A3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375"/>
          <a:stretch/>
        </p:blipFill>
        <p:spPr>
          <a:xfrm>
            <a:off x="5655822" y="-1"/>
            <a:ext cx="2994529" cy="3423339"/>
          </a:xfrm>
          <a:prstGeom prst="rect">
            <a:avLst/>
          </a:prstGeom>
        </p:spPr>
      </p:pic>
      <p:sp>
        <p:nvSpPr>
          <p:cNvPr id="20" name="Rectangle 19">
            <a:extLst>
              <a:ext uri="{FF2B5EF4-FFF2-40B4-BE49-F238E27FC236}">
                <a16:creationId xmlns:a16="http://schemas.microsoft.com/office/drawing/2014/main" id="{2DA04088-540A-EFA0-D21B-983D792B437D}"/>
              </a:ext>
            </a:extLst>
          </p:cNvPr>
          <p:cNvSpPr/>
          <p:nvPr/>
        </p:nvSpPr>
        <p:spPr>
          <a:xfrm>
            <a:off x="5655822" y="12128"/>
            <a:ext cx="1559836" cy="6845872"/>
          </a:xfrm>
          <a:custGeom>
            <a:avLst/>
            <a:gdLst>
              <a:gd name="connsiteX0" fmla="*/ 0 w 3879218"/>
              <a:gd name="connsiteY0" fmla="*/ 0 h 3879218"/>
              <a:gd name="connsiteX1" fmla="*/ 3879218 w 3879218"/>
              <a:gd name="connsiteY1" fmla="*/ 0 h 3879218"/>
              <a:gd name="connsiteX2" fmla="*/ 3879218 w 3879218"/>
              <a:gd name="connsiteY2" fmla="*/ 3879218 h 3879218"/>
              <a:gd name="connsiteX3" fmla="*/ 0 w 3879218"/>
              <a:gd name="connsiteY3" fmla="*/ 3879218 h 3879218"/>
              <a:gd name="connsiteX4" fmla="*/ 0 w 3879218"/>
              <a:gd name="connsiteY4" fmla="*/ 0 h 3879218"/>
              <a:gd name="connsiteX0" fmla="*/ 0 w 3879218"/>
              <a:gd name="connsiteY0" fmla="*/ 0 h 3879218"/>
              <a:gd name="connsiteX1" fmla="*/ 2010662 w 3879218"/>
              <a:gd name="connsiteY1" fmla="*/ 2007704 h 3879218"/>
              <a:gd name="connsiteX2" fmla="*/ 3879218 w 3879218"/>
              <a:gd name="connsiteY2" fmla="*/ 3879218 h 3879218"/>
              <a:gd name="connsiteX3" fmla="*/ 0 w 3879218"/>
              <a:gd name="connsiteY3" fmla="*/ 3879218 h 3879218"/>
              <a:gd name="connsiteX4" fmla="*/ 0 w 3879218"/>
              <a:gd name="connsiteY4" fmla="*/ 0 h 3879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218" h="3879218">
                <a:moveTo>
                  <a:pt x="0" y="0"/>
                </a:moveTo>
                <a:lnTo>
                  <a:pt x="2010662" y="2007704"/>
                </a:lnTo>
                <a:lnTo>
                  <a:pt x="3879218" y="3879218"/>
                </a:lnTo>
                <a:lnTo>
                  <a:pt x="0" y="3879218"/>
                </a:lnTo>
                <a:lnTo>
                  <a:pt x="0" y="0"/>
                </a:lnTo>
                <a:close/>
              </a:path>
            </a:pathLst>
          </a:custGeom>
          <a:solidFill>
            <a:srgbClr val="9EA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012C16B-A876-5322-4B38-D570AEDF21E6}"/>
              </a:ext>
            </a:extLst>
          </p:cNvPr>
          <p:cNvSpPr txBox="1"/>
          <p:nvPr/>
        </p:nvSpPr>
        <p:spPr>
          <a:xfrm>
            <a:off x="434646" y="1644692"/>
            <a:ext cx="5293492" cy="1311128"/>
          </a:xfrm>
          <a:prstGeom prst="rect">
            <a:avLst/>
          </a:prstGeom>
          <a:noFill/>
        </p:spPr>
        <p:txBody>
          <a:bodyPr wrap="square">
            <a:spAutoFit/>
          </a:bodyPr>
          <a:lstStyle/>
          <a:p>
            <a:pPr>
              <a:lnSpc>
                <a:spcPct val="90000"/>
              </a:lnSpc>
              <a:spcBef>
                <a:spcPct val="0"/>
              </a:spcBef>
              <a:spcAft>
                <a:spcPts val="600"/>
              </a:spcAft>
            </a:pPr>
            <a:r>
              <a:rPr lang="en-US" sz="4400" dirty="0">
                <a:solidFill>
                  <a:schemeClr val="tx1">
                    <a:lumMod val="75000"/>
                    <a:lumOff val="25000"/>
                  </a:schemeClr>
                </a:solidFill>
                <a:latin typeface="DIN-Regular" pitchFamily="50" charset="0"/>
                <a:ea typeface="+mj-ea"/>
                <a:cs typeface="+mj-cs"/>
              </a:rPr>
              <a:t>WHO ARE EBSFORD?</a:t>
            </a:r>
          </a:p>
        </p:txBody>
      </p:sp>
    </p:spTree>
    <p:extLst>
      <p:ext uri="{BB962C8B-B14F-4D97-AF65-F5344CB8AC3E}">
        <p14:creationId xmlns:p14="http://schemas.microsoft.com/office/powerpoint/2010/main" val="2129238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rock&#10;&#10;Description automatically generated">
            <a:extLst>
              <a:ext uri="{FF2B5EF4-FFF2-40B4-BE49-F238E27FC236}">
                <a16:creationId xmlns:a16="http://schemas.microsoft.com/office/drawing/2014/main" id="{092AA41D-2DE0-AFC3-92C5-9DB85CA2A10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04A3BD7-386A-8C18-4C93-1DA7592847F5}"/>
              </a:ext>
            </a:extLst>
          </p:cNvPr>
          <p:cNvSpPr/>
          <p:nvPr/>
        </p:nvSpPr>
        <p:spPr>
          <a:xfrm>
            <a:off x="6096001" y="0"/>
            <a:ext cx="6096000" cy="6874425"/>
          </a:xfrm>
          <a:prstGeom prst="rect">
            <a:avLst/>
          </a:prstGeom>
          <a:solidFill>
            <a:srgbClr val="3F3F3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FFA4469F-FDE2-303E-EAC9-85600D985A5C}"/>
              </a:ext>
            </a:extLst>
          </p:cNvPr>
          <p:cNvPicPr>
            <a:picLocks noChangeAspect="1"/>
          </p:cNvPicPr>
          <p:nvPr/>
        </p:nvPicPr>
        <p:blipFill>
          <a:blip r:embed="rId4"/>
          <a:stretch>
            <a:fillRect/>
          </a:stretch>
        </p:blipFill>
        <p:spPr>
          <a:xfrm>
            <a:off x="10820400" y="365125"/>
            <a:ext cx="1066800" cy="762000"/>
          </a:xfrm>
          <a:prstGeom prst="rect">
            <a:avLst/>
          </a:prstGeom>
        </p:spPr>
      </p:pic>
      <p:sp>
        <p:nvSpPr>
          <p:cNvPr id="4" name="Title 1">
            <a:extLst>
              <a:ext uri="{FF2B5EF4-FFF2-40B4-BE49-F238E27FC236}">
                <a16:creationId xmlns:a16="http://schemas.microsoft.com/office/drawing/2014/main" id="{8BAEA14E-8456-E949-5FA6-764F37E512D1}"/>
              </a:ext>
            </a:extLst>
          </p:cNvPr>
          <p:cNvSpPr>
            <a:spLocks noGrp="1"/>
          </p:cNvSpPr>
          <p:nvPr>
            <p:ph type="title"/>
          </p:nvPr>
        </p:nvSpPr>
        <p:spPr>
          <a:xfrm>
            <a:off x="7121094" y="1468168"/>
            <a:ext cx="5320386" cy="782638"/>
          </a:xfrm>
        </p:spPr>
        <p:txBody>
          <a:bodyPr/>
          <a:lstStyle/>
          <a:p>
            <a:r>
              <a:rPr lang="en-US" dirty="0">
                <a:solidFill>
                  <a:schemeClr val="bg1"/>
                </a:solidFill>
                <a:latin typeface="DIN-Regular" pitchFamily="50" charset="0"/>
                <a:cs typeface="Calibri Light" panose="020F0302020204030204" pitchFamily="34" charset="0"/>
              </a:rPr>
              <a:t>AGENDA</a:t>
            </a:r>
          </a:p>
        </p:txBody>
      </p:sp>
      <p:sp>
        <p:nvSpPr>
          <p:cNvPr id="5" name="Text Placeholder 5">
            <a:extLst>
              <a:ext uri="{FF2B5EF4-FFF2-40B4-BE49-F238E27FC236}">
                <a16:creationId xmlns:a16="http://schemas.microsoft.com/office/drawing/2014/main" id="{2EEA2E98-1E68-6256-8EF3-3F401ABE0F0F}"/>
              </a:ext>
            </a:extLst>
          </p:cNvPr>
          <p:cNvSpPr txBox="1">
            <a:spLocks/>
          </p:cNvSpPr>
          <p:nvPr/>
        </p:nvSpPr>
        <p:spPr>
          <a:xfrm>
            <a:off x="7121094" y="2591849"/>
            <a:ext cx="4341566" cy="25553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50000"/>
              <a:buFont typeface="Wingdings" panose="05000000000000000000" pitchFamily="2" charset="2"/>
              <a:buChar char="§"/>
            </a:pPr>
            <a:r>
              <a:rPr lang="en-US" sz="2400" dirty="0">
                <a:solidFill>
                  <a:schemeClr val="bg1"/>
                </a:solidFill>
                <a:latin typeface="+mj-lt"/>
              </a:rPr>
              <a:t>KEY CHALLENGES &amp; OUR APPROACH</a:t>
            </a:r>
          </a:p>
          <a:p>
            <a:pPr>
              <a:buSzPct val="50000"/>
              <a:buFont typeface="Wingdings" panose="05000000000000000000" pitchFamily="2" charset="2"/>
              <a:buChar char="§"/>
            </a:pPr>
            <a:r>
              <a:rPr lang="en-US" sz="2400" dirty="0">
                <a:solidFill>
                  <a:schemeClr val="bg1"/>
                </a:solidFill>
                <a:latin typeface="+mj-lt"/>
              </a:rPr>
              <a:t>CASE STUDIES – LESSONS LEARNT</a:t>
            </a:r>
          </a:p>
          <a:p>
            <a:pPr>
              <a:buSzPct val="50000"/>
              <a:buFont typeface="Wingdings" panose="05000000000000000000" pitchFamily="2" charset="2"/>
              <a:buChar char="§"/>
            </a:pPr>
            <a:r>
              <a:rPr lang="en-US" sz="2400" dirty="0">
                <a:solidFill>
                  <a:schemeClr val="bg1"/>
                </a:solidFill>
                <a:latin typeface="+mj-lt"/>
              </a:rPr>
              <a:t>HOW CAN WE MAKE THINGS BETTER?</a:t>
            </a:r>
            <a:endParaRPr lang="en-US" sz="2400" dirty="0">
              <a:solidFill>
                <a:schemeClr val="bg1"/>
              </a:solidFill>
              <a:latin typeface="+mj-lt"/>
              <a:cs typeface="Calibri Light" panose="020F0302020204030204" pitchFamily="34" charset="0"/>
            </a:endParaRPr>
          </a:p>
        </p:txBody>
      </p:sp>
    </p:spTree>
    <p:extLst>
      <p:ext uri="{BB962C8B-B14F-4D97-AF65-F5344CB8AC3E}">
        <p14:creationId xmlns:p14="http://schemas.microsoft.com/office/powerpoint/2010/main" val="1493662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BDA533-BB75-847A-47F2-666383FFCD52}"/>
              </a:ext>
            </a:extLst>
          </p:cNvPr>
          <p:cNvSpPr/>
          <p:nvPr/>
        </p:nvSpPr>
        <p:spPr>
          <a:xfrm>
            <a:off x="0" y="0"/>
            <a:ext cx="12192000" cy="6858000"/>
          </a:xfrm>
          <a:prstGeom prst="rect">
            <a:avLst/>
          </a:prstGeom>
          <a:solidFill>
            <a:srgbClr val="9EAFB8"/>
          </a:solidFill>
          <a:ln w="12700" cap="flat">
            <a:noFill/>
            <a:prstDash val="solid"/>
            <a:miter/>
          </a:ln>
          <a:effectLst/>
        </p:spPr>
        <p:txBody>
          <a:bodyPr rtlCol="0" anchor="ctr"/>
          <a:lstStyle/>
          <a:p>
            <a:pPr algn="ctr"/>
            <a:endParaRPr lang="en-GB" sz="4400">
              <a:solidFill>
                <a:schemeClr val="bg1"/>
              </a:solidFill>
              <a:latin typeface="+mj-lt"/>
            </a:endParaRPr>
          </a:p>
        </p:txBody>
      </p:sp>
      <p:sp>
        <p:nvSpPr>
          <p:cNvPr id="2" name="Rectangle 1">
            <a:extLst>
              <a:ext uri="{FF2B5EF4-FFF2-40B4-BE49-F238E27FC236}">
                <a16:creationId xmlns:a16="http://schemas.microsoft.com/office/drawing/2014/main" id="{25698962-C806-1BEC-69CA-34B0C3C1FB18}"/>
              </a:ext>
            </a:extLst>
          </p:cNvPr>
          <p:cNvSpPr/>
          <p:nvPr/>
        </p:nvSpPr>
        <p:spPr>
          <a:xfrm>
            <a:off x="406489" y="1158582"/>
            <a:ext cx="5946745" cy="1699936"/>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spcBef>
                <a:spcPct val="0"/>
              </a:spcBef>
            </a:pPr>
            <a:r>
              <a:rPr lang="en-US" sz="4400" dirty="0">
                <a:solidFill>
                  <a:schemeClr val="tx1">
                    <a:lumMod val="75000"/>
                    <a:lumOff val="25000"/>
                  </a:schemeClr>
                </a:solidFill>
                <a:latin typeface="DIN-Regular" pitchFamily="50" charset="0"/>
                <a:ea typeface="+mj-ea"/>
                <a:cs typeface="+mj-cs"/>
              </a:rPr>
              <a:t>MANAGING OUR IMPACT ON THE RIVER</a:t>
            </a:r>
          </a:p>
        </p:txBody>
      </p:sp>
      <p:pic>
        <p:nvPicPr>
          <p:cNvPr id="8" name="Picture 7">
            <a:extLst>
              <a:ext uri="{FF2B5EF4-FFF2-40B4-BE49-F238E27FC236}">
                <a16:creationId xmlns:a16="http://schemas.microsoft.com/office/drawing/2014/main" id="{D20A9DC1-6950-18CD-1C75-613674367C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270555" y="3512558"/>
            <a:ext cx="4914012" cy="3345442"/>
          </a:xfrm>
          <a:prstGeom prst="rect">
            <a:avLst/>
          </a:prstGeom>
        </p:spPr>
      </p:pic>
      <p:pic>
        <p:nvPicPr>
          <p:cNvPr id="9" name="Picture 2">
            <a:extLst>
              <a:ext uri="{FF2B5EF4-FFF2-40B4-BE49-F238E27FC236}">
                <a16:creationId xmlns:a16="http://schemas.microsoft.com/office/drawing/2014/main" id="{A7BB0CFA-D8A3-0F08-D5A6-D71FE9372E9D}"/>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6987661" y="0"/>
            <a:ext cx="2708725" cy="34195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0971A06-89C7-28FE-4A3E-2DE9BBE37ACE}"/>
              </a:ext>
            </a:extLst>
          </p:cNvPr>
          <p:cNvSpPr txBox="1"/>
          <p:nvPr/>
        </p:nvSpPr>
        <p:spPr>
          <a:xfrm>
            <a:off x="406489" y="2858518"/>
            <a:ext cx="6238970" cy="3293209"/>
          </a:xfrm>
          <a:prstGeom prst="rect">
            <a:avLst/>
          </a:prstGeom>
          <a:noFill/>
        </p:spPr>
        <p:txBody>
          <a:bodyPr wrap="square">
            <a:spAutoFit/>
          </a:bodyPr>
          <a:lstStyle/>
          <a:p>
            <a:pPr>
              <a:buSzPct val="50000"/>
            </a:pPr>
            <a:r>
              <a:rPr lang="en-GB" sz="2000" dirty="0">
                <a:solidFill>
                  <a:schemeClr val="tx1">
                    <a:lumMod val="75000"/>
                    <a:lumOff val="25000"/>
                  </a:schemeClr>
                </a:solidFill>
                <a:latin typeface="+mj-lt"/>
              </a:rPr>
              <a:t>IMPACT:</a:t>
            </a:r>
          </a:p>
          <a:p>
            <a:pPr marL="171450" indent="-171450">
              <a:buSzPct val="50000"/>
              <a:buFont typeface="Wingdings" panose="05000000000000000000" pitchFamily="2" charset="2"/>
              <a:buChar char="§"/>
            </a:pPr>
            <a:endParaRPr lang="en-GB" sz="800" dirty="0">
              <a:solidFill>
                <a:schemeClr val="tx1">
                  <a:lumMod val="75000"/>
                  <a:lumOff val="25000"/>
                </a:schemeClr>
              </a:solidFill>
              <a:latin typeface="+mj-lt"/>
            </a:endParaRPr>
          </a:p>
          <a:p>
            <a:pPr marL="342900" indent="-342900">
              <a:buSzPct val="50000"/>
              <a:buFont typeface="Wingdings" panose="05000000000000000000" pitchFamily="2" charset="2"/>
              <a:buChar char="§"/>
            </a:pPr>
            <a:r>
              <a:rPr lang="en-GB" sz="2000" dirty="0">
                <a:solidFill>
                  <a:schemeClr val="tx1">
                    <a:lumMod val="75000"/>
                    <a:lumOff val="25000"/>
                  </a:schemeClr>
                </a:solidFill>
                <a:latin typeface="+mj-lt"/>
              </a:rPr>
              <a:t>Turbidity</a:t>
            </a:r>
          </a:p>
          <a:p>
            <a:pPr marL="342900" indent="-342900">
              <a:buSzPct val="50000"/>
              <a:buFont typeface="Wingdings" panose="05000000000000000000" pitchFamily="2" charset="2"/>
              <a:buChar char="§"/>
            </a:pPr>
            <a:r>
              <a:rPr lang="en-GB" sz="2000" dirty="0">
                <a:solidFill>
                  <a:schemeClr val="tx1">
                    <a:lumMod val="75000"/>
                    <a:lumOff val="25000"/>
                  </a:schemeClr>
                </a:solidFill>
                <a:latin typeface="+mj-lt"/>
              </a:rPr>
              <a:t>Dissolved Oxygen</a:t>
            </a:r>
          </a:p>
          <a:p>
            <a:pPr marL="342900" indent="-342900">
              <a:buSzPct val="50000"/>
              <a:buFont typeface="Wingdings" panose="05000000000000000000" pitchFamily="2" charset="2"/>
              <a:buChar char="§"/>
            </a:pPr>
            <a:endParaRPr lang="en-GB" sz="2000" dirty="0">
              <a:solidFill>
                <a:schemeClr val="tx1">
                  <a:lumMod val="75000"/>
                  <a:lumOff val="25000"/>
                </a:schemeClr>
              </a:solidFill>
              <a:latin typeface="+mj-lt"/>
            </a:endParaRPr>
          </a:p>
          <a:p>
            <a:pPr>
              <a:buSzPct val="50000"/>
            </a:pPr>
            <a:r>
              <a:rPr lang="en-GB" sz="2000" dirty="0">
                <a:solidFill>
                  <a:schemeClr val="tx1">
                    <a:lumMod val="75000"/>
                    <a:lumOff val="25000"/>
                  </a:schemeClr>
                </a:solidFill>
                <a:latin typeface="+mj-lt"/>
              </a:rPr>
              <a:t>APPROACH:</a:t>
            </a:r>
          </a:p>
          <a:p>
            <a:pPr marL="342900" indent="-342900">
              <a:buSzPct val="50000"/>
              <a:buFont typeface="Wingdings" panose="05000000000000000000" pitchFamily="2" charset="2"/>
              <a:buChar char="§"/>
            </a:pPr>
            <a:r>
              <a:rPr lang="en-GB" sz="2000" dirty="0">
                <a:solidFill>
                  <a:schemeClr val="tx1">
                    <a:lumMod val="75000"/>
                    <a:lumOff val="25000"/>
                  </a:schemeClr>
                </a:solidFill>
                <a:latin typeface="+mj-lt"/>
              </a:rPr>
              <a:t>Diversion Channel (outside of the river)</a:t>
            </a:r>
          </a:p>
          <a:p>
            <a:pPr marL="342900" indent="-342900">
              <a:buSzPct val="50000"/>
              <a:buFont typeface="Wingdings" panose="05000000000000000000" pitchFamily="2" charset="2"/>
              <a:buChar char="§"/>
            </a:pPr>
            <a:r>
              <a:rPr lang="en-GB" sz="2000" dirty="0">
                <a:solidFill>
                  <a:schemeClr val="tx1">
                    <a:lumMod val="75000"/>
                    <a:lumOff val="25000"/>
                  </a:schemeClr>
                </a:solidFill>
                <a:latin typeface="+mj-lt"/>
              </a:rPr>
              <a:t>Over Pumping</a:t>
            </a:r>
          </a:p>
          <a:p>
            <a:pPr marL="342900" indent="-342900">
              <a:buSzPct val="50000"/>
              <a:buFont typeface="Wingdings" panose="05000000000000000000" pitchFamily="2" charset="2"/>
              <a:buChar char="§"/>
            </a:pPr>
            <a:r>
              <a:rPr lang="en-GB" sz="2000" dirty="0">
                <a:solidFill>
                  <a:schemeClr val="tx1">
                    <a:lumMod val="75000"/>
                    <a:lumOff val="25000"/>
                  </a:schemeClr>
                </a:solidFill>
                <a:latin typeface="+mj-lt"/>
              </a:rPr>
              <a:t>Diversion Channel (within the river)</a:t>
            </a:r>
          </a:p>
          <a:p>
            <a:pPr marL="342900" indent="-342900">
              <a:buSzPct val="50000"/>
              <a:buFont typeface="Wingdings" panose="05000000000000000000" pitchFamily="2" charset="2"/>
              <a:buChar char="§"/>
            </a:pPr>
            <a:r>
              <a:rPr lang="en-GB" sz="2000" dirty="0">
                <a:solidFill>
                  <a:schemeClr val="tx1">
                    <a:lumMod val="75000"/>
                    <a:lumOff val="25000"/>
                  </a:schemeClr>
                </a:solidFill>
                <a:latin typeface="+mj-lt"/>
              </a:rPr>
              <a:t>Works Phasing / Semi Dry Areas</a:t>
            </a:r>
          </a:p>
          <a:p>
            <a:pPr marL="342900" indent="-342900">
              <a:buSzPct val="50000"/>
              <a:buFont typeface="Wingdings" panose="05000000000000000000" pitchFamily="2" charset="2"/>
              <a:buChar char="§"/>
            </a:pPr>
            <a:r>
              <a:rPr lang="en-GB" sz="2000" u="sng" dirty="0">
                <a:solidFill>
                  <a:schemeClr val="tx1">
                    <a:lumMod val="75000"/>
                    <a:lumOff val="25000"/>
                  </a:schemeClr>
                </a:solidFill>
                <a:latin typeface="+mj-lt"/>
              </a:rPr>
              <a:t>Start Stop Processes </a:t>
            </a:r>
            <a:r>
              <a:rPr lang="en-GB" sz="2000" dirty="0">
                <a:solidFill>
                  <a:schemeClr val="tx1">
                    <a:lumMod val="75000"/>
                    <a:lumOff val="25000"/>
                  </a:schemeClr>
                </a:solidFill>
                <a:latin typeface="+mj-lt"/>
              </a:rPr>
              <a:t>based on DO/Turbidity readings</a:t>
            </a:r>
          </a:p>
        </p:txBody>
      </p:sp>
      <p:pic>
        <p:nvPicPr>
          <p:cNvPr id="24" name="Picture 23" descr="A picture containing tree, outdoor, plant, forest&#10;&#10;Description automatically generated">
            <a:extLst>
              <a:ext uri="{FF2B5EF4-FFF2-40B4-BE49-F238E27FC236}">
                <a16:creationId xmlns:a16="http://schemas.microsoft.com/office/drawing/2014/main" id="{742B08AA-65A2-A88F-A32C-BB75A0923A2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273"/>
          <a:stretch/>
        </p:blipFill>
        <p:spPr>
          <a:xfrm>
            <a:off x="9771032" y="2797"/>
            <a:ext cx="2422866" cy="3419536"/>
          </a:xfrm>
          <a:prstGeom prst="rect">
            <a:avLst/>
          </a:prstGeom>
        </p:spPr>
      </p:pic>
      <p:sp>
        <p:nvSpPr>
          <p:cNvPr id="3" name="Rectangle 19">
            <a:extLst>
              <a:ext uri="{FF2B5EF4-FFF2-40B4-BE49-F238E27FC236}">
                <a16:creationId xmlns:a16="http://schemas.microsoft.com/office/drawing/2014/main" id="{48340C57-32D0-4341-DC50-8DB4972DB7B3}"/>
              </a:ext>
            </a:extLst>
          </p:cNvPr>
          <p:cNvSpPr/>
          <p:nvPr/>
        </p:nvSpPr>
        <p:spPr>
          <a:xfrm>
            <a:off x="6978330" y="12128"/>
            <a:ext cx="1559836" cy="6845872"/>
          </a:xfrm>
          <a:custGeom>
            <a:avLst/>
            <a:gdLst>
              <a:gd name="connsiteX0" fmla="*/ 0 w 3879218"/>
              <a:gd name="connsiteY0" fmla="*/ 0 h 3879218"/>
              <a:gd name="connsiteX1" fmla="*/ 3879218 w 3879218"/>
              <a:gd name="connsiteY1" fmla="*/ 0 h 3879218"/>
              <a:gd name="connsiteX2" fmla="*/ 3879218 w 3879218"/>
              <a:gd name="connsiteY2" fmla="*/ 3879218 h 3879218"/>
              <a:gd name="connsiteX3" fmla="*/ 0 w 3879218"/>
              <a:gd name="connsiteY3" fmla="*/ 3879218 h 3879218"/>
              <a:gd name="connsiteX4" fmla="*/ 0 w 3879218"/>
              <a:gd name="connsiteY4" fmla="*/ 0 h 3879218"/>
              <a:gd name="connsiteX0" fmla="*/ 0 w 3879218"/>
              <a:gd name="connsiteY0" fmla="*/ 0 h 3879218"/>
              <a:gd name="connsiteX1" fmla="*/ 2010662 w 3879218"/>
              <a:gd name="connsiteY1" fmla="*/ 2007704 h 3879218"/>
              <a:gd name="connsiteX2" fmla="*/ 3879218 w 3879218"/>
              <a:gd name="connsiteY2" fmla="*/ 3879218 h 3879218"/>
              <a:gd name="connsiteX3" fmla="*/ 0 w 3879218"/>
              <a:gd name="connsiteY3" fmla="*/ 3879218 h 3879218"/>
              <a:gd name="connsiteX4" fmla="*/ 0 w 3879218"/>
              <a:gd name="connsiteY4" fmla="*/ 0 h 3879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218" h="3879218">
                <a:moveTo>
                  <a:pt x="0" y="0"/>
                </a:moveTo>
                <a:lnTo>
                  <a:pt x="2010662" y="2007704"/>
                </a:lnTo>
                <a:lnTo>
                  <a:pt x="3879218" y="3879218"/>
                </a:lnTo>
                <a:lnTo>
                  <a:pt x="0" y="3879218"/>
                </a:lnTo>
                <a:lnTo>
                  <a:pt x="0" y="0"/>
                </a:lnTo>
                <a:close/>
              </a:path>
            </a:pathLst>
          </a:custGeom>
          <a:solidFill>
            <a:srgbClr val="9EA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1CF6BC34-183D-84EA-0DCF-A5566C472118}"/>
              </a:ext>
            </a:extLst>
          </p:cNvPr>
          <p:cNvPicPr>
            <a:picLocks noChangeAspect="1"/>
          </p:cNvPicPr>
          <p:nvPr/>
        </p:nvPicPr>
        <p:blipFill>
          <a:blip r:embed="rId6"/>
          <a:stretch>
            <a:fillRect/>
          </a:stretch>
        </p:blipFill>
        <p:spPr>
          <a:xfrm>
            <a:off x="304800" y="365125"/>
            <a:ext cx="1066800" cy="762000"/>
          </a:xfrm>
          <a:prstGeom prst="rect">
            <a:avLst/>
          </a:prstGeom>
        </p:spPr>
      </p:pic>
    </p:spTree>
    <p:extLst>
      <p:ext uri="{BB962C8B-B14F-4D97-AF65-F5344CB8AC3E}">
        <p14:creationId xmlns:p14="http://schemas.microsoft.com/office/powerpoint/2010/main" val="1785844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C31707-50E4-5CFF-3380-9417ADE97561}"/>
              </a:ext>
            </a:extLst>
          </p:cNvPr>
          <p:cNvSpPr/>
          <p:nvPr/>
        </p:nvSpPr>
        <p:spPr>
          <a:xfrm>
            <a:off x="0" y="0"/>
            <a:ext cx="12192000" cy="6858000"/>
          </a:xfrm>
          <a:prstGeom prst="rect">
            <a:avLst/>
          </a:prstGeom>
          <a:solidFill>
            <a:srgbClr val="9EAFB8"/>
          </a:solidFill>
          <a:ln w="12700" cap="flat">
            <a:noFill/>
            <a:prstDash val="solid"/>
            <a:miter/>
          </a:ln>
          <a:effectLst>
            <a:outerShdw blurRad="50800" dist="38100" dir="2700000" algn="tl" rotWithShape="0">
              <a:prstClr val="black">
                <a:alpha val="40000"/>
              </a:prstClr>
            </a:outerShdw>
          </a:effectLst>
        </p:spPr>
        <p:txBody>
          <a:bodyPr rtlCol="0" anchor="ctr"/>
          <a:lstStyle/>
          <a:p>
            <a:pPr algn="ctr"/>
            <a:endParaRPr lang="en-GB" sz="4400">
              <a:solidFill>
                <a:schemeClr val="bg1"/>
              </a:solidFill>
              <a:latin typeface="+mj-lt"/>
            </a:endParaRPr>
          </a:p>
        </p:txBody>
      </p:sp>
      <p:sp>
        <p:nvSpPr>
          <p:cNvPr id="21" name="TextBox 20">
            <a:extLst>
              <a:ext uri="{FF2B5EF4-FFF2-40B4-BE49-F238E27FC236}">
                <a16:creationId xmlns:a16="http://schemas.microsoft.com/office/drawing/2014/main" id="{D1DDEE8C-2165-44A2-2A54-A4A9FEB249BF}"/>
              </a:ext>
            </a:extLst>
          </p:cNvPr>
          <p:cNvSpPr txBox="1"/>
          <p:nvPr/>
        </p:nvSpPr>
        <p:spPr>
          <a:xfrm>
            <a:off x="434647" y="1601217"/>
            <a:ext cx="5216954" cy="1311128"/>
          </a:xfrm>
          <a:prstGeom prst="rect">
            <a:avLst/>
          </a:prstGeom>
          <a:noFill/>
        </p:spPr>
        <p:txBody>
          <a:bodyPr wrap="square">
            <a:spAutoFit/>
          </a:bodyPr>
          <a:lstStyle/>
          <a:p>
            <a:pPr>
              <a:lnSpc>
                <a:spcPct val="90000"/>
              </a:lnSpc>
              <a:spcBef>
                <a:spcPct val="0"/>
              </a:spcBef>
              <a:spcAft>
                <a:spcPts val="600"/>
              </a:spcAft>
            </a:pPr>
            <a:r>
              <a:rPr lang="en-US" sz="4400" dirty="0">
                <a:solidFill>
                  <a:schemeClr val="tx1">
                    <a:lumMod val="75000"/>
                    <a:lumOff val="25000"/>
                  </a:schemeClr>
                </a:solidFill>
                <a:latin typeface="DIN-Regular" pitchFamily="50" charset="0"/>
                <a:ea typeface="+mj-ea"/>
                <a:cs typeface="+mj-cs"/>
              </a:rPr>
              <a:t>IN-CHANNEL MEASURES</a:t>
            </a:r>
          </a:p>
        </p:txBody>
      </p:sp>
      <p:pic>
        <p:nvPicPr>
          <p:cNvPr id="23" name="Picture 22">
            <a:extLst>
              <a:ext uri="{FF2B5EF4-FFF2-40B4-BE49-F238E27FC236}">
                <a16:creationId xmlns:a16="http://schemas.microsoft.com/office/drawing/2014/main" id="{6DA02A9D-FEBF-A724-857D-3AA1AD90BCF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602658" y="2562080"/>
            <a:ext cx="6589342" cy="4295920"/>
          </a:xfrm>
          <a:prstGeom prst="rect">
            <a:avLst/>
          </a:prstGeom>
        </p:spPr>
      </p:pic>
      <p:pic>
        <p:nvPicPr>
          <p:cNvPr id="24" name="Picture 23">
            <a:extLst>
              <a:ext uri="{FF2B5EF4-FFF2-40B4-BE49-F238E27FC236}">
                <a16:creationId xmlns:a16="http://schemas.microsoft.com/office/drawing/2014/main" id="{C70E7403-0FA6-600D-3CBE-26F9D966D91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602658" y="0"/>
            <a:ext cx="6589342" cy="4232604"/>
          </a:xfrm>
          <a:prstGeom prst="rect">
            <a:avLst/>
          </a:prstGeom>
        </p:spPr>
      </p:pic>
      <p:sp>
        <p:nvSpPr>
          <p:cNvPr id="20" name="Rectangle 19">
            <a:extLst>
              <a:ext uri="{FF2B5EF4-FFF2-40B4-BE49-F238E27FC236}">
                <a16:creationId xmlns:a16="http://schemas.microsoft.com/office/drawing/2014/main" id="{C1D5DAC8-3857-0C09-79A4-1898973A5639}"/>
              </a:ext>
            </a:extLst>
          </p:cNvPr>
          <p:cNvSpPr/>
          <p:nvPr/>
        </p:nvSpPr>
        <p:spPr>
          <a:xfrm>
            <a:off x="5602658" y="12128"/>
            <a:ext cx="1559836" cy="6845872"/>
          </a:xfrm>
          <a:custGeom>
            <a:avLst/>
            <a:gdLst>
              <a:gd name="connsiteX0" fmla="*/ 0 w 3879218"/>
              <a:gd name="connsiteY0" fmla="*/ 0 h 3879218"/>
              <a:gd name="connsiteX1" fmla="*/ 3879218 w 3879218"/>
              <a:gd name="connsiteY1" fmla="*/ 0 h 3879218"/>
              <a:gd name="connsiteX2" fmla="*/ 3879218 w 3879218"/>
              <a:gd name="connsiteY2" fmla="*/ 3879218 h 3879218"/>
              <a:gd name="connsiteX3" fmla="*/ 0 w 3879218"/>
              <a:gd name="connsiteY3" fmla="*/ 3879218 h 3879218"/>
              <a:gd name="connsiteX4" fmla="*/ 0 w 3879218"/>
              <a:gd name="connsiteY4" fmla="*/ 0 h 3879218"/>
              <a:gd name="connsiteX0" fmla="*/ 0 w 3879218"/>
              <a:gd name="connsiteY0" fmla="*/ 0 h 3879218"/>
              <a:gd name="connsiteX1" fmla="*/ 2010662 w 3879218"/>
              <a:gd name="connsiteY1" fmla="*/ 2007704 h 3879218"/>
              <a:gd name="connsiteX2" fmla="*/ 3879218 w 3879218"/>
              <a:gd name="connsiteY2" fmla="*/ 3879218 h 3879218"/>
              <a:gd name="connsiteX3" fmla="*/ 0 w 3879218"/>
              <a:gd name="connsiteY3" fmla="*/ 3879218 h 3879218"/>
              <a:gd name="connsiteX4" fmla="*/ 0 w 3879218"/>
              <a:gd name="connsiteY4" fmla="*/ 0 h 3879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218" h="3879218">
                <a:moveTo>
                  <a:pt x="0" y="0"/>
                </a:moveTo>
                <a:lnTo>
                  <a:pt x="2010662" y="2007704"/>
                </a:lnTo>
                <a:lnTo>
                  <a:pt x="3879218" y="3879218"/>
                </a:lnTo>
                <a:lnTo>
                  <a:pt x="0" y="3879218"/>
                </a:lnTo>
                <a:lnTo>
                  <a:pt x="0" y="0"/>
                </a:lnTo>
                <a:close/>
              </a:path>
            </a:pathLst>
          </a:custGeom>
          <a:solidFill>
            <a:srgbClr val="9EA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 name="Straight Connector 11">
            <a:extLst>
              <a:ext uri="{FF2B5EF4-FFF2-40B4-BE49-F238E27FC236}">
                <a16:creationId xmlns:a16="http://schemas.microsoft.com/office/drawing/2014/main" id="{A83079B9-AD4E-EB3A-6C0E-86EFB4CFA7D5}"/>
              </a:ext>
            </a:extLst>
          </p:cNvPr>
          <p:cNvCxnSpPr>
            <a:cxnSpLocks/>
          </p:cNvCxnSpPr>
          <p:nvPr/>
        </p:nvCxnSpPr>
        <p:spPr>
          <a:xfrm flipV="1">
            <a:off x="6560288" y="4232604"/>
            <a:ext cx="5631712" cy="12128"/>
          </a:xfrm>
          <a:prstGeom prst="line">
            <a:avLst/>
          </a:prstGeom>
          <a:ln w="57150">
            <a:solidFill>
              <a:srgbClr val="DFE0E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713282B-9904-A280-7851-974011199740}"/>
              </a:ext>
            </a:extLst>
          </p:cNvPr>
          <p:cNvSpPr txBox="1"/>
          <p:nvPr/>
        </p:nvSpPr>
        <p:spPr>
          <a:xfrm>
            <a:off x="434647" y="3148866"/>
            <a:ext cx="6374918" cy="2246769"/>
          </a:xfrm>
          <a:prstGeom prst="rect">
            <a:avLst/>
          </a:prstGeom>
          <a:noFill/>
        </p:spPr>
        <p:txBody>
          <a:bodyPr wrap="square">
            <a:spAutoFit/>
          </a:bodyPr>
          <a:lstStyle/>
          <a:p>
            <a:pPr marL="342900" indent="-342900">
              <a:buSzPct val="50000"/>
              <a:buBlip>
                <a:blip r:embed="rId5"/>
              </a:buBlip>
            </a:pPr>
            <a:r>
              <a:rPr lang="en-GB" sz="2000" dirty="0">
                <a:solidFill>
                  <a:schemeClr val="tx1">
                    <a:lumMod val="75000"/>
                    <a:lumOff val="25000"/>
                  </a:schemeClr>
                </a:solidFill>
                <a:latin typeface="+mj-lt"/>
              </a:rPr>
              <a:t>Straw / Heather Bales</a:t>
            </a:r>
          </a:p>
          <a:p>
            <a:pPr marL="342900" indent="-342900">
              <a:buSzPct val="50000"/>
              <a:buBlip>
                <a:blip r:embed="rId5"/>
              </a:buBlip>
            </a:pPr>
            <a:r>
              <a:rPr lang="en-GB" sz="2000" dirty="0">
                <a:solidFill>
                  <a:schemeClr val="tx1">
                    <a:lumMod val="75000"/>
                    <a:lumOff val="25000"/>
                  </a:schemeClr>
                </a:solidFill>
                <a:latin typeface="+mj-lt"/>
              </a:rPr>
              <a:t>Silt Curtains</a:t>
            </a:r>
          </a:p>
          <a:p>
            <a:pPr marL="342900" indent="-342900">
              <a:buSzPct val="50000"/>
              <a:buBlip>
                <a:blip r:embed="rId5"/>
              </a:buBlip>
            </a:pPr>
            <a:r>
              <a:rPr lang="en-GB" sz="2000" dirty="0">
                <a:solidFill>
                  <a:schemeClr val="tx1">
                    <a:lumMod val="75000"/>
                    <a:lumOff val="25000"/>
                  </a:schemeClr>
                </a:solidFill>
                <a:latin typeface="+mj-lt"/>
              </a:rPr>
              <a:t>Silt Entrapment Mats</a:t>
            </a:r>
          </a:p>
          <a:p>
            <a:pPr marL="342900" indent="-342900">
              <a:buSzPct val="50000"/>
              <a:buBlip>
                <a:blip r:embed="rId5"/>
              </a:buBlip>
            </a:pPr>
            <a:r>
              <a:rPr lang="en-GB" sz="2000" dirty="0">
                <a:solidFill>
                  <a:schemeClr val="tx1">
                    <a:lumMod val="75000"/>
                    <a:lumOff val="25000"/>
                  </a:schemeClr>
                </a:solidFill>
                <a:latin typeface="+mj-lt"/>
              </a:rPr>
              <a:t>Coir Rolls</a:t>
            </a:r>
          </a:p>
          <a:p>
            <a:pPr marL="342900" indent="-342900">
              <a:buSzPct val="50000"/>
              <a:buBlip>
                <a:blip r:embed="rId5"/>
              </a:buBlip>
            </a:pPr>
            <a:r>
              <a:rPr lang="en-GB" sz="2000" dirty="0">
                <a:solidFill>
                  <a:schemeClr val="tx1">
                    <a:lumMod val="75000"/>
                    <a:lumOff val="25000"/>
                  </a:schemeClr>
                </a:solidFill>
                <a:latin typeface="+mj-lt"/>
              </a:rPr>
              <a:t>Bubble Curtains</a:t>
            </a:r>
          </a:p>
          <a:p>
            <a:pPr marL="342900" indent="-342900">
              <a:buSzPct val="50000"/>
              <a:buBlip>
                <a:blip r:embed="rId5"/>
              </a:buBlip>
            </a:pPr>
            <a:r>
              <a:rPr lang="en-GB" sz="2000" dirty="0">
                <a:solidFill>
                  <a:schemeClr val="tx1">
                    <a:lumMod val="75000"/>
                    <a:lumOff val="25000"/>
                  </a:schemeClr>
                </a:solidFill>
                <a:latin typeface="+mj-lt"/>
              </a:rPr>
              <a:t>Temporary in-channel features</a:t>
            </a:r>
          </a:p>
          <a:p>
            <a:pPr marL="342900" indent="-342900">
              <a:buSzPct val="50000"/>
              <a:buBlip>
                <a:blip r:embed="rId5"/>
              </a:buBlip>
            </a:pPr>
            <a:r>
              <a:rPr lang="en-GB" sz="2000" dirty="0">
                <a:solidFill>
                  <a:schemeClr val="tx1">
                    <a:lumMod val="75000"/>
                    <a:lumOff val="25000"/>
                  </a:schemeClr>
                </a:solidFill>
                <a:latin typeface="+mj-lt"/>
              </a:rPr>
              <a:t>Silt Fencing</a:t>
            </a:r>
          </a:p>
        </p:txBody>
      </p:sp>
      <p:pic>
        <p:nvPicPr>
          <p:cNvPr id="3" name="Picture 2">
            <a:extLst>
              <a:ext uri="{FF2B5EF4-FFF2-40B4-BE49-F238E27FC236}">
                <a16:creationId xmlns:a16="http://schemas.microsoft.com/office/drawing/2014/main" id="{16602C80-4EAE-16FE-4428-E6D02B9C199D}"/>
              </a:ext>
            </a:extLst>
          </p:cNvPr>
          <p:cNvPicPr>
            <a:picLocks noChangeAspect="1"/>
          </p:cNvPicPr>
          <p:nvPr/>
        </p:nvPicPr>
        <p:blipFill>
          <a:blip r:embed="rId6"/>
          <a:stretch>
            <a:fillRect/>
          </a:stretch>
        </p:blipFill>
        <p:spPr>
          <a:xfrm>
            <a:off x="304800" y="365125"/>
            <a:ext cx="1066800" cy="762000"/>
          </a:xfrm>
          <a:prstGeom prst="rect">
            <a:avLst/>
          </a:prstGeom>
        </p:spPr>
      </p:pic>
    </p:spTree>
    <p:extLst>
      <p:ext uri="{BB962C8B-B14F-4D97-AF65-F5344CB8AC3E}">
        <p14:creationId xmlns:p14="http://schemas.microsoft.com/office/powerpoint/2010/main" val="3509826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4F52F7-1F88-6704-EA3D-0D6CED87E20D}"/>
              </a:ext>
            </a:extLst>
          </p:cNvPr>
          <p:cNvSpPr/>
          <p:nvPr/>
        </p:nvSpPr>
        <p:spPr>
          <a:xfrm>
            <a:off x="0" y="0"/>
            <a:ext cx="12192000" cy="6858000"/>
          </a:xfrm>
          <a:prstGeom prst="rect">
            <a:avLst/>
          </a:prstGeom>
          <a:solidFill>
            <a:srgbClr val="9EAFB8"/>
          </a:solidFill>
          <a:ln w="12700" cap="flat">
            <a:noFill/>
            <a:prstDash val="solid"/>
            <a:miter/>
          </a:ln>
          <a:effectLst>
            <a:outerShdw blurRad="50800" dist="38100" dir="2700000" algn="tl" rotWithShape="0">
              <a:prstClr val="black">
                <a:alpha val="40000"/>
              </a:prstClr>
            </a:outerShdw>
          </a:effectLst>
        </p:spPr>
        <p:txBody>
          <a:bodyPr rtlCol="0" anchor="ctr"/>
          <a:lstStyle/>
          <a:p>
            <a:pPr algn="ctr"/>
            <a:endParaRPr lang="en-GB" sz="4400">
              <a:solidFill>
                <a:schemeClr val="bg1"/>
              </a:solidFill>
              <a:latin typeface="+mj-lt"/>
            </a:endParaRPr>
          </a:p>
        </p:txBody>
      </p:sp>
      <p:pic>
        <p:nvPicPr>
          <p:cNvPr id="14" name="Picture 13">
            <a:extLst>
              <a:ext uri="{FF2B5EF4-FFF2-40B4-BE49-F238E27FC236}">
                <a16:creationId xmlns:a16="http://schemas.microsoft.com/office/drawing/2014/main" id="{B6ED82F8-B056-3A73-074E-D1471E9A5BAF}"/>
              </a:ext>
            </a:extLst>
          </p:cNvPr>
          <p:cNvPicPr>
            <a:picLocks noChangeAspect="1"/>
          </p:cNvPicPr>
          <p:nvPr/>
        </p:nvPicPr>
        <p:blipFill rotWithShape="1">
          <a:blip r:embed="rId3"/>
          <a:srcRect l="16319" t="-381" r="6168" b="381"/>
          <a:stretch/>
        </p:blipFill>
        <p:spPr>
          <a:xfrm>
            <a:off x="8806344" y="0"/>
            <a:ext cx="3385656" cy="3275872"/>
          </a:xfrm>
          <a:prstGeom prst="rect">
            <a:avLst/>
          </a:prstGeom>
        </p:spPr>
      </p:pic>
      <p:pic>
        <p:nvPicPr>
          <p:cNvPr id="12" name="Picture 11">
            <a:extLst>
              <a:ext uri="{FF2B5EF4-FFF2-40B4-BE49-F238E27FC236}">
                <a16:creationId xmlns:a16="http://schemas.microsoft.com/office/drawing/2014/main" id="{3B525C60-FBF6-FD96-F65C-F47FAEAA322D}"/>
              </a:ext>
            </a:extLst>
          </p:cNvPr>
          <p:cNvPicPr>
            <a:picLocks noChangeAspect="1"/>
          </p:cNvPicPr>
          <p:nvPr/>
        </p:nvPicPr>
        <p:blipFill rotWithShape="1">
          <a:blip r:embed="rId4"/>
          <a:srcRect l="11198" t="161" r="9423" b="-161"/>
          <a:stretch/>
        </p:blipFill>
        <p:spPr>
          <a:xfrm>
            <a:off x="5265282" y="0"/>
            <a:ext cx="3467124" cy="3275872"/>
          </a:xfrm>
          <a:prstGeom prst="rect">
            <a:avLst/>
          </a:prstGeom>
        </p:spPr>
      </p:pic>
      <p:sp>
        <p:nvSpPr>
          <p:cNvPr id="2" name="Rectangle 1">
            <a:extLst>
              <a:ext uri="{FF2B5EF4-FFF2-40B4-BE49-F238E27FC236}">
                <a16:creationId xmlns:a16="http://schemas.microsoft.com/office/drawing/2014/main" id="{25698962-C806-1BEC-69CA-34B0C3C1FB18}"/>
              </a:ext>
            </a:extLst>
          </p:cNvPr>
          <p:cNvSpPr/>
          <p:nvPr/>
        </p:nvSpPr>
        <p:spPr>
          <a:xfrm>
            <a:off x="434647" y="2579032"/>
            <a:ext cx="5797533" cy="1699936"/>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nSpc>
                <a:spcPct val="90000"/>
              </a:lnSpc>
              <a:spcBef>
                <a:spcPct val="0"/>
              </a:spcBef>
            </a:pPr>
            <a:r>
              <a:rPr lang="en-US" sz="5400" dirty="0">
                <a:solidFill>
                  <a:schemeClr val="tx1">
                    <a:lumMod val="75000"/>
                    <a:lumOff val="25000"/>
                  </a:schemeClr>
                </a:solidFill>
                <a:latin typeface="DIN-Regular" pitchFamily="50" charset="0"/>
                <a:ea typeface="+mj-ea"/>
                <a:cs typeface="+mj-cs"/>
              </a:rPr>
              <a:t>THE WEATHER</a:t>
            </a:r>
          </a:p>
        </p:txBody>
      </p:sp>
      <p:pic>
        <p:nvPicPr>
          <p:cNvPr id="6" name="Picture 5">
            <a:extLst>
              <a:ext uri="{FF2B5EF4-FFF2-40B4-BE49-F238E27FC236}">
                <a16:creationId xmlns:a16="http://schemas.microsoft.com/office/drawing/2014/main" id="{7F1004B8-E3E3-9643-7C31-895075E6EC24}"/>
              </a:ext>
            </a:extLst>
          </p:cNvPr>
          <p:cNvPicPr>
            <a:picLocks noChangeAspect="1"/>
          </p:cNvPicPr>
          <p:nvPr/>
        </p:nvPicPr>
        <p:blipFill rotWithShape="1">
          <a:blip r:embed="rId5"/>
          <a:srcRect l="1339" t="20020" r="5274" b="9513"/>
          <a:stretch/>
        </p:blipFill>
        <p:spPr>
          <a:xfrm>
            <a:off x="5994400" y="3350503"/>
            <a:ext cx="6197600" cy="3507497"/>
          </a:xfrm>
          <a:prstGeom prst="rect">
            <a:avLst/>
          </a:prstGeom>
        </p:spPr>
      </p:pic>
      <p:sp>
        <p:nvSpPr>
          <p:cNvPr id="10" name="Rectangle 19">
            <a:extLst>
              <a:ext uri="{FF2B5EF4-FFF2-40B4-BE49-F238E27FC236}">
                <a16:creationId xmlns:a16="http://schemas.microsoft.com/office/drawing/2014/main" id="{5F6C9A02-5E86-36C8-77A7-A88F9AB0707F}"/>
              </a:ext>
            </a:extLst>
          </p:cNvPr>
          <p:cNvSpPr/>
          <p:nvPr/>
        </p:nvSpPr>
        <p:spPr>
          <a:xfrm>
            <a:off x="5227182" y="12128"/>
            <a:ext cx="1559836" cy="6845872"/>
          </a:xfrm>
          <a:custGeom>
            <a:avLst/>
            <a:gdLst>
              <a:gd name="connsiteX0" fmla="*/ 0 w 3879218"/>
              <a:gd name="connsiteY0" fmla="*/ 0 h 3879218"/>
              <a:gd name="connsiteX1" fmla="*/ 3879218 w 3879218"/>
              <a:gd name="connsiteY1" fmla="*/ 0 h 3879218"/>
              <a:gd name="connsiteX2" fmla="*/ 3879218 w 3879218"/>
              <a:gd name="connsiteY2" fmla="*/ 3879218 h 3879218"/>
              <a:gd name="connsiteX3" fmla="*/ 0 w 3879218"/>
              <a:gd name="connsiteY3" fmla="*/ 3879218 h 3879218"/>
              <a:gd name="connsiteX4" fmla="*/ 0 w 3879218"/>
              <a:gd name="connsiteY4" fmla="*/ 0 h 3879218"/>
              <a:gd name="connsiteX0" fmla="*/ 0 w 3879218"/>
              <a:gd name="connsiteY0" fmla="*/ 0 h 3879218"/>
              <a:gd name="connsiteX1" fmla="*/ 2010662 w 3879218"/>
              <a:gd name="connsiteY1" fmla="*/ 2007704 h 3879218"/>
              <a:gd name="connsiteX2" fmla="*/ 3879218 w 3879218"/>
              <a:gd name="connsiteY2" fmla="*/ 3879218 h 3879218"/>
              <a:gd name="connsiteX3" fmla="*/ 0 w 3879218"/>
              <a:gd name="connsiteY3" fmla="*/ 3879218 h 3879218"/>
              <a:gd name="connsiteX4" fmla="*/ 0 w 3879218"/>
              <a:gd name="connsiteY4" fmla="*/ 0 h 3879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218" h="3879218">
                <a:moveTo>
                  <a:pt x="0" y="0"/>
                </a:moveTo>
                <a:lnTo>
                  <a:pt x="2010662" y="2007704"/>
                </a:lnTo>
                <a:lnTo>
                  <a:pt x="3879218" y="3879218"/>
                </a:lnTo>
                <a:lnTo>
                  <a:pt x="0" y="3879218"/>
                </a:lnTo>
                <a:lnTo>
                  <a:pt x="0" y="0"/>
                </a:lnTo>
                <a:close/>
              </a:path>
            </a:pathLst>
          </a:custGeom>
          <a:solidFill>
            <a:srgbClr val="9EA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F1714FDB-0AD4-F49A-C046-E6FE4F0D1DFB}"/>
              </a:ext>
            </a:extLst>
          </p:cNvPr>
          <p:cNvPicPr>
            <a:picLocks noChangeAspect="1"/>
          </p:cNvPicPr>
          <p:nvPr/>
        </p:nvPicPr>
        <p:blipFill>
          <a:blip r:embed="rId6"/>
          <a:stretch>
            <a:fillRect/>
          </a:stretch>
        </p:blipFill>
        <p:spPr>
          <a:xfrm>
            <a:off x="304800" y="365125"/>
            <a:ext cx="1066800" cy="762000"/>
          </a:xfrm>
          <a:prstGeom prst="rect">
            <a:avLst/>
          </a:prstGeom>
        </p:spPr>
      </p:pic>
    </p:spTree>
    <p:extLst>
      <p:ext uri="{BB962C8B-B14F-4D97-AF65-F5344CB8AC3E}">
        <p14:creationId xmlns:p14="http://schemas.microsoft.com/office/powerpoint/2010/main" val="1244174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92AA41D-2DE0-AFC3-92C5-9DB85CA2A10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972"/>
          <a:stretch/>
        </p:blipFill>
        <p:spPr>
          <a:xfrm>
            <a:off x="-1" y="-923"/>
            <a:ext cx="12192001" cy="6858923"/>
          </a:xfrm>
          <a:prstGeom prst="rect">
            <a:avLst/>
          </a:prstGeom>
        </p:spPr>
      </p:pic>
      <p:sp>
        <p:nvSpPr>
          <p:cNvPr id="9" name="Rectangle 8">
            <a:extLst>
              <a:ext uri="{FF2B5EF4-FFF2-40B4-BE49-F238E27FC236}">
                <a16:creationId xmlns:a16="http://schemas.microsoft.com/office/drawing/2014/main" id="{604A3BD7-386A-8C18-4C93-1DA7592847F5}"/>
              </a:ext>
            </a:extLst>
          </p:cNvPr>
          <p:cNvSpPr/>
          <p:nvPr/>
        </p:nvSpPr>
        <p:spPr>
          <a:xfrm>
            <a:off x="-1" y="0"/>
            <a:ext cx="4873558" cy="6858000"/>
          </a:xfrm>
          <a:prstGeom prst="rect">
            <a:avLst/>
          </a:prstGeom>
          <a:solidFill>
            <a:srgbClr val="3F3F3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8BAEA14E-8456-E949-5FA6-764F37E512D1}"/>
              </a:ext>
            </a:extLst>
          </p:cNvPr>
          <p:cNvSpPr>
            <a:spLocks noGrp="1"/>
          </p:cNvSpPr>
          <p:nvPr>
            <p:ph type="title"/>
          </p:nvPr>
        </p:nvSpPr>
        <p:spPr>
          <a:xfrm>
            <a:off x="592694" y="1228993"/>
            <a:ext cx="2735270" cy="782638"/>
          </a:xfrm>
        </p:spPr>
        <p:txBody>
          <a:bodyPr>
            <a:normAutofit/>
          </a:bodyPr>
          <a:lstStyle/>
          <a:p>
            <a:r>
              <a:rPr lang="en-US" dirty="0">
                <a:solidFill>
                  <a:schemeClr val="bg1"/>
                </a:solidFill>
                <a:latin typeface="DIN-Regular" pitchFamily="50" charset="0"/>
                <a:cs typeface="Calibri Light" panose="020F0302020204030204" pitchFamily="34" charset="0"/>
              </a:rPr>
              <a:t>EXERCISE</a:t>
            </a:r>
          </a:p>
        </p:txBody>
      </p:sp>
      <p:sp>
        <p:nvSpPr>
          <p:cNvPr id="5" name="Text Placeholder 5">
            <a:extLst>
              <a:ext uri="{FF2B5EF4-FFF2-40B4-BE49-F238E27FC236}">
                <a16:creationId xmlns:a16="http://schemas.microsoft.com/office/drawing/2014/main" id="{2EEA2E98-1E68-6256-8EF3-3F401ABE0F0F}"/>
              </a:ext>
            </a:extLst>
          </p:cNvPr>
          <p:cNvSpPr txBox="1">
            <a:spLocks/>
          </p:cNvSpPr>
          <p:nvPr/>
        </p:nvSpPr>
        <p:spPr>
          <a:xfrm>
            <a:off x="592693" y="2400047"/>
            <a:ext cx="3688169" cy="25553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50000"/>
              <a:buNone/>
            </a:pPr>
            <a:r>
              <a:rPr lang="en-US" sz="2400" dirty="0">
                <a:solidFill>
                  <a:schemeClr val="bg1"/>
                </a:solidFill>
                <a:latin typeface="+mj-lt"/>
              </a:rPr>
              <a:t>HORBURY JUNCTION WEIR</a:t>
            </a:r>
          </a:p>
          <a:p>
            <a:pPr>
              <a:buSzPct val="50000"/>
              <a:buFont typeface="Wingdings" panose="05000000000000000000" pitchFamily="2" charset="2"/>
              <a:buChar char="§"/>
            </a:pPr>
            <a:r>
              <a:rPr lang="en-US" sz="2000" dirty="0">
                <a:solidFill>
                  <a:schemeClr val="bg1"/>
                </a:solidFill>
                <a:latin typeface="+mj-lt"/>
              </a:rPr>
              <a:t>110M WIDE</a:t>
            </a:r>
          </a:p>
          <a:p>
            <a:pPr>
              <a:buSzPct val="50000"/>
              <a:buFont typeface="Wingdings" panose="05000000000000000000" pitchFamily="2" charset="2"/>
              <a:buChar char="§"/>
            </a:pPr>
            <a:r>
              <a:rPr lang="en-US" sz="2000" dirty="0">
                <a:solidFill>
                  <a:schemeClr val="bg1"/>
                </a:solidFill>
                <a:latin typeface="+mj-lt"/>
              </a:rPr>
              <a:t>3M HIGH</a:t>
            </a:r>
          </a:p>
          <a:p>
            <a:pPr>
              <a:buSzPct val="50000"/>
              <a:buFont typeface="Wingdings" panose="05000000000000000000" pitchFamily="2" charset="2"/>
              <a:buChar char="§"/>
            </a:pPr>
            <a:endParaRPr lang="en-US" sz="2400" dirty="0">
              <a:solidFill>
                <a:schemeClr val="bg1"/>
              </a:solidFill>
              <a:latin typeface="+mj-lt"/>
            </a:endParaRPr>
          </a:p>
          <a:p>
            <a:pPr marL="0" indent="0">
              <a:buSzPct val="50000"/>
              <a:buNone/>
            </a:pPr>
            <a:r>
              <a:rPr lang="en-US" sz="2400" dirty="0">
                <a:solidFill>
                  <a:schemeClr val="bg1"/>
                </a:solidFill>
                <a:latin typeface="+mj-lt"/>
              </a:rPr>
              <a:t>COST TO REMOVE?</a:t>
            </a:r>
          </a:p>
          <a:p>
            <a:pPr>
              <a:buSzPct val="50000"/>
              <a:buFont typeface="Wingdings" panose="05000000000000000000" pitchFamily="2" charset="2"/>
              <a:buChar char="§"/>
            </a:pPr>
            <a:r>
              <a:rPr lang="en-US" sz="2000" dirty="0">
                <a:solidFill>
                  <a:schemeClr val="bg1"/>
                </a:solidFill>
                <a:latin typeface="+mj-lt"/>
              </a:rPr>
              <a:t>£250,000</a:t>
            </a:r>
          </a:p>
          <a:p>
            <a:pPr>
              <a:buSzPct val="50000"/>
              <a:buFont typeface="Wingdings" panose="05000000000000000000" pitchFamily="2" charset="2"/>
              <a:buChar char="§"/>
            </a:pPr>
            <a:r>
              <a:rPr lang="en-US" sz="2000" dirty="0">
                <a:solidFill>
                  <a:schemeClr val="bg1"/>
                </a:solidFill>
                <a:latin typeface="+mj-lt"/>
              </a:rPr>
              <a:t>£500,000</a:t>
            </a:r>
          </a:p>
          <a:p>
            <a:pPr>
              <a:buSzPct val="50000"/>
              <a:buFont typeface="Wingdings" panose="05000000000000000000" pitchFamily="2" charset="2"/>
              <a:buChar char="§"/>
            </a:pPr>
            <a:r>
              <a:rPr lang="en-US" sz="2000" dirty="0">
                <a:solidFill>
                  <a:schemeClr val="bg1"/>
                </a:solidFill>
                <a:latin typeface="+mj-lt"/>
              </a:rPr>
              <a:t>£1,000,000</a:t>
            </a:r>
            <a:endParaRPr lang="en-US" sz="2400" dirty="0">
              <a:solidFill>
                <a:schemeClr val="bg1"/>
              </a:solidFill>
              <a:latin typeface="+mj-lt"/>
            </a:endParaRPr>
          </a:p>
        </p:txBody>
      </p:sp>
      <p:pic>
        <p:nvPicPr>
          <p:cNvPr id="2" name="Picture 1">
            <a:extLst>
              <a:ext uri="{FF2B5EF4-FFF2-40B4-BE49-F238E27FC236}">
                <a16:creationId xmlns:a16="http://schemas.microsoft.com/office/drawing/2014/main" id="{F99B5DCF-DEC9-8628-1917-856B3DFFBEDD}"/>
              </a:ext>
            </a:extLst>
          </p:cNvPr>
          <p:cNvPicPr>
            <a:picLocks noChangeAspect="1"/>
          </p:cNvPicPr>
          <p:nvPr/>
        </p:nvPicPr>
        <p:blipFill>
          <a:blip r:embed="rId4"/>
          <a:stretch>
            <a:fillRect/>
          </a:stretch>
        </p:blipFill>
        <p:spPr>
          <a:xfrm>
            <a:off x="10820400" y="365125"/>
            <a:ext cx="1066800" cy="762000"/>
          </a:xfrm>
          <a:prstGeom prst="rect">
            <a:avLst/>
          </a:prstGeom>
        </p:spPr>
      </p:pic>
    </p:spTree>
    <p:extLst>
      <p:ext uri="{BB962C8B-B14F-4D97-AF65-F5344CB8AC3E}">
        <p14:creationId xmlns:p14="http://schemas.microsoft.com/office/powerpoint/2010/main" val="2657209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C6FACF-DEAF-E9D9-445C-E68EC2BF05EF}"/>
              </a:ext>
            </a:extLst>
          </p:cNvPr>
          <p:cNvSpPr/>
          <p:nvPr/>
        </p:nvSpPr>
        <p:spPr>
          <a:xfrm>
            <a:off x="-3" y="0"/>
            <a:ext cx="12208298" cy="6858000"/>
          </a:xfrm>
          <a:prstGeom prst="rect">
            <a:avLst/>
          </a:prstGeom>
          <a:solidFill>
            <a:srgbClr val="595959"/>
          </a:solidFill>
          <a:ln w="12700" cap="flat">
            <a:noFill/>
            <a:prstDash val="solid"/>
            <a:miter/>
          </a:ln>
          <a:effectLst/>
        </p:spPr>
        <p:txBody>
          <a:bodyPr rtlCol="0" anchor="ctr"/>
          <a:lstStyle/>
          <a:p>
            <a:pPr algn="ctr"/>
            <a:endParaRPr lang="en-GB" sz="4400" dirty="0">
              <a:solidFill>
                <a:schemeClr val="bg1"/>
              </a:solidFill>
              <a:latin typeface="+mj-lt"/>
            </a:endParaRPr>
          </a:p>
        </p:txBody>
      </p:sp>
      <p:pic>
        <p:nvPicPr>
          <p:cNvPr id="2" name="Picture 1">
            <a:extLst>
              <a:ext uri="{FF2B5EF4-FFF2-40B4-BE49-F238E27FC236}">
                <a16:creationId xmlns:a16="http://schemas.microsoft.com/office/drawing/2014/main" id="{692DF0C5-9D72-D57D-9AA6-C4ADCB98646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 y="3428999"/>
            <a:ext cx="6112298" cy="3429001"/>
          </a:xfrm>
          <a:prstGeom prst="rect">
            <a:avLst/>
          </a:prstGeom>
        </p:spPr>
      </p:pic>
      <p:sp>
        <p:nvSpPr>
          <p:cNvPr id="4" name="Rectangle 3">
            <a:extLst>
              <a:ext uri="{FF2B5EF4-FFF2-40B4-BE49-F238E27FC236}">
                <a16:creationId xmlns:a16="http://schemas.microsoft.com/office/drawing/2014/main" id="{8BBDA533-BB75-847A-47F2-666383FFCD52}"/>
              </a:ext>
            </a:extLst>
          </p:cNvPr>
          <p:cNvSpPr/>
          <p:nvPr/>
        </p:nvSpPr>
        <p:spPr>
          <a:xfrm>
            <a:off x="6112294" y="3282696"/>
            <a:ext cx="6095999" cy="3575304"/>
          </a:xfrm>
          <a:prstGeom prst="rect">
            <a:avLst/>
          </a:prstGeom>
          <a:solidFill>
            <a:srgbClr val="9EAFB8"/>
          </a:solidFill>
          <a:ln w="12700" cap="flat">
            <a:noFill/>
            <a:prstDash val="solid"/>
            <a:miter/>
          </a:ln>
          <a:effectLst/>
        </p:spPr>
        <p:txBody>
          <a:bodyPr rtlCol="0" anchor="ctr"/>
          <a:lstStyle/>
          <a:p>
            <a:pPr algn="ctr"/>
            <a:endParaRPr lang="en-GB" sz="4400">
              <a:solidFill>
                <a:schemeClr val="bg1"/>
              </a:solidFill>
              <a:latin typeface="+mj-lt"/>
            </a:endParaRPr>
          </a:p>
        </p:txBody>
      </p:sp>
      <p:sp>
        <p:nvSpPr>
          <p:cNvPr id="10" name="Rectangle 9">
            <a:extLst>
              <a:ext uri="{FF2B5EF4-FFF2-40B4-BE49-F238E27FC236}">
                <a16:creationId xmlns:a16="http://schemas.microsoft.com/office/drawing/2014/main" id="{D5C004A5-4F5F-05D7-1D8E-7224151445DC}"/>
              </a:ext>
            </a:extLst>
          </p:cNvPr>
          <p:cNvSpPr/>
          <p:nvPr/>
        </p:nvSpPr>
        <p:spPr>
          <a:xfrm>
            <a:off x="107577" y="1273428"/>
            <a:ext cx="6112292" cy="955055"/>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90000"/>
              </a:lnSpc>
              <a:spcBef>
                <a:spcPct val="0"/>
              </a:spcBef>
              <a:spcAft>
                <a:spcPts val="600"/>
              </a:spcAft>
            </a:pPr>
            <a:r>
              <a:rPr lang="en-US" sz="4400" dirty="0">
                <a:latin typeface="DIN-Regular" pitchFamily="50" charset="0"/>
                <a:ea typeface="+mj-ea"/>
                <a:cs typeface="+mj-cs"/>
              </a:rPr>
              <a:t>COST VS IMPACT</a:t>
            </a:r>
          </a:p>
        </p:txBody>
      </p:sp>
      <p:sp>
        <p:nvSpPr>
          <p:cNvPr id="13" name="TextBox 12">
            <a:extLst>
              <a:ext uri="{FF2B5EF4-FFF2-40B4-BE49-F238E27FC236}">
                <a16:creationId xmlns:a16="http://schemas.microsoft.com/office/drawing/2014/main" id="{0F336DF8-6AF7-23CC-7EE6-E2E59A1310C9}"/>
              </a:ext>
            </a:extLst>
          </p:cNvPr>
          <p:cNvSpPr txBox="1"/>
          <p:nvPr/>
        </p:nvSpPr>
        <p:spPr>
          <a:xfrm>
            <a:off x="6375652" y="3710457"/>
            <a:ext cx="5474971" cy="2862322"/>
          </a:xfrm>
          <a:prstGeom prst="rect">
            <a:avLst/>
          </a:prstGeom>
          <a:noFill/>
        </p:spPr>
        <p:txBody>
          <a:bodyPr wrap="square" rtlCol="0">
            <a:spAutoFit/>
          </a:bodyPr>
          <a:lstStyle/>
          <a:p>
            <a:pPr marL="285750" indent="-285750">
              <a:buSzPct val="50000"/>
              <a:buFont typeface="Wingdings" panose="05000000000000000000" pitchFamily="2" charset="2"/>
              <a:buChar char="§"/>
            </a:pPr>
            <a:r>
              <a:rPr lang="en-GB" dirty="0">
                <a:solidFill>
                  <a:schemeClr val="tx1">
                    <a:lumMod val="75000"/>
                    <a:lumOff val="25000"/>
                  </a:schemeClr>
                </a:solidFill>
                <a:latin typeface="+mj-lt"/>
              </a:rPr>
              <a:t>Of the 8 weirs we have removed over the past 5 years, 6 of these were won at competitive tender. </a:t>
            </a:r>
          </a:p>
          <a:p>
            <a:pPr marL="285750" indent="-285750">
              <a:buSzPct val="50000"/>
              <a:buFont typeface="Wingdings" panose="05000000000000000000" pitchFamily="2" charset="2"/>
              <a:buChar char="§"/>
            </a:pPr>
            <a:endParaRPr lang="en-GB" dirty="0">
              <a:solidFill>
                <a:schemeClr val="tx1">
                  <a:lumMod val="75000"/>
                  <a:lumOff val="25000"/>
                </a:schemeClr>
              </a:solidFill>
              <a:latin typeface="+mj-lt"/>
            </a:endParaRPr>
          </a:p>
          <a:p>
            <a:pPr marL="285750" indent="-285750">
              <a:buSzPct val="50000"/>
              <a:buFont typeface="Wingdings" panose="05000000000000000000" pitchFamily="2" charset="2"/>
              <a:buChar char="§"/>
            </a:pPr>
            <a:r>
              <a:rPr lang="en-GB" u="sng" dirty="0">
                <a:solidFill>
                  <a:schemeClr val="tx1">
                    <a:lumMod val="75000"/>
                    <a:lumOff val="25000"/>
                  </a:schemeClr>
                </a:solidFill>
                <a:latin typeface="+mj-lt"/>
              </a:rPr>
              <a:t>Not always </a:t>
            </a:r>
            <a:r>
              <a:rPr lang="en-GB" dirty="0">
                <a:solidFill>
                  <a:schemeClr val="tx1">
                    <a:lumMod val="75000"/>
                    <a:lumOff val="25000"/>
                  </a:schemeClr>
                </a:solidFill>
                <a:latin typeface="+mj-lt"/>
              </a:rPr>
              <a:t>but the scoring criteria for the tendering  process can often be weighted towards cost.</a:t>
            </a:r>
          </a:p>
          <a:p>
            <a:pPr marL="285750" indent="-285750">
              <a:buSzPct val="50000"/>
              <a:buFont typeface="Wingdings" panose="05000000000000000000" pitchFamily="2" charset="2"/>
              <a:buChar char="§"/>
            </a:pPr>
            <a:endParaRPr lang="en-GB" dirty="0">
              <a:solidFill>
                <a:schemeClr val="tx1">
                  <a:lumMod val="75000"/>
                  <a:lumOff val="25000"/>
                </a:schemeClr>
              </a:solidFill>
              <a:latin typeface="+mj-lt"/>
            </a:endParaRPr>
          </a:p>
          <a:p>
            <a:pPr marL="285750" indent="-285750">
              <a:buSzPct val="50000"/>
              <a:buFont typeface="Wingdings" panose="05000000000000000000" pitchFamily="2" charset="2"/>
              <a:buChar char="§"/>
            </a:pPr>
            <a:r>
              <a:rPr lang="en-GB" u="sng" dirty="0">
                <a:solidFill>
                  <a:schemeClr val="tx1">
                    <a:lumMod val="75000"/>
                    <a:lumOff val="25000"/>
                  </a:schemeClr>
                </a:solidFill>
                <a:latin typeface="+mj-lt"/>
              </a:rPr>
              <a:t>No known standards for what level of impact is acceptable.</a:t>
            </a:r>
          </a:p>
          <a:p>
            <a:pPr marL="285750" indent="-285750">
              <a:buSzPct val="50000"/>
              <a:buFont typeface="Wingdings" panose="05000000000000000000" pitchFamily="2" charset="2"/>
              <a:buChar char="§"/>
            </a:pPr>
            <a:endParaRPr lang="en-GB" dirty="0">
              <a:solidFill>
                <a:schemeClr val="tx1">
                  <a:lumMod val="75000"/>
                  <a:lumOff val="25000"/>
                </a:schemeClr>
              </a:solidFill>
              <a:latin typeface="+mj-lt"/>
            </a:endParaRPr>
          </a:p>
          <a:p>
            <a:pPr marL="285750" indent="-285750">
              <a:buSzPct val="50000"/>
              <a:buFont typeface="Wingdings" panose="05000000000000000000" pitchFamily="2" charset="2"/>
              <a:buChar char="§"/>
            </a:pPr>
            <a:r>
              <a:rPr lang="en-GB" dirty="0">
                <a:solidFill>
                  <a:schemeClr val="tx1">
                    <a:lumMod val="75000"/>
                    <a:lumOff val="25000"/>
                  </a:schemeClr>
                </a:solidFill>
                <a:latin typeface="+mj-lt"/>
              </a:rPr>
              <a:t>This can put contractors in a difficult position. </a:t>
            </a:r>
          </a:p>
        </p:txBody>
      </p:sp>
      <p:pic>
        <p:nvPicPr>
          <p:cNvPr id="7" name="Picture 6" descr="A crocodile in the water&#10;&#10;Description automatically generated with low confidence">
            <a:extLst>
              <a:ext uri="{FF2B5EF4-FFF2-40B4-BE49-F238E27FC236}">
                <a16:creationId xmlns:a16="http://schemas.microsoft.com/office/drawing/2014/main" id="{5074EAAE-7A72-04E5-9D70-A2E50E70302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0800000">
            <a:off x="6112295" y="0"/>
            <a:ext cx="6095998" cy="3428999"/>
          </a:xfrm>
          <a:prstGeom prst="rect">
            <a:avLst/>
          </a:prstGeom>
        </p:spPr>
      </p:pic>
      <p:pic>
        <p:nvPicPr>
          <p:cNvPr id="5" name="Picture 4">
            <a:extLst>
              <a:ext uri="{FF2B5EF4-FFF2-40B4-BE49-F238E27FC236}">
                <a16:creationId xmlns:a16="http://schemas.microsoft.com/office/drawing/2014/main" id="{79626FD9-EF2F-929E-D58B-9B7BCB54ED78}"/>
              </a:ext>
            </a:extLst>
          </p:cNvPr>
          <p:cNvPicPr>
            <a:picLocks noChangeAspect="1"/>
          </p:cNvPicPr>
          <p:nvPr/>
        </p:nvPicPr>
        <p:blipFill>
          <a:blip r:embed="rId5"/>
          <a:stretch>
            <a:fillRect/>
          </a:stretch>
        </p:blipFill>
        <p:spPr>
          <a:xfrm>
            <a:off x="304800" y="365125"/>
            <a:ext cx="1066800" cy="762000"/>
          </a:xfrm>
          <a:prstGeom prst="rect">
            <a:avLst/>
          </a:prstGeom>
        </p:spPr>
      </p:pic>
    </p:spTree>
    <p:extLst>
      <p:ext uri="{BB962C8B-B14F-4D97-AF65-F5344CB8AC3E}">
        <p14:creationId xmlns:p14="http://schemas.microsoft.com/office/powerpoint/2010/main" val="2458281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C31707-50E4-5CFF-3380-9417ADE97561}"/>
              </a:ext>
            </a:extLst>
          </p:cNvPr>
          <p:cNvSpPr/>
          <p:nvPr/>
        </p:nvSpPr>
        <p:spPr>
          <a:xfrm>
            <a:off x="0" y="0"/>
            <a:ext cx="12192000" cy="6858000"/>
          </a:xfrm>
          <a:prstGeom prst="rect">
            <a:avLst/>
          </a:prstGeom>
          <a:solidFill>
            <a:srgbClr val="9EAFB8"/>
          </a:solidFill>
          <a:ln w="12700" cap="flat">
            <a:noFill/>
            <a:prstDash val="solid"/>
            <a:miter/>
          </a:ln>
          <a:effectLst>
            <a:outerShdw blurRad="50800" dist="38100" dir="2700000" algn="tl" rotWithShape="0">
              <a:prstClr val="black">
                <a:alpha val="40000"/>
              </a:prstClr>
            </a:outerShdw>
          </a:effectLst>
        </p:spPr>
        <p:txBody>
          <a:bodyPr rtlCol="0" anchor="ctr"/>
          <a:lstStyle/>
          <a:p>
            <a:pPr algn="ctr"/>
            <a:endParaRPr lang="en-GB" sz="4400">
              <a:solidFill>
                <a:schemeClr val="bg1"/>
              </a:solidFill>
              <a:latin typeface="+mj-lt"/>
            </a:endParaRPr>
          </a:p>
        </p:txBody>
      </p:sp>
      <p:pic>
        <p:nvPicPr>
          <p:cNvPr id="8" name="Picture 7" descr="A picture containing water, outdoor, grass, river&#10;&#10;Description automatically generated">
            <a:extLst>
              <a:ext uri="{FF2B5EF4-FFF2-40B4-BE49-F238E27FC236}">
                <a16:creationId xmlns:a16="http://schemas.microsoft.com/office/drawing/2014/main" id="{1A34A913-1809-AFDA-5771-E35712B23E7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54501" y="4711073"/>
            <a:ext cx="2873772" cy="2155329"/>
          </a:xfrm>
          <a:prstGeom prst="rect">
            <a:avLst/>
          </a:prstGeom>
        </p:spPr>
      </p:pic>
      <p:sp>
        <p:nvSpPr>
          <p:cNvPr id="2" name="TextBox 1">
            <a:extLst>
              <a:ext uri="{FF2B5EF4-FFF2-40B4-BE49-F238E27FC236}">
                <a16:creationId xmlns:a16="http://schemas.microsoft.com/office/drawing/2014/main" id="{512204D5-FD84-515E-AFF2-B6AB4EBE091F}"/>
              </a:ext>
            </a:extLst>
          </p:cNvPr>
          <p:cNvSpPr txBox="1"/>
          <p:nvPr/>
        </p:nvSpPr>
        <p:spPr>
          <a:xfrm>
            <a:off x="664033" y="3124384"/>
            <a:ext cx="4644155" cy="646331"/>
          </a:xfrm>
          <a:prstGeom prst="rect">
            <a:avLst/>
          </a:prstGeom>
          <a:noFill/>
        </p:spPr>
        <p:txBody>
          <a:bodyPr wrap="square" rtlCol="0">
            <a:spAutoFit/>
          </a:bodyPr>
          <a:lstStyle/>
          <a:p>
            <a:endParaRPr lang="en-GB" dirty="0">
              <a:solidFill>
                <a:schemeClr val="tx1">
                  <a:lumMod val="75000"/>
                  <a:lumOff val="25000"/>
                </a:schemeClr>
              </a:solidFill>
            </a:endParaRPr>
          </a:p>
          <a:p>
            <a:r>
              <a:rPr lang="en-GB" dirty="0">
                <a:solidFill>
                  <a:schemeClr val="tx1">
                    <a:lumMod val="75000"/>
                    <a:lumOff val="25000"/>
                  </a:schemeClr>
                </a:solidFill>
              </a:rPr>
              <a:t> </a:t>
            </a:r>
          </a:p>
        </p:txBody>
      </p:sp>
      <p:pic>
        <p:nvPicPr>
          <p:cNvPr id="17" name="Picture 16">
            <a:extLst>
              <a:ext uri="{FF2B5EF4-FFF2-40B4-BE49-F238E27FC236}">
                <a16:creationId xmlns:a16="http://schemas.microsoft.com/office/drawing/2014/main" id="{3FCCAF43-8C20-73E6-9C30-54A3904B448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096000" y="2365174"/>
            <a:ext cx="3032273" cy="2274204"/>
          </a:xfrm>
          <a:prstGeom prst="rect">
            <a:avLst/>
          </a:prstGeom>
        </p:spPr>
      </p:pic>
      <p:pic>
        <p:nvPicPr>
          <p:cNvPr id="18" name="Picture 17">
            <a:extLst>
              <a:ext uri="{FF2B5EF4-FFF2-40B4-BE49-F238E27FC236}">
                <a16:creationId xmlns:a16="http://schemas.microsoft.com/office/drawing/2014/main" id="{61C9250C-633F-6F63-52D3-765844F1D26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193619" y="2365174"/>
            <a:ext cx="2998381" cy="2274204"/>
          </a:xfrm>
          <a:prstGeom prst="rect">
            <a:avLst/>
          </a:prstGeom>
        </p:spPr>
      </p:pic>
      <p:sp>
        <p:nvSpPr>
          <p:cNvPr id="21" name="TextBox 20">
            <a:extLst>
              <a:ext uri="{FF2B5EF4-FFF2-40B4-BE49-F238E27FC236}">
                <a16:creationId xmlns:a16="http://schemas.microsoft.com/office/drawing/2014/main" id="{D1DDEE8C-2165-44A2-2A54-A4A9FEB249BF}"/>
              </a:ext>
            </a:extLst>
          </p:cNvPr>
          <p:cNvSpPr txBox="1"/>
          <p:nvPr/>
        </p:nvSpPr>
        <p:spPr>
          <a:xfrm>
            <a:off x="434647" y="2708212"/>
            <a:ext cx="5271383" cy="1588127"/>
          </a:xfrm>
          <a:prstGeom prst="rect">
            <a:avLst/>
          </a:prstGeom>
          <a:noFill/>
        </p:spPr>
        <p:txBody>
          <a:bodyPr wrap="square">
            <a:spAutoFit/>
          </a:bodyPr>
          <a:lstStyle/>
          <a:p>
            <a:pPr>
              <a:lnSpc>
                <a:spcPct val="90000"/>
              </a:lnSpc>
              <a:spcBef>
                <a:spcPct val="0"/>
              </a:spcBef>
              <a:spcAft>
                <a:spcPts val="600"/>
              </a:spcAft>
            </a:pPr>
            <a:r>
              <a:rPr lang="en-US" sz="5400" dirty="0">
                <a:solidFill>
                  <a:schemeClr val="tx1">
                    <a:lumMod val="75000"/>
                    <a:lumOff val="25000"/>
                  </a:schemeClr>
                </a:solidFill>
                <a:latin typeface="DIN-Regular" pitchFamily="50" charset="0"/>
                <a:ea typeface="+mj-ea"/>
                <a:cs typeface="+mj-cs"/>
              </a:rPr>
              <a:t>MANAGING CHANGE</a:t>
            </a:r>
          </a:p>
        </p:txBody>
      </p:sp>
      <p:pic>
        <p:nvPicPr>
          <p:cNvPr id="23" name="Picture 22" descr="A picture containing tree, outdoor, sky, nature&#10;&#10;Description automatically generated">
            <a:extLst>
              <a:ext uri="{FF2B5EF4-FFF2-40B4-BE49-F238E27FC236}">
                <a16:creationId xmlns:a16="http://schemas.microsoft.com/office/drawing/2014/main" id="{6DA02A9D-FEBF-A724-857D-3AA1AD90BCF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602658" y="-8403"/>
            <a:ext cx="3525615" cy="2298524"/>
          </a:xfrm>
          <a:prstGeom prst="rect">
            <a:avLst/>
          </a:prstGeom>
        </p:spPr>
      </p:pic>
      <p:pic>
        <p:nvPicPr>
          <p:cNvPr id="24" name="Picture 23" descr="A picture containing outdoor, tree, water, ground&#10;&#10;Description automatically generated">
            <a:extLst>
              <a:ext uri="{FF2B5EF4-FFF2-40B4-BE49-F238E27FC236}">
                <a16:creationId xmlns:a16="http://schemas.microsoft.com/office/drawing/2014/main" id="{C70E7403-0FA6-600D-3CBE-26F9D966D91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193619" y="-8402"/>
            <a:ext cx="2998381" cy="2298523"/>
          </a:xfrm>
          <a:prstGeom prst="rect">
            <a:avLst/>
          </a:prstGeom>
        </p:spPr>
      </p:pic>
      <p:sp>
        <p:nvSpPr>
          <p:cNvPr id="20" name="Rectangle 19">
            <a:extLst>
              <a:ext uri="{FF2B5EF4-FFF2-40B4-BE49-F238E27FC236}">
                <a16:creationId xmlns:a16="http://schemas.microsoft.com/office/drawing/2014/main" id="{C1D5DAC8-3857-0C09-79A4-1898973A5639}"/>
              </a:ext>
            </a:extLst>
          </p:cNvPr>
          <p:cNvSpPr/>
          <p:nvPr/>
        </p:nvSpPr>
        <p:spPr>
          <a:xfrm>
            <a:off x="5602658" y="12128"/>
            <a:ext cx="1559836" cy="6845872"/>
          </a:xfrm>
          <a:custGeom>
            <a:avLst/>
            <a:gdLst>
              <a:gd name="connsiteX0" fmla="*/ 0 w 3879218"/>
              <a:gd name="connsiteY0" fmla="*/ 0 h 3879218"/>
              <a:gd name="connsiteX1" fmla="*/ 3879218 w 3879218"/>
              <a:gd name="connsiteY1" fmla="*/ 0 h 3879218"/>
              <a:gd name="connsiteX2" fmla="*/ 3879218 w 3879218"/>
              <a:gd name="connsiteY2" fmla="*/ 3879218 h 3879218"/>
              <a:gd name="connsiteX3" fmla="*/ 0 w 3879218"/>
              <a:gd name="connsiteY3" fmla="*/ 3879218 h 3879218"/>
              <a:gd name="connsiteX4" fmla="*/ 0 w 3879218"/>
              <a:gd name="connsiteY4" fmla="*/ 0 h 3879218"/>
              <a:gd name="connsiteX0" fmla="*/ 0 w 3879218"/>
              <a:gd name="connsiteY0" fmla="*/ 0 h 3879218"/>
              <a:gd name="connsiteX1" fmla="*/ 2010662 w 3879218"/>
              <a:gd name="connsiteY1" fmla="*/ 2007704 h 3879218"/>
              <a:gd name="connsiteX2" fmla="*/ 3879218 w 3879218"/>
              <a:gd name="connsiteY2" fmla="*/ 3879218 h 3879218"/>
              <a:gd name="connsiteX3" fmla="*/ 0 w 3879218"/>
              <a:gd name="connsiteY3" fmla="*/ 3879218 h 3879218"/>
              <a:gd name="connsiteX4" fmla="*/ 0 w 3879218"/>
              <a:gd name="connsiteY4" fmla="*/ 0 h 3879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218" h="3879218">
                <a:moveTo>
                  <a:pt x="0" y="0"/>
                </a:moveTo>
                <a:lnTo>
                  <a:pt x="2010662" y="2007704"/>
                </a:lnTo>
                <a:lnTo>
                  <a:pt x="3879218" y="3879218"/>
                </a:lnTo>
                <a:lnTo>
                  <a:pt x="0" y="3879218"/>
                </a:lnTo>
                <a:lnTo>
                  <a:pt x="0" y="0"/>
                </a:lnTo>
                <a:close/>
              </a:path>
            </a:pathLst>
          </a:custGeom>
          <a:solidFill>
            <a:srgbClr val="9EA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F3D36367-76A9-957D-67DE-808A14CF8D2A}"/>
              </a:ext>
            </a:extLst>
          </p:cNvPr>
          <p:cNvSpPr txBox="1"/>
          <p:nvPr/>
        </p:nvSpPr>
        <p:spPr>
          <a:xfrm>
            <a:off x="6075446" y="2024354"/>
            <a:ext cx="1227909" cy="261610"/>
          </a:xfrm>
          <a:prstGeom prst="rect">
            <a:avLst/>
          </a:prstGeom>
          <a:noFill/>
        </p:spPr>
        <p:txBody>
          <a:bodyPr wrap="square" rtlCol="0">
            <a:spAutoFit/>
          </a:bodyPr>
          <a:lstStyle/>
          <a:p>
            <a:r>
              <a:rPr lang="en-US" sz="1100" dirty="0">
                <a:solidFill>
                  <a:schemeClr val="bg1"/>
                </a:solidFill>
              </a:rPr>
              <a:t>BOWSTON WEIR</a:t>
            </a:r>
            <a:endParaRPr lang="en-GB" sz="1100" dirty="0">
              <a:solidFill>
                <a:schemeClr val="bg1"/>
              </a:solidFill>
            </a:endParaRPr>
          </a:p>
        </p:txBody>
      </p:sp>
      <p:sp>
        <p:nvSpPr>
          <p:cNvPr id="5" name="TextBox 4">
            <a:extLst>
              <a:ext uri="{FF2B5EF4-FFF2-40B4-BE49-F238E27FC236}">
                <a16:creationId xmlns:a16="http://schemas.microsoft.com/office/drawing/2014/main" id="{6C0F3484-B08C-F4F4-A91A-7099899852BD}"/>
              </a:ext>
            </a:extLst>
          </p:cNvPr>
          <p:cNvSpPr txBox="1"/>
          <p:nvPr/>
        </p:nvSpPr>
        <p:spPr>
          <a:xfrm>
            <a:off x="6613885" y="4369059"/>
            <a:ext cx="1227909" cy="261610"/>
          </a:xfrm>
          <a:prstGeom prst="rect">
            <a:avLst/>
          </a:prstGeom>
          <a:noFill/>
        </p:spPr>
        <p:txBody>
          <a:bodyPr wrap="square" rtlCol="0">
            <a:spAutoFit/>
          </a:bodyPr>
          <a:lstStyle/>
          <a:p>
            <a:r>
              <a:rPr lang="en-US" sz="1100" dirty="0">
                <a:solidFill>
                  <a:schemeClr val="bg1"/>
                </a:solidFill>
              </a:rPr>
              <a:t>MERIDAN PARK</a:t>
            </a:r>
            <a:endParaRPr lang="en-GB" sz="1100" dirty="0">
              <a:solidFill>
                <a:schemeClr val="bg1"/>
              </a:solidFill>
            </a:endParaRPr>
          </a:p>
        </p:txBody>
      </p:sp>
      <p:sp>
        <p:nvSpPr>
          <p:cNvPr id="6" name="TextBox 5">
            <a:extLst>
              <a:ext uri="{FF2B5EF4-FFF2-40B4-BE49-F238E27FC236}">
                <a16:creationId xmlns:a16="http://schemas.microsoft.com/office/drawing/2014/main" id="{0C2B3886-6FE3-A195-B415-09E6088B331B}"/>
              </a:ext>
            </a:extLst>
          </p:cNvPr>
          <p:cNvSpPr txBox="1"/>
          <p:nvPr/>
        </p:nvSpPr>
        <p:spPr>
          <a:xfrm>
            <a:off x="7162494" y="6596083"/>
            <a:ext cx="1531491" cy="261610"/>
          </a:xfrm>
          <a:prstGeom prst="rect">
            <a:avLst/>
          </a:prstGeom>
          <a:noFill/>
        </p:spPr>
        <p:txBody>
          <a:bodyPr wrap="square" rtlCol="0">
            <a:spAutoFit/>
          </a:bodyPr>
          <a:lstStyle/>
          <a:p>
            <a:r>
              <a:rPr lang="en-US" sz="1100" dirty="0">
                <a:solidFill>
                  <a:schemeClr val="bg1"/>
                </a:solidFill>
              </a:rPr>
              <a:t>PERLETHORPE WEIR</a:t>
            </a:r>
            <a:endParaRPr lang="en-GB" sz="1100" dirty="0">
              <a:solidFill>
                <a:schemeClr val="bg1"/>
              </a:solidFill>
            </a:endParaRPr>
          </a:p>
        </p:txBody>
      </p:sp>
      <p:pic>
        <p:nvPicPr>
          <p:cNvPr id="10" name="Picture 9" descr="A picture containing water, outdoor, nature, river&#10;&#10;Description automatically generated">
            <a:extLst>
              <a:ext uri="{FF2B5EF4-FFF2-40B4-BE49-F238E27FC236}">
                <a16:creationId xmlns:a16="http://schemas.microsoft.com/office/drawing/2014/main" id="{B8D2D63B-4BB2-274F-2883-F18DEAFC316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193619" y="4711073"/>
            <a:ext cx="2998381" cy="2146620"/>
          </a:xfrm>
          <a:prstGeom prst="rect">
            <a:avLst/>
          </a:prstGeom>
        </p:spPr>
      </p:pic>
      <p:pic>
        <p:nvPicPr>
          <p:cNvPr id="9" name="Picture 8">
            <a:extLst>
              <a:ext uri="{FF2B5EF4-FFF2-40B4-BE49-F238E27FC236}">
                <a16:creationId xmlns:a16="http://schemas.microsoft.com/office/drawing/2014/main" id="{C8EE44FE-18E7-C4D6-6FBA-6F0180170258}"/>
              </a:ext>
            </a:extLst>
          </p:cNvPr>
          <p:cNvPicPr>
            <a:picLocks noChangeAspect="1"/>
          </p:cNvPicPr>
          <p:nvPr/>
        </p:nvPicPr>
        <p:blipFill>
          <a:blip r:embed="rId9"/>
          <a:stretch>
            <a:fillRect/>
          </a:stretch>
        </p:blipFill>
        <p:spPr>
          <a:xfrm>
            <a:off x="304800" y="365125"/>
            <a:ext cx="1066800" cy="762000"/>
          </a:xfrm>
          <a:prstGeom prst="rect">
            <a:avLst/>
          </a:prstGeom>
        </p:spPr>
      </p:pic>
    </p:spTree>
    <p:extLst>
      <p:ext uri="{BB962C8B-B14F-4D97-AF65-F5344CB8AC3E}">
        <p14:creationId xmlns:p14="http://schemas.microsoft.com/office/powerpoint/2010/main" val="9839212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E5AB8EE3CB814FAA522ED218DB4526" ma:contentTypeVersion="18" ma:contentTypeDescription="Create a new document." ma:contentTypeScope="" ma:versionID="e5f32d0b9d9089913ea3501bf673f648">
  <xsd:schema xmlns:xsd="http://www.w3.org/2001/XMLSchema" xmlns:xs="http://www.w3.org/2001/XMLSchema" xmlns:p="http://schemas.microsoft.com/office/2006/metadata/properties" xmlns:ns1="http://schemas.microsoft.com/sharepoint/v3" xmlns:ns2="46911788-dccd-4b8e-ae36-2dce2a2b1b88" xmlns:ns3="469c253d-87ef-4804-b781-8b465526f4e8" targetNamespace="http://schemas.microsoft.com/office/2006/metadata/properties" ma:root="true" ma:fieldsID="621263c33a24893f1c6eb529747ab855" ns1:_="" ns2:_="" ns3:_="">
    <xsd:import namespace="http://schemas.microsoft.com/sharepoint/v3"/>
    <xsd:import namespace="46911788-dccd-4b8e-ae36-2dce2a2b1b88"/>
    <xsd:import namespace="469c253d-87ef-4804-b781-8b465526f4e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1:_ip_UnifiedCompliancePolicyProperties" minOccurs="0"/>
                <xsd:element ref="ns1:_ip_UnifiedCompliancePolicyUIAction"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description="" ma:hidden="true" ma:internalName="_ip_UnifiedCompliancePolicyProperties">
      <xsd:simpleType>
        <xsd:restriction base="dms:Note"/>
      </xsd:simpleType>
    </xsd:element>
    <xsd:element name="_ip_UnifiedCompliancePolicyUIAction" ma:index="13"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911788-dccd-4b8e-ae36-2dce2a2b1b8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898f4570-139d-4ae7-9eff-415309364ee6}" ma:internalName="TaxCatchAll" ma:showField="CatchAllData" ma:web="46911788-dccd-4b8e-ae36-2dce2a2b1b8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69c253d-87ef-4804-b781-8b465526f4e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b465e6c5-4422-473e-bae2-2301ba96122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DAB150-F27A-4825-97E4-3E48EB225373}">
  <ds:schemaRefs>
    <ds:schemaRef ds:uri="http://schemas.microsoft.com/sharepoint/v3/contenttype/forms"/>
  </ds:schemaRefs>
</ds:datastoreItem>
</file>

<file path=customXml/itemProps2.xml><?xml version="1.0" encoding="utf-8"?>
<ds:datastoreItem xmlns:ds="http://schemas.openxmlformats.org/officeDocument/2006/customXml" ds:itemID="{CC92AE22-0BBD-4478-A85E-B88386C7A2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6911788-dccd-4b8e-ae36-2dce2a2b1b88"/>
    <ds:schemaRef ds:uri="469c253d-87ef-4804-b781-8b465526f4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1723</Words>
  <Application>Microsoft Office PowerPoint</Application>
  <PresentationFormat>Widescreen</PresentationFormat>
  <Paragraphs>178</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DIN-Regular</vt:lpstr>
      <vt:lpstr>Wingdings</vt:lpstr>
      <vt:lpstr>Office Theme</vt:lpstr>
      <vt:lpstr>PowerPoint Presentation</vt:lpstr>
      <vt:lpstr>       SME with approximately 60 full time members of staff throughout the UK with our head office In Yorkshire  Formed in 2011 focusing primarily on invasive species eradication – such as Japanese knotweed   To date have removed 8 weirs throughout the UK with number 9 scheduled for this summer      </vt:lpstr>
      <vt:lpstr>AGENDA</vt:lpstr>
      <vt:lpstr>PowerPoint Presentation</vt:lpstr>
      <vt:lpstr>PowerPoint Presentation</vt:lpstr>
      <vt:lpstr>PowerPoint Presentation</vt:lpstr>
      <vt:lpstr>EXERCISE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Fisher</dc:creator>
  <cp:lastModifiedBy>Robert Williamson</cp:lastModifiedBy>
  <cp:revision>5</cp:revision>
  <dcterms:created xsi:type="dcterms:W3CDTF">2023-04-06T10:56:37Z</dcterms:created>
  <dcterms:modified xsi:type="dcterms:W3CDTF">2023-05-18T15:18:19Z</dcterms:modified>
</cp:coreProperties>
</file>