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3" r:id="rId3"/>
    <p:sldId id="268" r:id="rId4"/>
    <p:sldId id="267" r:id="rId5"/>
    <p:sldId id="262" r:id="rId6"/>
    <p:sldId id="289" r:id="rId7"/>
    <p:sldId id="288" r:id="rId8"/>
    <p:sldId id="291" r:id="rId9"/>
    <p:sldId id="292" r:id="rId10"/>
    <p:sldId id="296" r:id="rId11"/>
    <p:sldId id="290" r:id="rId12"/>
    <p:sldId id="297" r:id="rId13"/>
    <p:sldId id="264" r:id="rId14"/>
    <p:sldId id="269" r:id="rId15"/>
    <p:sldId id="271" r:id="rId16"/>
    <p:sldId id="272" r:id="rId17"/>
    <p:sldId id="273" r:id="rId18"/>
    <p:sldId id="274" r:id="rId19"/>
    <p:sldId id="275" r:id="rId20"/>
    <p:sldId id="276" r:id="rId21"/>
    <p:sldId id="277" r:id="rId22"/>
    <p:sldId id="278" r:id="rId23"/>
    <p:sldId id="298" r:id="rId24"/>
    <p:sldId id="279" r:id="rId25"/>
    <p:sldId id="280" r:id="rId26"/>
    <p:sldId id="281" r:id="rId27"/>
    <p:sldId id="282" r:id="rId28"/>
    <p:sldId id="301" r:id="rId29"/>
    <p:sldId id="283" r:id="rId30"/>
    <p:sldId id="257" r:id="rId31"/>
    <p:sldId id="284" r:id="rId32"/>
    <p:sldId id="285" r:id="rId33"/>
    <p:sldId id="286" r:id="rId34"/>
    <p:sldId id="300" r:id="rId35"/>
    <p:sldId id="299" r:id="rId36"/>
    <p:sldId id="26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CF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41" autoAdjust="0"/>
    <p:restoredTop sz="92921" autoAdjust="0"/>
  </p:normalViewPr>
  <p:slideViewPr>
    <p:cSldViewPr snapToGrid="0">
      <p:cViewPr varScale="1">
        <p:scale>
          <a:sx n="66" d="100"/>
          <a:sy n="66" d="100"/>
        </p:scale>
        <p:origin x="884" y="32"/>
      </p:cViewPr>
      <p:guideLst/>
    </p:cSldViewPr>
  </p:slideViewPr>
  <p:notesTextViewPr>
    <p:cViewPr>
      <p:scale>
        <a:sx n="1" d="1"/>
        <a:sy n="1" d="1"/>
      </p:scale>
      <p:origin x="0" y="0"/>
    </p:cViewPr>
  </p:notesTextViewPr>
  <p:sorterViewPr>
    <p:cViewPr>
      <p:scale>
        <a:sx n="75" d="100"/>
        <a:sy n="75" d="100"/>
      </p:scale>
      <p:origin x="0" y="-1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K:\Copy%20of%20weir%20biotope%20sta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K:\Copy%20of%20weir%20biotope%20sta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K:\Copy%20of%20weir%20biotope%20sta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K:\Copy%20of%20weir%20biotope%20sta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K:\Copy%20of%20weir%20biotope%20sta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K:\Copy%20of%20weir%20biotope%20sta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K:\Copy%20of%20weir%20biotope%20sta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K:\Copy%20of%20weir%20biotope%20stat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Sheet1!$D$13:$D$14</c:f>
              <c:strCache>
                <c:ptCount val="2"/>
                <c:pt idx="0">
                  <c:v>Prestolee</c:v>
                </c:pt>
                <c:pt idx="1">
                  <c:v>before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Sheet1!$C$15:$C$21</c:f>
              <c:strCache>
                <c:ptCount val="7"/>
                <c:pt idx="0">
                  <c:v>Rapid</c:v>
                </c:pt>
                <c:pt idx="1">
                  <c:v>Berm</c:v>
                </c:pt>
                <c:pt idx="2">
                  <c:v>Riffle</c:v>
                </c:pt>
                <c:pt idx="3">
                  <c:v>Run</c:v>
                </c:pt>
                <c:pt idx="4">
                  <c:v>Bar</c:v>
                </c:pt>
                <c:pt idx="5">
                  <c:v>Pool</c:v>
                </c:pt>
                <c:pt idx="6">
                  <c:v>Glide</c:v>
                </c:pt>
              </c:strCache>
            </c:strRef>
          </c:cat>
          <c:val>
            <c:numRef>
              <c:f>Sheet1!$D$15:$D$21</c:f>
              <c:numCache>
                <c:formatCode>General</c:formatCode>
                <c:ptCount val="7"/>
                <c:pt idx="1">
                  <c:v>7</c:v>
                </c:pt>
                <c:pt idx="2">
                  <c:v>4</c:v>
                </c:pt>
                <c:pt idx="4">
                  <c:v>2</c:v>
                </c:pt>
                <c:pt idx="6">
                  <c:v>87</c:v>
                </c:pt>
              </c:numCache>
            </c:numRef>
          </c:val>
          <c:extLst>
            <c:ext xmlns:c16="http://schemas.microsoft.com/office/drawing/2014/chart" uri="{C3380CC4-5D6E-409C-BE32-E72D297353CC}">
              <c16:uniqueId val="{00000000-BA8A-413E-8C18-8120DC480317}"/>
            </c:ext>
          </c:extLst>
        </c:ser>
        <c:ser>
          <c:idx val="1"/>
          <c:order val="1"/>
          <c:tx>
            <c:strRef>
              <c:f>Sheet1!$E$13:$E$14</c:f>
              <c:strCache>
                <c:ptCount val="2"/>
                <c:pt idx="0">
                  <c:v>Prestolee</c:v>
                </c:pt>
                <c:pt idx="1">
                  <c:v>after</c:v>
                </c:pt>
              </c:strCache>
            </c:strRef>
          </c:tx>
          <c:spPr>
            <a:solidFill>
              <a:schemeClr val="bg1"/>
            </a:solidFill>
            <a:ln>
              <a:solidFill>
                <a:schemeClr val="bg1"/>
              </a:solidFill>
            </a:ln>
            <a:effectLst/>
          </c:spPr>
          <c:invertIfNegative val="0"/>
          <c:cat>
            <c:strRef>
              <c:f>Sheet1!$C$15:$C$21</c:f>
              <c:strCache>
                <c:ptCount val="7"/>
                <c:pt idx="0">
                  <c:v>Rapid</c:v>
                </c:pt>
                <c:pt idx="1">
                  <c:v>Berm</c:v>
                </c:pt>
                <c:pt idx="2">
                  <c:v>Riffle</c:v>
                </c:pt>
                <c:pt idx="3">
                  <c:v>Run</c:v>
                </c:pt>
                <c:pt idx="4">
                  <c:v>Bar</c:v>
                </c:pt>
                <c:pt idx="5">
                  <c:v>Pool</c:v>
                </c:pt>
                <c:pt idx="6">
                  <c:v>Glide</c:v>
                </c:pt>
              </c:strCache>
            </c:strRef>
          </c:cat>
          <c:val>
            <c:numRef>
              <c:f>Sheet1!$E$15:$E$21</c:f>
              <c:numCache>
                <c:formatCode>General</c:formatCode>
                <c:ptCount val="7"/>
                <c:pt idx="2">
                  <c:v>6</c:v>
                </c:pt>
                <c:pt idx="4">
                  <c:v>14</c:v>
                </c:pt>
                <c:pt idx="6">
                  <c:v>80</c:v>
                </c:pt>
              </c:numCache>
            </c:numRef>
          </c:val>
          <c:extLst>
            <c:ext xmlns:c16="http://schemas.microsoft.com/office/drawing/2014/chart" uri="{C3380CC4-5D6E-409C-BE32-E72D297353CC}">
              <c16:uniqueId val="{00000001-BA8A-413E-8C18-8120DC480317}"/>
            </c:ext>
          </c:extLst>
        </c:ser>
        <c:dLbls>
          <c:showLegendKey val="0"/>
          <c:showVal val="0"/>
          <c:showCatName val="0"/>
          <c:showSerName val="0"/>
          <c:showPercent val="0"/>
          <c:showBubbleSize val="0"/>
        </c:dLbls>
        <c:gapWidth val="219"/>
        <c:overlap val="-27"/>
        <c:axId val="1046040688"/>
        <c:axId val="1046501712"/>
      </c:barChart>
      <c:catAx>
        <c:axId val="104604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6501712"/>
        <c:crosses val="autoZero"/>
        <c:auto val="1"/>
        <c:lblAlgn val="ctr"/>
        <c:lblOffset val="100"/>
        <c:noMultiLvlLbl val="0"/>
      </c:catAx>
      <c:valAx>
        <c:axId val="1046501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604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Sheet1!$D$13:$D$14</c:f>
              <c:strCache>
                <c:ptCount val="2"/>
                <c:pt idx="0">
                  <c:v>Prestolee</c:v>
                </c:pt>
                <c:pt idx="1">
                  <c:v>before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Sheet1!$C$15:$C$21</c:f>
              <c:strCache>
                <c:ptCount val="7"/>
                <c:pt idx="0">
                  <c:v>Rapid</c:v>
                </c:pt>
                <c:pt idx="1">
                  <c:v>Berm</c:v>
                </c:pt>
                <c:pt idx="2">
                  <c:v>Riffle</c:v>
                </c:pt>
                <c:pt idx="3">
                  <c:v>Run</c:v>
                </c:pt>
                <c:pt idx="4">
                  <c:v>Bar</c:v>
                </c:pt>
                <c:pt idx="5">
                  <c:v>Pool</c:v>
                </c:pt>
                <c:pt idx="6">
                  <c:v>Glide</c:v>
                </c:pt>
              </c:strCache>
            </c:strRef>
          </c:cat>
          <c:val>
            <c:numRef>
              <c:f>Sheet1!$D$15:$D$21</c:f>
              <c:numCache>
                <c:formatCode>General</c:formatCode>
                <c:ptCount val="7"/>
                <c:pt idx="1">
                  <c:v>7</c:v>
                </c:pt>
                <c:pt idx="2">
                  <c:v>4</c:v>
                </c:pt>
                <c:pt idx="4">
                  <c:v>2</c:v>
                </c:pt>
                <c:pt idx="6">
                  <c:v>87</c:v>
                </c:pt>
              </c:numCache>
            </c:numRef>
          </c:val>
          <c:extLst>
            <c:ext xmlns:c16="http://schemas.microsoft.com/office/drawing/2014/chart" uri="{C3380CC4-5D6E-409C-BE32-E72D297353CC}">
              <c16:uniqueId val="{00000000-BDD0-4FCE-87D6-63C2AD0B76B0}"/>
            </c:ext>
          </c:extLst>
        </c:ser>
        <c:ser>
          <c:idx val="1"/>
          <c:order val="1"/>
          <c:tx>
            <c:strRef>
              <c:f>Sheet1!$E$13:$E$14</c:f>
              <c:strCache>
                <c:ptCount val="2"/>
                <c:pt idx="0">
                  <c:v>Prestolee</c:v>
                </c:pt>
                <c:pt idx="1">
                  <c:v>after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Sheet1!$C$15:$C$21</c:f>
              <c:strCache>
                <c:ptCount val="7"/>
                <c:pt idx="0">
                  <c:v>Rapid</c:v>
                </c:pt>
                <c:pt idx="1">
                  <c:v>Berm</c:v>
                </c:pt>
                <c:pt idx="2">
                  <c:v>Riffle</c:v>
                </c:pt>
                <c:pt idx="3">
                  <c:v>Run</c:v>
                </c:pt>
                <c:pt idx="4">
                  <c:v>Bar</c:v>
                </c:pt>
                <c:pt idx="5">
                  <c:v>Pool</c:v>
                </c:pt>
                <c:pt idx="6">
                  <c:v>Glide</c:v>
                </c:pt>
              </c:strCache>
            </c:strRef>
          </c:cat>
          <c:val>
            <c:numRef>
              <c:f>Sheet1!$E$15:$E$21</c:f>
              <c:numCache>
                <c:formatCode>General</c:formatCode>
                <c:ptCount val="7"/>
                <c:pt idx="2">
                  <c:v>6</c:v>
                </c:pt>
                <c:pt idx="4">
                  <c:v>14</c:v>
                </c:pt>
                <c:pt idx="6">
                  <c:v>80</c:v>
                </c:pt>
              </c:numCache>
            </c:numRef>
          </c:val>
          <c:extLst>
            <c:ext xmlns:c16="http://schemas.microsoft.com/office/drawing/2014/chart" uri="{C3380CC4-5D6E-409C-BE32-E72D297353CC}">
              <c16:uniqueId val="{00000001-BDD0-4FCE-87D6-63C2AD0B76B0}"/>
            </c:ext>
          </c:extLst>
        </c:ser>
        <c:dLbls>
          <c:showLegendKey val="0"/>
          <c:showVal val="0"/>
          <c:showCatName val="0"/>
          <c:showSerName val="0"/>
          <c:showPercent val="0"/>
          <c:showBubbleSize val="0"/>
        </c:dLbls>
        <c:gapWidth val="219"/>
        <c:overlap val="-27"/>
        <c:axId val="1046040688"/>
        <c:axId val="1046501712"/>
      </c:barChart>
      <c:catAx>
        <c:axId val="104604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6501712"/>
        <c:crosses val="autoZero"/>
        <c:auto val="1"/>
        <c:lblAlgn val="ctr"/>
        <c:lblOffset val="100"/>
        <c:noMultiLvlLbl val="0"/>
      </c:catAx>
      <c:valAx>
        <c:axId val="1046501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604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Sheet1!$D$13:$D$14</c:f>
              <c:strCache>
                <c:ptCount val="2"/>
                <c:pt idx="0">
                  <c:v>Prestolee</c:v>
                </c:pt>
                <c:pt idx="1">
                  <c:v>before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Sheet1!$C$15:$C$21</c:f>
              <c:strCache>
                <c:ptCount val="7"/>
                <c:pt idx="0">
                  <c:v>Rapid</c:v>
                </c:pt>
                <c:pt idx="1">
                  <c:v>Berm</c:v>
                </c:pt>
                <c:pt idx="2">
                  <c:v>Riffle</c:v>
                </c:pt>
                <c:pt idx="3">
                  <c:v>Run</c:v>
                </c:pt>
                <c:pt idx="4">
                  <c:v>Bar</c:v>
                </c:pt>
                <c:pt idx="5">
                  <c:v>Pool</c:v>
                </c:pt>
                <c:pt idx="6">
                  <c:v>Glide</c:v>
                </c:pt>
              </c:strCache>
            </c:strRef>
          </c:cat>
          <c:val>
            <c:numRef>
              <c:f>Sheet1!$D$15:$D$21</c:f>
              <c:numCache>
                <c:formatCode>General</c:formatCode>
                <c:ptCount val="7"/>
                <c:pt idx="1">
                  <c:v>7</c:v>
                </c:pt>
                <c:pt idx="2">
                  <c:v>4</c:v>
                </c:pt>
                <c:pt idx="4">
                  <c:v>2</c:v>
                </c:pt>
                <c:pt idx="6">
                  <c:v>87</c:v>
                </c:pt>
              </c:numCache>
            </c:numRef>
          </c:val>
          <c:extLst>
            <c:ext xmlns:c16="http://schemas.microsoft.com/office/drawing/2014/chart" uri="{C3380CC4-5D6E-409C-BE32-E72D297353CC}">
              <c16:uniqueId val="{00000000-1EBF-4A3C-B20B-7345DEA34EF0}"/>
            </c:ext>
          </c:extLst>
        </c:ser>
        <c:ser>
          <c:idx val="1"/>
          <c:order val="1"/>
          <c:tx>
            <c:strRef>
              <c:f>Sheet1!$E$13:$E$14</c:f>
              <c:strCache>
                <c:ptCount val="2"/>
                <c:pt idx="0">
                  <c:v>Prestolee</c:v>
                </c:pt>
                <c:pt idx="1">
                  <c:v>after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Sheet1!$C$15:$C$21</c:f>
              <c:strCache>
                <c:ptCount val="7"/>
                <c:pt idx="0">
                  <c:v>Rapid</c:v>
                </c:pt>
                <c:pt idx="1">
                  <c:v>Berm</c:v>
                </c:pt>
                <c:pt idx="2">
                  <c:v>Riffle</c:v>
                </c:pt>
                <c:pt idx="3">
                  <c:v>Run</c:v>
                </c:pt>
                <c:pt idx="4">
                  <c:v>Bar</c:v>
                </c:pt>
                <c:pt idx="5">
                  <c:v>Pool</c:v>
                </c:pt>
                <c:pt idx="6">
                  <c:v>Glide</c:v>
                </c:pt>
              </c:strCache>
            </c:strRef>
          </c:cat>
          <c:val>
            <c:numRef>
              <c:f>Sheet1!$E$15:$E$21</c:f>
              <c:numCache>
                <c:formatCode>General</c:formatCode>
                <c:ptCount val="7"/>
                <c:pt idx="2">
                  <c:v>6</c:v>
                </c:pt>
                <c:pt idx="4">
                  <c:v>14</c:v>
                </c:pt>
                <c:pt idx="6">
                  <c:v>80</c:v>
                </c:pt>
              </c:numCache>
            </c:numRef>
          </c:val>
          <c:extLst>
            <c:ext xmlns:c16="http://schemas.microsoft.com/office/drawing/2014/chart" uri="{C3380CC4-5D6E-409C-BE32-E72D297353CC}">
              <c16:uniqueId val="{00000001-1EBF-4A3C-B20B-7345DEA34EF0}"/>
            </c:ext>
          </c:extLst>
        </c:ser>
        <c:dLbls>
          <c:showLegendKey val="0"/>
          <c:showVal val="0"/>
          <c:showCatName val="0"/>
          <c:showSerName val="0"/>
          <c:showPercent val="0"/>
          <c:showBubbleSize val="0"/>
        </c:dLbls>
        <c:gapWidth val="219"/>
        <c:overlap val="-27"/>
        <c:axId val="1046040688"/>
        <c:axId val="1046501712"/>
      </c:barChart>
      <c:catAx>
        <c:axId val="104604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6501712"/>
        <c:crosses val="autoZero"/>
        <c:auto val="1"/>
        <c:lblAlgn val="ctr"/>
        <c:lblOffset val="100"/>
        <c:noMultiLvlLbl val="0"/>
      </c:catAx>
      <c:valAx>
        <c:axId val="1046501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604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Sheet1!$D$23:$D$24</c:f>
              <c:strCache>
                <c:ptCount val="2"/>
                <c:pt idx="0">
                  <c:v>Moses</c:v>
                </c:pt>
                <c:pt idx="1">
                  <c:v>before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Sheet1!$C$25:$C$31</c:f>
              <c:strCache>
                <c:ptCount val="7"/>
                <c:pt idx="0">
                  <c:v>Rapid</c:v>
                </c:pt>
                <c:pt idx="1">
                  <c:v>Berm</c:v>
                </c:pt>
                <c:pt idx="2">
                  <c:v>Riffle</c:v>
                </c:pt>
                <c:pt idx="3">
                  <c:v>Run</c:v>
                </c:pt>
                <c:pt idx="4">
                  <c:v>Bar</c:v>
                </c:pt>
                <c:pt idx="5">
                  <c:v>Pool</c:v>
                </c:pt>
                <c:pt idx="6">
                  <c:v>Glide</c:v>
                </c:pt>
              </c:strCache>
            </c:strRef>
          </c:cat>
          <c:val>
            <c:numRef>
              <c:f>Sheet1!$D$25:$D$31</c:f>
              <c:numCache>
                <c:formatCode>General</c:formatCode>
                <c:ptCount val="7"/>
                <c:pt idx="6">
                  <c:v>100</c:v>
                </c:pt>
              </c:numCache>
            </c:numRef>
          </c:val>
          <c:extLst>
            <c:ext xmlns:c16="http://schemas.microsoft.com/office/drawing/2014/chart" uri="{C3380CC4-5D6E-409C-BE32-E72D297353CC}">
              <c16:uniqueId val="{00000000-80DE-4AAB-8B24-59611E8DF21D}"/>
            </c:ext>
          </c:extLst>
        </c:ser>
        <c:ser>
          <c:idx val="1"/>
          <c:order val="1"/>
          <c:tx>
            <c:strRef>
              <c:f>Sheet1!$E$23:$E$24</c:f>
              <c:strCache>
                <c:ptCount val="2"/>
                <c:pt idx="0">
                  <c:v>Moses</c:v>
                </c:pt>
                <c:pt idx="1">
                  <c:v>after</c:v>
                </c:pt>
              </c:strCache>
            </c:strRef>
          </c:tx>
          <c:spPr>
            <a:solidFill>
              <a:schemeClr val="bg1"/>
            </a:solidFill>
            <a:ln>
              <a:solidFill>
                <a:schemeClr val="bg1"/>
              </a:solidFill>
            </a:ln>
            <a:effectLst/>
          </c:spPr>
          <c:invertIfNegative val="0"/>
          <c:cat>
            <c:strRef>
              <c:f>Sheet1!$C$25:$C$31</c:f>
              <c:strCache>
                <c:ptCount val="7"/>
                <c:pt idx="0">
                  <c:v>Rapid</c:v>
                </c:pt>
                <c:pt idx="1">
                  <c:v>Berm</c:v>
                </c:pt>
                <c:pt idx="2">
                  <c:v>Riffle</c:v>
                </c:pt>
                <c:pt idx="3">
                  <c:v>Run</c:v>
                </c:pt>
                <c:pt idx="4">
                  <c:v>Bar</c:v>
                </c:pt>
                <c:pt idx="5">
                  <c:v>Pool</c:v>
                </c:pt>
                <c:pt idx="6">
                  <c:v>Glide</c:v>
                </c:pt>
              </c:strCache>
            </c:strRef>
          </c:cat>
          <c:val>
            <c:numRef>
              <c:f>Sheet1!$E$25:$E$31</c:f>
              <c:numCache>
                <c:formatCode>General</c:formatCode>
                <c:ptCount val="7"/>
                <c:pt idx="2">
                  <c:v>9</c:v>
                </c:pt>
                <c:pt idx="4">
                  <c:v>2</c:v>
                </c:pt>
                <c:pt idx="6">
                  <c:v>89</c:v>
                </c:pt>
              </c:numCache>
            </c:numRef>
          </c:val>
          <c:extLst>
            <c:ext xmlns:c16="http://schemas.microsoft.com/office/drawing/2014/chart" uri="{C3380CC4-5D6E-409C-BE32-E72D297353CC}">
              <c16:uniqueId val="{00000001-80DE-4AAB-8B24-59611E8DF21D}"/>
            </c:ext>
          </c:extLst>
        </c:ser>
        <c:dLbls>
          <c:showLegendKey val="0"/>
          <c:showVal val="0"/>
          <c:showCatName val="0"/>
          <c:showSerName val="0"/>
          <c:showPercent val="0"/>
          <c:showBubbleSize val="0"/>
        </c:dLbls>
        <c:gapWidth val="219"/>
        <c:overlap val="-27"/>
        <c:axId val="1055762832"/>
        <c:axId val="1055152016"/>
      </c:barChart>
      <c:catAx>
        <c:axId val="105576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152016"/>
        <c:crosses val="autoZero"/>
        <c:auto val="1"/>
        <c:lblAlgn val="ctr"/>
        <c:lblOffset val="100"/>
        <c:noMultiLvlLbl val="0"/>
      </c:catAx>
      <c:valAx>
        <c:axId val="105515201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762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Sheet1!$D$23:$D$24</c:f>
              <c:strCache>
                <c:ptCount val="2"/>
                <c:pt idx="0">
                  <c:v>Moses</c:v>
                </c:pt>
                <c:pt idx="1">
                  <c:v>before</c:v>
                </c:pt>
              </c:strCache>
            </c:strRef>
          </c:tx>
          <c:spPr>
            <a:solidFill>
              <a:schemeClr val="accent1"/>
            </a:solidFill>
            <a:ln>
              <a:noFill/>
            </a:ln>
            <a:effectLst/>
          </c:spPr>
          <c:invertIfNegative val="0"/>
          <c:cat>
            <c:strRef>
              <c:f>Sheet1!$C$25:$C$31</c:f>
              <c:strCache>
                <c:ptCount val="7"/>
                <c:pt idx="0">
                  <c:v>Rapid</c:v>
                </c:pt>
                <c:pt idx="1">
                  <c:v>Berm</c:v>
                </c:pt>
                <c:pt idx="2">
                  <c:v>Riffle</c:v>
                </c:pt>
                <c:pt idx="3">
                  <c:v>Run</c:v>
                </c:pt>
                <c:pt idx="4">
                  <c:v>Bar</c:v>
                </c:pt>
                <c:pt idx="5">
                  <c:v>Pool</c:v>
                </c:pt>
                <c:pt idx="6">
                  <c:v>Glide</c:v>
                </c:pt>
              </c:strCache>
            </c:strRef>
          </c:cat>
          <c:val>
            <c:numRef>
              <c:f>Sheet1!$D$25:$D$31</c:f>
              <c:numCache>
                <c:formatCode>General</c:formatCode>
                <c:ptCount val="7"/>
                <c:pt idx="6">
                  <c:v>100</c:v>
                </c:pt>
              </c:numCache>
            </c:numRef>
          </c:val>
          <c:extLst>
            <c:ext xmlns:c16="http://schemas.microsoft.com/office/drawing/2014/chart" uri="{C3380CC4-5D6E-409C-BE32-E72D297353CC}">
              <c16:uniqueId val="{00000000-42FE-4F06-9161-37507ABBB420}"/>
            </c:ext>
          </c:extLst>
        </c:ser>
        <c:ser>
          <c:idx val="1"/>
          <c:order val="1"/>
          <c:tx>
            <c:strRef>
              <c:f>Sheet1!$E$23:$E$24</c:f>
              <c:strCache>
                <c:ptCount val="2"/>
                <c:pt idx="0">
                  <c:v>Moses</c:v>
                </c:pt>
                <c:pt idx="1">
                  <c:v>after</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Sheet1!$C$25:$C$31</c:f>
              <c:strCache>
                <c:ptCount val="7"/>
                <c:pt idx="0">
                  <c:v>Rapid</c:v>
                </c:pt>
                <c:pt idx="1">
                  <c:v>Berm</c:v>
                </c:pt>
                <c:pt idx="2">
                  <c:v>Riffle</c:v>
                </c:pt>
                <c:pt idx="3">
                  <c:v>Run</c:v>
                </c:pt>
                <c:pt idx="4">
                  <c:v>Bar</c:v>
                </c:pt>
                <c:pt idx="5">
                  <c:v>Pool</c:v>
                </c:pt>
                <c:pt idx="6">
                  <c:v>Glide</c:v>
                </c:pt>
              </c:strCache>
            </c:strRef>
          </c:cat>
          <c:val>
            <c:numRef>
              <c:f>Sheet1!$E$25:$E$31</c:f>
              <c:numCache>
                <c:formatCode>General</c:formatCode>
                <c:ptCount val="7"/>
                <c:pt idx="2">
                  <c:v>9</c:v>
                </c:pt>
                <c:pt idx="4">
                  <c:v>2</c:v>
                </c:pt>
                <c:pt idx="6">
                  <c:v>89</c:v>
                </c:pt>
              </c:numCache>
            </c:numRef>
          </c:val>
          <c:extLst>
            <c:ext xmlns:c16="http://schemas.microsoft.com/office/drawing/2014/chart" uri="{C3380CC4-5D6E-409C-BE32-E72D297353CC}">
              <c16:uniqueId val="{00000001-42FE-4F06-9161-37507ABBB420}"/>
            </c:ext>
          </c:extLst>
        </c:ser>
        <c:dLbls>
          <c:showLegendKey val="0"/>
          <c:showVal val="0"/>
          <c:showCatName val="0"/>
          <c:showSerName val="0"/>
          <c:showPercent val="0"/>
          <c:showBubbleSize val="0"/>
        </c:dLbls>
        <c:gapWidth val="219"/>
        <c:overlap val="-27"/>
        <c:axId val="1055762832"/>
        <c:axId val="1055152016"/>
      </c:barChart>
      <c:catAx>
        <c:axId val="105576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152016"/>
        <c:crosses val="autoZero"/>
        <c:auto val="1"/>
        <c:lblAlgn val="ctr"/>
        <c:lblOffset val="100"/>
        <c:noMultiLvlLbl val="0"/>
      </c:catAx>
      <c:valAx>
        <c:axId val="105515201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762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Sheet1!$D$23:$D$24</c:f>
              <c:strCache>
                <c:ptCount val="2"/>
                <c:pt idx="0">
                  <c:v>Moses</c:v>
                </c:pt>
                <c:pt idx="1">
                  <c:v>before</c:v>
                </c:pt>
              </c:strCache>
            </c:strRef>
          </c:tx>
          <c:spPr>
            <a:solidFill>
              <a:schemeClr val="accent1"/>
            </a:solidFill>
            <a:ln>
              <a:noFill/>
            </a:ln>
            <a:effectLst/>
          </c:spPr>
          <c:invertIfNegative val="0"/>
          <c:cat>
            <c:strRef>
              <c:f>Sheet1!$C$25:$C$31</c:f>
              <c:strCache>
                <c:ptCount val="7"/>
                <c:pt idx="0">
                  <c:v>Rapid</c:v>
                </c:pt>
                <c:pt idx="1">
                  <c:v>Berm</c:v>
                </c:pt>
                <c:pt idx="2">
                  <c:v>Riffle</c:v>
                </c:pt>
                <c:pt idx="3">
                  <c:v>Run</c:v>
                </c:pt>
                <c:pt idx="4">
                  <c:v>Bar</c:v>
                </c:pt>
                <c:pt idx="5">
                  <c:v>Pool</c:v>
                </c:pt>
                <c:pt idx="6">
                  <c:v>Glide</c:v>
                </c:pt>
              </c:strCache>
            </c:strRef>
          </c:cat>
          <c:val>
            <c:numRef>
              <c:f>Sheet1!$D$25:$D$31</c:f>
              <c:numCache>
                <c:formatCode>General</c:formatCode>
                <c:ptCount val="7"/>
                <c:pt idx="6">
                  <c:v>100</c:v>
                </c:pt>
              </c:numCache>
            </c:numRef>
          </c:val>
          <c:extLst>
            <c:ext xmlns:c16="http://schemas.microsoft.com/office/drawing/2014/chart" uri="{C3380CC4-5D6E-409C-BE32-E72D297353CC}">
              <c16:uniqueId val="{00000000-42FE-4F06-9161-37507ABBB420}"/>
            </c:ext>
          </c:extLst>
        </c:ser>
        <c:ser>
          <c:idx val="1"/>
          <c:order val="1"/>
          <c:tx>
            <c:strRef>
              <c:f>Sheet1!$E$23:$E$24</c:f>
              <c:strCache>
                <c:ptCount val="2"/>
                <c:pt idx="0">
                  <c:v>Moses</c:v>
                </c:pt>
                <c:pt idx="1">
                  <c:v>after</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Sheet1!$C$25:$C$31</c:f>
              <c:strCache>
                <c:ptCount val="7"/>
                <c:pt idx="0">
                  <c:v>Rapid</c:v>
                </c:pt>
                <c:pt idx="1">
                  <c:v>Berm</c:v>
                </c:pt>
                <c:pt idx="2">
                  <c:v>Riffle</c:v>
                </c:pt>
                <c:pt idx="3">
                  <c:v>Run</c:v>
                </c:pt>
                <c:pt idx="4">
                  <c:v>Bar</c:v>
                </c:pt>
                <c:pt idx="5">
                  <c:v>Pool</c:v>
                </c:pt>
                <c:pt idx="6">
                  <c:v>Glide</c:v>
                </c:pt>
              </c:strCache>
            </c:strRef>
          </c:cat>
          <c:val>
            <c:numRef>
              <c:f>Sheet1!$E$25:$E$31</c:f>
              <c:numCache>
                <c:formatCode>General</c:formatCode>
                <c:ptCount val="7"/>
                <c:pt idx="2">
                  <c:v>9</c:v>
                </c:pt>
                <c:pt idx="4">
                  <c:v>2</c:v>
                </c:pt>
                <c:pt idx="6">
                  <c:v>89</c:v>
                </c:pt>
              </c:numCache>
            </c:numRef>
          </c:val>
          <c:extLst>
            <c:ext xmlns:c16="http://schemas.microsoft.com/office/drawing/2014/chart" uri="{C3380CC4-5D6E-409C-BE32-E72D297353CC}">
              <c16:uniqueId val="{00000001-42FE-4F06-9161-37507ABBB420}"/>
            </c:ext>
          </c:extLst>
        </c:ser>
        <c:dLbls>
          <c:showLegendKey val="0"/>
          <c:showVal val="0"/>
          <c:showCatName val="0"/>
          <c:showSerName val="0"/>
          <c:showPercent val="0"/>
          <c:showBubbleSize val="0"/>
        </c:dLbls>
        <c:gapWidth val="219"/>
        <c:overlap val="-27"/>
        <c:axId val="1055762832"/>
        <c:axId val="1055152016"/>
      </c:barChart>
      <c:catAx>
        <c:axId val="105576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152016"/>
        <c:crosses val="autoZero"/>
        <c:auto val="1"/>
        <c:lblAlgn val="ctr"/>
        <c:lblOffset val="100"/>
        <c:noMultiLvlLbl val="0"/>
      </c:catAx>
      <c:valAx>
        <c:axId val="105515201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762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Sheet1!$D$33:$D$34</c:f>
              <c:strCache>
                <c:ptCount val="2"/>
                <c:pt idx="0">
                  <c:v>EMD</c:v>
                </c:pt>
                <c:pt idx="1">
                  <c:v>before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Sheet1!$C$35:$C$41</c:f>
              <c:strCache>
                <c:ptCount val="7"/>
                <c:pt idx="0">
                  <c:v>Rapid</c:v>
                </c:pt>
                <c:pt idx="1">
                  <c:v>Berm</c:v>
                </c:pt>
                <c:pt idx="2">
                  <c:v>Riffle</c:v>
                </c:pt>
                <c:pt idx="3">
                  <c:v>Run</c:v>
                </c:pt>
                <c:pt idx="4">
                  <c:v>Bar</c:v>
                </c:pt>
                <c:pt idx="5">
                  <c:v>Pool</c:v>
                </c:pt>
                <c:pt idx="6">
                  <c:v>Glide</c:v>
                </c:pt>
              </c:strCache>
            </c:strRef>
          </c:cat>
          <c:val>
            <c:numRef>
              <c:f>Sheet1!$D$35:$D$41</c:f>
              <c:numCache>
                <c:formatCode>General</c:formatCode>
                <c:ptCount val="7"/>
                <c:pt idx="3">
                  <c:v>2</c:v>
                </c:pt>
                <c:pt idx="4">
                  <c:v>5</c:v>
                </c:pt>
                <c:pt idx="6">
                  <c:v>93</c:v>
                </c:pt>
              </c:numCache>
            </c:numRef>
          </c:val>
          <c:extLst>
            <c:ext xmlns:c16="http://schemas.microsoft.com/office/drawing/2014/chart" uri="{C3380CC4-5D6E-409C-BE32-E72D297353CC}">
              <c16:uniqueId val="{00000000-3FC3-4E47-BE3A-9600BE56DDFE}"/>
            </c:ext>
          </c:extLst>
        </c:ser>
        <c:ser>
          <c:idx val="1"/>
          <c:order val="1"/>
          <c:tx>
            <c:strRef>
              <c:f>Sheet1!$E$33:$E$34</c:f>
              <c:strCache>
                <c:ptCount val="2"/>
                <c:pt idx="0">
                  <c:v>EMD</c:v>
                </c:pt>
                <c:pt idx="1">
                  <c:v>after</c:v>
                </c:pt>
              </c:strCache>
            </c:strRef>
          </c:tx>
          <c:spPr>
            <a:noFill/>
            <a:ln>
              <a:noFill/>
            </a:ln>
            <a:effectLst/>
          </c:spPr>
          <c:invertIfNegative val="0"/>
          <c:cat>
            <c:strRef>
              <c:f>Sheet1!$C$35:$C$41</c:f>
              <c:strCache>
                <c:ptCount val="7"/>
                <c:pt idx="0">
                  <c:v>Rapid</c:v>
                </c:pt>
                <c:pt idx="1">
                  <c:v>Berm</c:v>
                </c:pt>
                <c:pt idx="2">
                  <c:v>Riffle</c:v>
                </c:pt>
                <c:pt idx="3">
                  <c:v>Run</c:v>
                </c:pt>
                <c:pt idx="4">
                  <c:v>Bar</c:v>
                </c:pt>
                <c:pt idx="5">
                  <c:v>Pool</c:v>
                </c:pt>
                <c:pt idx="6">
                  <c:v>Glide</c:v>
                </c:pt>
              </c:strCache>
            </c:strRef>
          </c:cat>
          <c:val>
            <c:numRef>
              <c:f>Sheet1!$E$35:$E$41</c:f>
              <c:numCache>
                <c:formatCode>General</c:formatCode>
                <c:ptCount val="7"/>
                <c:pt idx="0">
                  <c:v>9</c:v>
                </c:pt>
                <c:pt idx="2">
                  <c:v>17</c:v>
                </c:pt>
                <c:pt idx="3">
                  <c:v>7</c:v>
                </c:pt>
                <c:pt idx="4">
                  <c:v>31</c:v>
                </c:pt>
                <c:pt idx="6">
                  <c:v>36</c:v>
                </c:pt>
              </c:numCache>
            </c:numRef>
          </c:val>
          <c:extLst>
            <c:ext xmlns:c16="http://schemas.microsoft.com/office/drawing/2014/chart" uri="{C3380CC4-5D6E-409C-BE32-E72D297353CC}">
              <c16:uniqueId val="{00000001-3FC3-4E47-BE3A-9600BE56DDFE}"/>
            </c:ext>
          </c:extLst>
        </c:ser>
        <c:dLbls>
          <c:showLegendKey val="0"/>
          <c:showVal val="0"/>
          <c:showCatName val="0"/>
          <c:showSerName val="0"/>
          <c:showPercent val="0"/>
          <c:showBubbleSize val="0"/>
        </c:dLbls>
        <c:gapWidth val="219"/>
        <c:overlap val="-27"/>
        <c:axId val="1055200688"/>
        <c:axId val="869262352"/>
      </c:barChart>
      <c:catAx>
        <c:axId val="105520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9262352"/>
        <c:crosses val="autoZero"/>
        <c:auto val="1"/>
        <c:lblAlgn val="ctr"/>
        <c:lblOffset val="100"/>
        <c:noMultiLvlLbl val="0"/>
      </c:catAx>
      <c:valAx>
        <c:axId val="869262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20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Sheet1!$D$33:$D$34</c:f>
              <c:strCache>
                <c:ptCount val="2"/>
                <c:pt idx="0">
                  <c:v>EMD</c:v>
                </c:pt>
                <c:pt idx="1">
                  <c:v>before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Sheet1!$C$35:$C$41</c:f>
              <c:strCache>
                <c:ptCount val="7"/>
                <c:pt idx="0">
                  <c:v>Rapid</c:v>
                </c:pt>
                <c:pt idx="1">
                  <c:v>Berm</c:v>
                </c:pt>
                <c:pt idx="2">
                  <c:v>Riffle</c:v>
                </c:pt>
                <c:pt idx="3">
                  <c:v>Run</c:v>
                </c:pt>
                <c:pt idx="4">
                  <c:v>Bar</c:v>
                </c:pt>
                <c:pt idx="5">
                  <c:v>Pool</c:v>
                </c:pt>
                <c:pt idx="6">
                  <c:v>Glide</c:v>
                </c:pt>
              </c:strCache>
            </c:strRef>
          </c:cat>
          <c:val>
            <c:numRef>
              <c:f>Sheet1!$D$35:$D$41</c:f>
              <c:numCache>
                <c:formatCode>General</c:formatCode>
                <c:ptCount val="7"/>
                <c:pt idx="3">
                  <c:v>2</c:v>
                </c:pt>
                <c:pt idx="4">
                  <c:v>5</c:v>
                </c:pt>
                <c:pt idx="6">
                  <c:v>93</c:v>
                </c:pt>
              </c:numCache>
            </c:numRef>
          </c:val>
          <c:extLst>
            <c:ext xmlns:c16="http://schemas.microsoft.com/office/drawing/2014/chart" uri="{C3380CC4-5D6E-409C-BE32-E72D297353CC}">
              <c16:uniqueId val="{00000000-400A-4BFA-92C2-9AEB49922F96}"/>
            </c:ext>
          </c:extLst>
        </c:ser>
        <c:ser>
          <c:idx val="1"/>
          <c:order val="1"/>
          <c:tx>
            <c:strRef>
              <c:f>Sheet1!$E$33:$E$34</c:f>
              <c:strCache>
                <c:ptCount val="2"/>
                <c:pt idx="0">
                  <c:v>EMD</c:v>
                </c:pt>
                <c:pt idx="1">
                  <c:v>after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Sheet1!$C$35:$C$41</c:f>
              <c:strCache>
                <c:ptCount val="7"/>
                <c:pt idx="0">
                  <c:v>Rapid</c:v>
                </c:pt>
                <c:pt idx="1">
                  <c:v>Berm</c:v>
                </c:pt>
                <c:pt idx="2">
                  <c:v>Riffle</c:v>
                </c:pt>
                <c:pt idx="3">
                  <c:v>Run</c:v>
                </c:pt>
                <c:pt idx="4">
                  <c:v>Bar</c:v>
                </c:pt>
                <c:pt idx="5">
                  <c:v>Pool</c:v>
                </c:pt>
                <c:pt idx="6">
                  <c:v>Glide</c:v>
                </c:pt>
              </c:strCache>
            </c:strRef>
          </c:cat>
          <c:val>
            <c:numRef>
              <c:f>Sheet1!$E$35:$E$41</c:f>
              <c:numCache>
                <c:formatCode>General</c:formatCode>
                <c:ptCount val="7"/>
                <c:pt idx="0">
                  <c:v>9</c:v>
                </c:pt>
                <c:pt idx="2">
                  <c:v>17</c:v>
                </c:pt>
                <c:pt idx="3">
                  <c:v>7</c:v>
                </c:pt>
                <c:pt idx="4">
                  <c:v>31</c:v>
                </c:pt>
                <c:pt idx="6">
                  <c:v>36</c:v>
                </c:pt>
              </c:numCache>
            </c:numRef>
          </c:val>
          <c:extLst>
            <c:ext xmlns:c16="http://schemas.microsoft.com/office/drawing/2014/chart" uri="{C3380CC4-5D6E-409C-BE32-E72D297353CC}">
              <c16:uniqueId val="{00000001-400A-4BFA-92C2-9AEB49922F96}"/>
            </c:ext>
          </c:extLst>
        </c:ser>
        <c:dLbls>
          <c:showLegendKey val="0"/>
          <c:showVal val="0"/>
          <c:showCatName val="0"/>
          <c:showSerName val="0"/>
          <c:showPercent val="0"/>
          <c:showBubbleSize val="0"/>
        </c:dLbls>
        <c:gapWidth val="219"/>
        <c:overlap val="-27"/>
        <c:axId val="1055200688"/>
        <c:axId val="869262352"/>
      </c:barChart>
      <c:catAx>
        <c:axId val="105520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9262352"/>
        <c:crosses val="autoZero"/>
        <c:auto val="1"/>
        <c:lblAlgn val="ctr"/>
        <c:lblOffset val="100"/>
        <c:noMultiLvlLbl val="0"/>
      </c:catAx>
      <c:valAx>
        <c:axId val="869262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20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17B6F-D277-4D7D-AB53-2BB1059CBA0D}"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F8B35-A355-4CD1-B5FB-66CA69DF02E0}" type="slidenum">
              <a:rPr lang="en-GB" smtClean="0"/>
              <a:t>‹#›</a:t>
            </a:fld>
            <a:endParaRPr lang="en-GB"/>
          </a:p>
        </p:txBody>
      </p:sp>
    </p:spTree>
    <p:extLst>
      <p:ext uri="{BB962C8B-B14F-4D97-AF65-F5344CB8AC3E}">
        <p14:creationId xmlns:p14="http://schemas.microsoft.com/office/powerpoint/2010/main" val="4128731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WWF’s current approach to fostering widespread dialogue and action on tackling the freshwater biodiversity crisis </a:t>
            </a:r>
            <a:r>
              <a:rPr lang="en-US" dirty="0" err="1"/>
              <a:t>centres</a:t>
            </a:r>
            <a:r>
              <a:rPr lang="en-US" dirty="0"/>
              <a:t> on their Emergency Recovery Plan for Freshwater Biodiversity. The plan, discussed in a blog back in February, is based on six key themes.</a:t>
            </a:r>
          </a:p>
          <a:p>
            <a:endParaRPr lang="en-US" dirty="0"/>
          </a:p>
          <a:p>
            <a:r>
              <a:rPr lang="en-US" dirty="0"/>
              <a:t>They are: letting rivers flow more naturally; reducing pollution; protecting critical wetland habitats; ending overfishing and unsustainable sand mining in rivers and lakes; controlling invasive species; and safeguarding and restoring river connectivity through better planning of dams and hydropower.</a:t>
            </a:r>
          </a:p>
          <a:p>
            <a:endParaRPr lang="en-US" dirty="0"/>
          </a:p>
          <a:p>
            <a:r>
              <a:rPr lang="en-US" dirty="0"/>
              <a:t>The authors of the Emergency Recovery Plan suggest that unless significant collective action is taken to ‘bend the curve’ of freshwater biodiversity loss globally then the downward trends of species loss and ecosystem degradation will continue apace. The time to tackle this crucial issue is now: the key question, as </a:t>
            </a:r>
            <a:r>
              <a:rPr lang="en-US" dirty="0" err="1"/>
              <a:t>Muruven</a:t>
            </a:r>
            <a:r>
              <a:rPr lang="en-US" dirty="0"/>
              <a:t> puts it, is, “are we capable as a freshwater community of coalescing around the Emergency Recovery Plan for the next five years and collectively have a go at bending the curve?”</a:t>
            </a:r>
            <a:endParaRPr lang="en-GB" dirty="0"/>
          </a:p>
        </p:txBody>
      </p:sp>
      <p:sp>
        <p:nvSpPr>
          <p:cNvPr id="4" name="Slide Number Placeholder 3"/>
          <p:cNvSpPr>
            <a:spLocks noGrp="1"/>
          </p:cNvSpPr>
          <p:nvPr>
            <p:ph type="sldNum" sz="quarter" idx="5"/>
          </p:nvPr>
        </p:nvSpPr>
        <p:spPr/>
        <p:txBody>
          <a:bodyPr/>
          <a:lstStyle/>
          <a:p>
            <a:fld id="{BE0F8B35-A355-4CD1-B5FB-66CA69DF02E0}" type="slidenum">
              <a:rPr lang="en-GB" smtClean="0"/>
              <a:t>5</a:t>
            </a:fld>
            <a:endParaRPr lang="en-GB"/>
          </a:p>
        </p:txBody>
      </p:sp>
    </p:spTree>
    <p:extLst>
      <p:ext uri="{BB962C8B-B14F-4D97-AF65-F5344CB8AC3E}">
        <p14:creationId xmlns:p14="http://schemas.microsoft.com/office/powerpoint/2010/main" val="158380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0F8B35-A355-4CD1-B5FB-66CA69DF02E0}" type="slidenum">
              <a:rPr lang="en-GB" smtClean="0"/>
              <a:t>10</a:t>
            </a:fld>
            <a:endParaRPr lang="en-GB"/>
          </a:p>
        </p:txBody>
      </p:sp>
    </p:spTree>
    <p:extLst>
      <p:ext uri="{BB962C8B-B14F-4D97-AF65-F5344CB8AC3E}">
        <p14:creationId xmlns:p14="http://schemas.microsoft.com/office/powerpoint/2010/main" val="911781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1BE4-3DA7-FFBE-46C4-294AA4357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70329A-3A08-7BB0-8589-EA359F67FC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268A45-FF42-C9FD-79AF-2436B043CFA2}"/>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5" name="Footer Placeholder 4">
            <a:extLst>
              <a:ext uri="{FF2B5EF4-FFF2-40B4-BE49-F238E27FC236}">
                <a16:creationId xmlns:a16="http://schemas.microsoft.com/office/drawing/2014/main" id="{97518FA8-9187-25D5-8402-9719D4FD8C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15405D-F2AC-513E-B27C-A41F8ED01381}"/>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1940848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1FE6-46BF-8611-8075-4F15BDAB06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DB2DF6-B9DD-1463-0969-C2FB83ECD7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9960FC-0CF2-9A28-5948-3F6663EC7969}"/>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5" name="Footer Placeholder 4">
            <a:extLst>
              <a:ext uri="{FF2B5EF4-FFF2-40B4-BE49-F238E27FC236}">
                <a16:creationId xmlns:a16="http://schemas.microsoft.com/office/drawing/2014/main" id="{4B6E7FA5-D8D8-045B-4AD3-BA3B83AE27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F71C9A-4A6A-A510-3377-59158137CB4D}"/>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117855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276DE6-8C4C-5ADA-8129-6CC9575295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5C4AD1-B04F-C017-A2DD-3825F7D746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C0200F-C4C1-6B0B-C82B-EEF5E921016A}"/>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5" name="Footer Placeholder 4">
            <a:extLst>
              <a:ext uri="{FF2B5EF4-FFF2-40B4-BE49-F238E27FC236}">
                <a16:creationId xmlns:a16="http://schemas.microsoft.com/office/drawing/2014/main" id="{B3F6FFA7-425F-8453-41E2-BD273FE9B7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DB6274-5DC4-B78A-2EA0-F0A96ABE1E94}"/>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289177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3470-34A6-8B0E-5376-32B5B34C26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FFB2A2-6FED-6E78-8684-9CB84C1CA3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C13745-04D6-3CB6-2E60-313738D6F259}"/>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5" name="Footer Placeholder 4">
            <a:extLst>
              <a:ext uri="{FF2B5EF4-FFF2-40B4-BE49-F238E27FC236}">
                <a16:creationId xmlns:a16="http://schemas.microsoft.com/office/drawing/2014/main" id="{EA703DFE-8CB3-0DDB-B997-777C6179BC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C5D8A5-17D5-1BC2-AB8C-CEC46AB65770}"/>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412987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1B90E-6CA2-87E9-778E-AD81B10ED2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1D33D2-0027-4162-B468-8D9EB223D3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43D0C-3455-984D-A611-16C1882406F2}"/>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5" name="Footer Placeholder 4">
            <a:extLst>
              <a:ext uri="{FF2B5EF4-FFF2-40B4-BE49-F238E27FC236}">
                <a16:creationId xmlns:a16="http://schemas.microsoft.com/office/drawing/2014/main" id="{F9A3A634-F65A-EF83-AE3F-53FCE014CB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2FD752-08A2-77EC-D998-82D755C13291}"/>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334557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DB48-B205-AEBB-FA0A-8441DF66A2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BA8A8F-473B-B6CF-E258-F6D77B2D5D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7DD945-8A40-D714-4E9A-455749AB5A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583BA1-D3A2-C8D4-0333-DC63F6FC69F2}"/>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6" name="Footer Placeholder 5">
            <a:extLst>
              <a:ext uri="{FF2B5EF4-FFF2-40B4-BE49-F238E27FC236}">
                <a16:creationId xmlns:a16="http://schemas.microsoft.com/office/drawing/2014/main" id="{678853C4-1315-1EAD-1394-9D035CCEAF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D8ABB5-53FD-80EB-CEDD-74B4B23FAC88}"/>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2377179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0FED-3D9D-94BF-F586-E8B7E9AE2C0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595E52-A2EA-D366-3FA2-F92B82116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8935-78B1-CFD3-E23B-32C58DFD3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DAC05C6-4171-EB69-2100-F3B6CB7BC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833A69-868C-5180-1732-BFC4E10477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029AFC-3EF2-EBDB-80A6-500FD93E7610}"/>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8" name="Footer Placeholder 7">
            <a:extLst>
              <a:ext uri="{FF2B5EF4-FFF2-40B4-BE49-F238E27FC236}">
                <a16:creationId xmlns:a16="http://schemas.microsoft.com/office/drawing/2014/main" id="{63FB1780-2844-17B6-BA19-2D69DC6E1C9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202364-96A6-27F4-F6A0-2AF3AD7C89F0}"/>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103669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3993-19C0-A5B0-B78D-CD52F57B02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37F860-AEF2-73A5-2C1C-90C2D2B8C775}"/>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4" name="Footer Placeholder 3">
            <a:extLst>
              <a:ext uri="{FF2B5EF4-FFF2-40B4-BE49-F238E27FC236}">
                <a16:creationId xmlns:a16="http://schemas.microsoft.com/office/drawing/2014/main" id="{FF690308-39EC-6353-BE98-0BE42E976B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F34BA5-3D6F-C59A-CE0F-6A143C3382CD}"/>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279319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EF9773-C17A-9819-95B1-2C7AB3894337}"/>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3" name="Footer Placeholder 2">
            <a:extLst>
              <a:ext uri="{FF2B5EF4-FFF2-40B4-BE49-F238E27FC236}">
                <a16:creationId xmlns:a16="http://schemas.microsoft.com/office/drawing/2014/main" id="{DF139DC1-382F-764B-3CD9-0DEED4993F0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1625E0-D814-4154-6609-D652A06D4A39}"/>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197513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FAC4-D7FB-27B2-AC18-84557F085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93037F-0F3F-1FF8-8018-D40B873C1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9E61CD-C37B-B3CC-656F-0FDEBBFE5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3E3A38-E9B8-885F-E6F1-615C4685686E}"/>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6" name="Footer Placeholder 5">
            <a:extLst>
              <a:ext uri="{FF2B5EF4-FFF2-40B4-BE49-F238E27FC236}">
                <a16:creationId xmlns:a16="http://schemas.microsoft.com/office/drawing/2014/main" id="{5AC5FCBC-F56C-A5D2-337A-013BCF58E7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B7FCEF-3194-18C6-C716-E5AFB5E58951}"/>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92259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F90E-3185-6B0F-2C27-B1EAA9DDB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759DA2-A5A9-2D6E-8F37-BD0F210167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500F23-1BEE-A563-3E69-4636665B22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D3B5C-DE96-9B29-81B2-BE75D18875F1}"/>
              </a:ext>
            </a:extLst>
          </p:cNvPr>
          <p:cNvSpPr>
            <a:spLocks noGrp="1"/>
          </p:cNvSpPr>
          <p:nvPr>
            <p:ph type="dt" sz="half" idx="10"/>
          </p:nvPr>
        </p:nvSpPr>
        <p:spPr/>
        <p:txBody>
          <a:bodyPr/>
          <a:lstStyle/>
          <a:p>
            <a:fld id="{ED0B8D68-1E6E-424B-9365-752603EC9A57}" type="datetimeFigureOut">
              <a:rPr lang="en-GB" smtClean="0"/>
              <a:t>17/05/2023</a:t>
            </a:fld>
            <a:endParaRPr lang="en-GB"/>
          </a:p>
        </p:txBody>
      </p:sp>
      <p:sp>
        <p:nvSpPr>
          <p:cNvPr id="6" name="Footer Placeholder 5">
            <a:extLst>
              <a:ext uri="{FF2B5EF4-FFF2-40B4-BE49-F238E27FC236}">
                <a16:creationId xmlns:a16="http://schemas.microsoft.com/office/drawing/2014/main" id="{7B1F8C90-5913-580D-BA3F-65F79E5908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AB7697-24E0-5292-D619-806FFF8D5183}"/>
              </a:ext>
            </a:extLst>
          </p:cNvPr>
          <p:cNvSpPr>
            <a:spLocks noGrp="1"/>
          </p:cNvSpPr>
          <p:nvPr>
            <p:ph type="sldNum" sz="quarter" idx="12"/>
          </p:nvPr>
        </p:nvSpPr>
        <p:spPr/>
        <p:txBody>
          <a:bodyPr/>
          <a:lstStyle/>
          <a:p>
            <a:fld id="{60E06DCA-D928-4B9C-8D11-7E7981FA0572}" type="slidenum">
              <a:rPr lang="en-GB" smtClean="0"/>
              <a:t>‹#›</a:t>
            </a:fld>
            <a:endParaRPr lang="en-GB"/>
          </a:p>
        </p:txBody>
      </p:sp>
    </p:spTree>
    <p:extLst>
      <p:ext uri="{BB962C8B-B14F-4D97-AF65-F5344CB8AC3E}">
        <p14:creationId xmlns:p14="http://schemas.microsoft.com/office/powerpoint/2010/main" val="3204399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FD7CFF-DDDF-A0BA-2699-E57190B751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A47983-3335-A307-0828-E71ABF0C5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E9C0BF-75A9-2496-8069-DE84FA4A6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B8D68-1E6E-424B-9365-752603EC9A57}" type="datetimeFigureOut">
              <a:rPr lang="en-GB" smtClean="0"/>
              <a:t>17/05/2023</a:t>
            </a:fld>
            <a:endParaRPr lang="en-GB"/>
          </a:p>
        </p:txBody>
      </p:sp>
      <p:sp>
        <p:nvSpPr>
          <p:cNvPr id="5" name="Footer Placeholder 4">
            <a:extLst>
              <a:ext uri="{FF2B5EF4-FFF2-40B4-BE49-F238E27FC236}">
                <a16:creationId xmlns:a16="http://schemas.microsoft.com/office/drawing/2014/main" id="{FF8FA52D-155A-0F1A-C0D4-ED96D42E3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EDFA75E-ECF0-90DC-F5D5-ABF092D6B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06DCA-D928-4B9C-8D11-7E7981FA0572}" type="slidenum">
              <a:rPr lang="en-GB" smtClean="0"/>
              <a:t>‹#›</a:t>
            </a:fld>
            <a:endParaRPr lang="en-GB"/>
          </a:p>
        </p:txBody>
      </p:sp>
    </p:spTree>
    <p:extLst>
      <p:ext uri="{BB962C8B-B14F-4D97-AF65-F5344CB8AC3E}">
        <p14:creationId xmlns:p14="http://schemas.microsoft.com/office/powerpoint/2010/main" val="3134610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image" Target="../media/image26.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image" Target="../media/image26.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image" Target="../media/image26.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chart" Target="../charts/chart8.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1DC7CAA-7F2E-BE50-9F5F-282793AAAC1C}"/>
              </a:ext>
            </a:extLst>
          </p:cNvPr>
          <p:cNvPicPr>
            <a:picLocks noChangeAspect="1"/>
          </p:cNvPicPr>
          <p:nvPr/>
        </p:nvPicPr>
        <p:blipFill rotWithShape="1">
          <a:blip r:embed="rId2"/>
          <a:srcRect l="8055" r="15243" b="9091"/>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891A64-1500-2DB0-7639-BF19787E28BA}"/>
              </a:ext>
            </a:extLst>
          </p:cNvPr>
          <p:cNvSpPr>
            <a:spLocks noGrp="1"/>
          </p:cNvSpPr>
          <p:nvPr>
            <p:ph type="ctrTitle"/>
          </p:nvPr>
        </p:nvSpPr>
        <p:spPr>
          <a:xfrm>
            <a:off x="477981" y="1122363"/>
            <a:ext cx="4023360" cy="3204134"/>
          </a:xfrm>
        </p:spPr>
        <p:txBody>
          <a:bodyPr anchor="b">
            <a:normAutofit/>
          </a:bodyPr>
          <a:lstStyle/>
          <a:p>
            <a:pPr algn="l"/>
            <a:r>
              <a:rPr lang="en-US" sz="4400"/>
              <a:t>Overcoming the pain barrier: Stories of successful weir</a:t>
            </a:r>
            <a:br>
              <a:rPr lang="en-US" sz="4400"/>
            </a:br>
            <a:r>
              <a:rPr lang="en-US" sz="4400"/>
              <a:t>removal</a:t>
            </a:r>
            <a:endParaRPr lang="en-GB" sz="4400"/>
          </a:p>
        </p:txBody>
      </p:sp>
      <p:sp>
        <p:nvSpPr>
          <p:cNvPr id="3" name="Subtitle 2">
            <a:extLst>
              <a:ext uri="{FF2B5EF4-FFF2-40B4-BE49-F238E27FC236}">
                <a16:creationId xmlns:a16="http://schemas.microsoft.com/office/drawing/2014/main" id="{E79288DF-9F70-E0CA-F1B3-38F077ABAF4B}"/>
              </a:ext>
            </a:extLst>
          </p:cNvPr>
          <p:cNvSpPr>
            <a:spLocks noGrp="1"/>
          </p:cNvSpPr>
          <p:nvPr>
            <p:ph type="subTitle" idx="1"/>
          </p:nvPr>
        </p:nvSpPr>
        <p:spPr>
          <a:xfrm>
            <a:off x="410302" y="4872922"/>
            <a:ext cx="4023359" cy="1208141"/>
          </a:xfrm>
        </p:spPr>
        <p:txBody>
          <a:bodyPr>
            <a:normAutofit/>
          </a:bodyPr>
          <a:lstStyle/>
          <a:p>
            <a:r>
              <a:rPr lang="en-GB" sz="2000" b="1" i="0" u="none" strike="noStrike" baseline="0" dirty="0">
                <a:latin typeface="NotoSerif-Bold"/>
              </a:rPr>
              <a:t>Neil Entwistle &amp; George Heritage</a:t>
            </a:r>
            <a:endParaRPr lang="en-GB" sz="2000" dirty="0"/>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7B25B3-BAA2-D8C0-E2A5-8B283506D11E}"/>
              </a:ext>
            </a:extLst>
          </p:cNvPr>
          <p:cNvSpPr/>
          <p:nvPr/>
        </p:nvSpPr>
        <p:spPr>
          <a:xfrm>
            <a:off x="477981" y="5253468"/>
            <a:ext cx="1844305" cy="1042961"/>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3CA4FEB-F912-3989-144F-0F681F2B7676}"/>
              </a:ext>
            </a:extLst>
          </p:cNvPr>
          <p:cNvSpPr/>
          <p:nvPr/>
        </p:nvSpPr>
        <p:spPr>
          <a:xfrm>
            <a:off x="2269796" y="5189691"/>
            <a:ext cx="1844305" cy="1170515"/>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Dynamic Rivers (@Dynamic_Rivers) / Twitter">
            <a:extLst>
              <a:ext uri="{FF2B5EF4-FFF2-40B4-BE49-F238E27FC236}">
                <a16:creationId xmlns:a16="http://schemas.microsoft.com/office/drawing/2014/main" id="{E2486E0B-F5C8-389F-8859-F9A8CA3486C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3825" y="5189691"/>
            <a:ext cx="1170515" cy="1170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7C05757-5EF5-49CE-EA36-A428C2A77C64}"/>
              </a:ext>
            </a:extLst>
          </p:cNvPr>
          <p:cNvPicPr>
            <a:picLocks noChangeAspect="1"/>
          </p:cNvPicPr>
          <p:nvPr/>
        </p:nvPicPr>
        <p:blipFill>
          <a:blip r:embed="rId4"/>
          <a:stretch>
            <a:fillRect/>
          </a:stretch>
        </p:blipFill>
        <p:spPr>
          <a:xfrm>
            <a:off x="670697" y="5418678"/>
            <a:ext cx="1457523" cy="712540"/>
          </a:xfrm>
          <a:prstGeom prst="rect">
            <a:avLst/>
          </a:prstGeom>
        </p:spPr>
      </p:pic>
      <p:sp>
        <p:nvSpPr>
          <p:cNvPr id="12" name="Subtitle 2">
            <a:extLst>
              <a:ext uri="{FF2B5EF4-FFF2-40B4-BE49-F238E27FC236}">
                <a16:creationId xmlns:a16="http://schemas.microsoft.com/office/drawing/2014/main" id="{E613460A-24BC-E198-6741-D1A6D2986DDB}"/>
              </a:ext>
            </a:extLst>
          </p:cNvPr>
          <p:cNvSpPr txBox="1">
            <a:spLocks/>
          </p:cNvSpPr>
          <p:nvPr/>
        </p:nvSpPr>
        <p:spPr>
          <a:xfrm>
            <a:off x="410302" y="6402103"/>
            <a:ext cx="4023359" cy="382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b="1" dirty="0">
                <a:latin typeface="NotoSerif-Bold"/>
              </a:rPr>
              <a:t>@SalfordHydro &amp; @Dynamic_Rivers</a:t>
            </a:r>
            <a:endParaRPr lang="en-GB" sz="2000" dirty="0"/>
          </a:p>
        </p:txBody>
      </p:sp>
    </p:spTree>
    <p:extLst>
      <p:ext uri="{BB962C8B-B14F-4D97-AF65-F5344CB8AC3E}">
        <p14:creationId xmlns:p14="http://schemas.microsoft.com/office/powerpoint/2010/main" val="150957094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78A43-45DF-09A5-BC0B-A68874BFBB22}"/>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13751" t="8734" r="5767"/>
          <a:stretch/>
        </p:blipFill>
        <p:spPr>
          <a:xfrm>
            <a:off x="4173720" y="3694100"/>
            <a:ext cx="3247681" cy="3088348"/>
          </a:xfrm>
          <a:prstGeom prst="rect">
            <a:avLst/>
          </a:prstGeom>
        </p:spPr>
      </p:pic>
      <p:pic>
        <p:nvPicPr>
          <p:cNvPr id="6" name="Picture 5">
            <a:extLst>
              <a:ext uri="{FF2B5EF4-FFF2-40B4-BE49-F238E27FC236}">
                <a16:creationId xmlns:a16="http://schemas.microsoft.com/office/drawing/2014/main" id="{6D15E942-38F2-4EB2-D71F-800A781C4D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1217" y="0"/>
            <a:ext cx="3411245" cy="3298720"/>
          </a:xfrm>
          <a:prstGeom prst="rect">
            <a:avLst/>
          </a:prstGeom>
        </p:spPr>
      </p:pic>
      <p:pic>
        <p:nvPicPr>
          <p:cNvPr id="7" name="Picture 6">
            <a:extLst>
              <a:ext uri="{FF2B5EF4-FFF2-40B4-BE49-F238E27FC236}">
                <a16:creationId xmlns:a16="http://schemas.microsoft.com/office/drawing/2014/main" id="{B18905DB-17DA-9054-AE19-1A1B2408D0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1216" y="3483728"/>
            <a:ext cx="3411245" cy="3298720"/>
          </a:xfrm>
          <a:prstGeom prst="rect">
            <a:avLst/>
          </a:prstGeom>
        </p:spPr>
      </p:pic>
      <p:sp>
        <p:nvSpPr>
          <p:cNvPr id="8" name="TextBox 7">
            <a:extLst>
              <a:ext uri="{FF2B5EF4-FFF2-40B4-BE49-F238E27FC236}">
                <a16:creationId xmlns:a16="http://schemas.microsoft.com/office/drawing/2014/main" id="{964B3F35-9162-84B8-414D-6C07E621AD99}"/>
              </a:ext>
            </a:extLst>
          </p:cNvPr>
          <p:cNvSpPr txBox="1"/>
          <p:nvPr/>
        </p:nvSpPr>
        <p:spPr>
          <a:xfrm>
            <a:off x="401216" y="0"/>
            <a:ext cx="1582421" cy="369332"/>
          </a:xfrm>
          <a:prstGeom prst="rect">
            <a:avLst/>
          </a:prstGeom>
          <a:noFill/>
        </p:spPr>
        <p:txBody>
          <a:bodyPr wrap="none" rtlCol="0">
            <a:spAutoFit/>
          </a:bodyPr>
          <a:lstStyle/>
          <a:p>
            <a:r>
              <a:rPr lang="en-US" dirty="0">
                <a:solidFill>
                  <a:schemeClr val="bg1"/>
                </a:solidFill>
              </a:rPr>
              <a:t>Pre restoration</a:t>
            </a:r>
            <a:endParaRPr lang="en-GB" dirty="0">
              <a:solidFill>
                <a:schemeClr val="bg1"/>
              </a:solidFill>
            </a:endParaRPr>
          </a:p>
        </p:txBody>
      </p:sp>
      <p:sp>
        <p:nvSpPr>
          <p:cNvPr id="9" name="TextBox 8">
            <a:extLst>
              <a:ext uri="{FF2B5EF4-FFF2-40B4-BE49-F238E27FC236}">
                <a16:creationId xmlns:a16="http://schemas.microsoft.com/office/drawing/2014/main" id="{35B75556-9759-E280-77C0-FCF331C045EB}"/>
              </a:ext>
            </a:extLst>
          </p:cNvPr>
          <p:cNvSpPr txBox="1"/>
          <p:nvPr/>
        </p:nvSpPr>
        <p:spPr>
          <a:xfrm>
            <a:off x="401216" y="3487544"/>
            <a:ext cx="1671227" cy="369332"/>
          </a:xfrm>
          <a:prstGeom prst="rect">
            <a:avLst/>
          </a:prstGeom>
          <a:noFill/>
        </p:spPr>
        <p:txBody>
          <a:bodyPr wrap="none" rtlCol="0">
            <a:spAutoFit/>
          </a:bodyPr>
          <a:lstStyle/>
          <a:p>
            <a:r>
              <a:rPr lang="en-US" dirty="0"/>
              <a:t>Post restoration</a:t>
            </a:r>
            <a:endParaRPr lang="en-GB" dirty="0"/>
          </a:p>
        </p:txBody>
      </p:sp>
      <p:pic>
        <p:nvPicPr>
          <p:cNvPr id="14" name="Picture 13">
            <a:extLst>
              <a:ext uri="{FF2B5EF4-FFF2-40B4-BE49-F238E27FC236}">
                <a16:creationId xmlns:a16="http://schemas.microsoft.com/office/drawing/2014/main" id="{752765D1-D91F-4CAD-1985-BD92B6CC77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7047"/>
          <a:stretch/>
        </p:blipFill>
        <p:spPr>
          <a:xfrm>
            <a:off x="4177955" y="218017"/>
            <a:ext cx="3247681" cy="3080703"/>
          </a:xfrm>
          <a:prstGeom prst="rect">
            <a:avLst/>
          </a:prstGeom>
        </p:spPr>
      </p:pic>
      <p:pic>
        <p:nvPicPr>
          <p:cNvPr id="10" name="Picture 9">
            <a:extLst>
              <a:ext uri="{FF2B5EF4-FFF2-40B4-BE49-F238E27FC236}">
                <a16:creationId xmlns:a16="http://schemas.microsoft.com/office/drawing/2014/main" id="{71BDCC51-F73D-4195-B96C-66573B1641AB}"/>
              </a:ext>
            </a:extLst>
          </p:cNvPr>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l="12608" r="10237"/>
          <a:stretch/>
        </p:blipFill>
        <p:spPr>
          <a:xfrm rot="2517609">
            <a:off x="7913800" y="618921"/>
            <a:ext cx="5156964" cy="5359599"/>
          </a:xfrm>
          <a:prstGeom prst="rect">
            <a:avLst/>
          </a:prstGeom>
        </p:spPr>
      </p:pic>
      <p:sp>
        <p:nvSpPr>
          <p:cNvPr id="16" name="TextBox 15">
            <a:extLst>
              <a:ext uri="{FF2B5EF4-FFF2-40B4-BE49-F238E27FC236}">
                <a16:creationId xmlns:a16="http://schemas.microsoft.com/office/drawing/2014/main" id="{C1A6B8D3-B6E8-7D05-BF2E-EEF8581D9A42}"/>
              </a:ext>
            </a:extLst>
          </p:cNvPr>
          <p:cNvSpPr txBox="1"/>
          <p:nvPr/>
        </p:nvSpPr>
        <p:spPr>
          <a:xfrm>
            <a:off x="4288322" y="-89665"/>
            <a:ext cx="2136932" cy="369332"/>
          </a:xfrm>
          <a:prstGeom prst="rect">
            <a:avLst/>
          </a:prstGeom>
          <a:noFill/>
        </p:spPr>
        <p:txBody>
          <a:bodyPr wrap="none" rtlCol="0">
            <a:spAutoFit/>
          </a:bodyPr>
          <a:lstStyle/>
          <a:p>
            <a:r>
              <a:rPr lang="en-US" dirty="0"/>
              <a:t>Post 1</a:t>
            </a:r>
            <a:r>
              <a:rPr lang="en-US" baseline="30000" dirty="0"/>
              <a:t>st</a:t>
            </a:r>
            <a:r>
              <a:rPr lang="en-US" dirty="0"/>
              <a:t> bankfull flow</a:t>
            </a:r>
            <a:endParaRPr lang="en-GB" dirty="0"/>
          </a:p>
        </p:txBody>
      </p:sp>
      <p:sp>
        <p:nvSpPr>
          <p:cNvPr id="17" name="TextBox 16">
            <a:extLst>
              <a:ext uri="{FF2B5EF4-FFF2-40B4-BE49-F238E27FC236}">
                <a16:creationId xmlns:a16="http://schemas.microsoft.com/office/drawing/2014/main" id="{EB703056-1D11-B30A-1066-09CA69DB1C05}"/>
              </a:ext>
            </a:extLst>
          </p:cNvPr>
          <p:cNvSpPr txBox="1"/>
          <p:nvPr/>
        </p:nvSpPr>
        <p:spPr>
          <a:xfrm>
            <a:off x="4151778" y="3324768"/>
            <a:ext cx="2270109" cy="646331"/>
          </a:xfrm>
          <a:prstGeom prst="rect">
            <a:avLst/>
          </a:prstGeom>
          <a:noFill/>
        </p:spPr>
        <p:txBody>
          <a:bodyPr wrap="none" rtlCol="0">
            <a:spAutoFit/>
          </a:bodyPr>
          <a:lstStyle/>
          <a:p>
            <a:r>
              <a:rPr lang="en-US" dirty="0"/>
              <a:t>Post 2</a:t>
            </a:r>
            <a:r>
              <a:rPr lang="en-US" baseline="30000" dirty="0"/>
              <a:t>nd</a:t>
            </a:r>
            <a:r>
              <a:rPr lang="en-US" dirty="0"/>
              <a:t> bankfull flow</a:t>
            </a:r>
            <a:endParaRPr lang="en-GB" dirty="0"/>
          </a:p>
          <a:p>
            <a:endParaRPr lang="en-GB" dirty="0"/>
          </a:p>
        </p:txBody>
      </p:sp>
      <p:sp>
        <p:nvSpPr>
          <p:cNvPr id="19" name="TextBox 18">
            <a:extLst>
              <a:ext uri="{FF2B5EF4-FFF2-40B4-BE49-F238E27FC236}">
                <a16:creationId xmlns:a16="http://schemas.microsoft.com/office/drawing/2014/main" id="{98D6D75D-1348-FD93-7980-C669F8F74177}"/>
              </a:ext>
            </a:extLst>
          </p:cNvPr>
          <p:cNvSpPr txBox="1"/>
          <p:nvPr/>
        </p:nvSpPr>
        <p:spPr>
          <a:xfrm>
            <a:off x="7780555" y="128378"/>
            <a:ext cx="1950651" cy="369332"/>
          </a:xfrm>
          <a:prstGeom prst="rect">
            <a:avLst/>
          </a:prstGeom>
          <a:noFill/>
        </p:spPr>
        <p:txBody>
          <a:bodyPr wrap="square">
            <a:spAutoFit/>
          </a:bodyPr>
          <a:lstStyle/>
          <a:p>
            <a:r>
              <a:rPr lang="en-US" b="1" u="sng" dirty="0" err="1"/>
              <a:t>Naturalisation</a:t>
            </a:r>
            <a:endParaRPr lang="en-GB" b="1" u="sng" dirty="0"/>
          </a:p>
        </p:txBody>
      </p:sp>
      <p:sp>
        <p:nvSpPr>
          <p:cNvPr id="21" name="TextBox 20">
            <a:extLst>
              <a:ext uri="{FF2B5EF4-FFF2-40B4-BE49-F238E27FC236}">
                <a16:creationId xmlns:a16="http://schemas.microsoft.com/office/drawing/2014/main" id="{57702598-B728-3CAE-8502-8CDD5A16E972}"/>
              </a:ext>
            </a:extLst>
          </p:cNvPr>
          <p:cNvSpPr txBox="1"/>
          <p:nvPr/>
        </p:nvSpPr>
        <p:spPr>
          <a:xfrm>
            <a:off x="7598936" y="2321498"/>
            <a:ext cx="1220130" cy="369332"/>
          </a:xfrm>
          <a:prstGeom prst="rect">
            <a:avLst/>
          </a:prstGeom>
          <a:noFill/>
        </p:spPr>
        <p:txBody>
          <a:bodyPr wrap="square">
            <a:spAutoFit/>
          </a:bodyPr>
          <a:lstStyle/>
          <a:p>
            <a:r>
              <a:rPr lang="en-US" dirty="0"/>
              <a:t>Erosion</a:t>
            </a:r>
            <a:endParaRPr lang="en-GB" dirty="0"/>
          </a:p>
        </p:txBody>
      </p:sp>
      <p:cxnSp>
        <p:nvCxnSpPr>
          <p:cNvPr id="23" name="Straight Arrow Connector 22">
            <a:extLst>
              <a:ext uri="{FF2B5EF4-FFF2-40B4-BE49-F238E27FC236}">
                <a16:creationId xmlns:a16="http://schemas.microsoft.com/office/drawing/2014/main" id="{485ADC25-E807-1D4D-E9B7-36EAADB2CA22}"/>
              </a:ext>
            </a:extLst>
          </p:cNvPr>
          <p:cNvCxnSpPr>
            <a:cxnSpLocks/>
          </p:cNvCxnSpPr>
          <p:nvPr/>
        </p:nvCxnSpPr>
        <p:spPr>
          <a:xfrm flipV="1">
            <a:off x="8529600" y="2194782"/>
            <a:ext cx="1447387" cy="3238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B0A6D61-0277-3DB0-94CD-904E5A46DC08}"/>
              </a:ext>
            </a:extLst>
          </p:cNvPr>
          <p:cNvCxnSpPr>
            <a:cxnSpLocks/>
          </p:cNvCxnSpPr>
          <p:nvPr/>
        </p:nvCxnSpPr>
        <p:spPr>
          <a:xfrm>
            <a:off x="8768266" y="3953658"/>
            <a:ext cx="1549209" cy="5757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0316EA8-3AED-85ED-FED3-FFBE2C85BF3F}"/>
              </a:ext>
            </a:extLst>
          </p:cNvPr>
          <p:cNvSpPr txBox="1"/>
          <p:nvPr/>
        </p:nvSpPr>
        <p:spPr>
          <a:xfrm>
            <a:off x="7551031" y="3742960"/>
            <a:ext cx="1590539" cy="369332"/>
          </a:xfrm>
          <a:prstGeom prst="rect">
            <a:avLst/>
          </a:prstGeom>
          <a:noFill/>
        </p:spPr>
        <p:txBody>
          <a:bodyPr wrap="square">
            <a:spAutoFit/>
          </a:bodyPr>
          <a:lstStyle/>
          <a:p>
            <a:r>
              <a:rPr lang="en-US" dirty="0"/>
              <a:t>Deposition</a:t>
            </a:r>
            <a:endParaRPr lang="en-GB" dirty="0"/>
          </a:p>
        </p:txBody>
      </p:sp>
    </p:spTree>
    <p:extLst>
      <p:ext uri="{BB962C8B-B14F-4D97-AF65-F5344CB8AC3E}">
        <p14:creationId xmlns:p14="http://schemas.microsoft.com/office/powerpoint/2010/main" val="446578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398619-861F-7920-7F60-9C5FB1A35EC2}"/>
              </a:ext>
            </a:extLst>
          </p:cNvPr>
          <p:cNvPicPr>
            <a:picLocks noChangeAspect="1"/>
          </p:cNvPicPr>
          <p:nvPr/>
        </p:nvPicPr>
        <p:blipFill>
          <a:blip r:embed="rId2"/>
          <a:stretch>
            <a:fillRect/>
          </a:stretch>
        </p:blipFill>
        <p:spPr>
          <a:xfrm>
            <a:off x="652686" y="1943100"/>
            <a:ext cx="10886627" cy="4589967"/>
          </a:xfrm>
          <a:prstGeom prst="rect">
            <a:avLst/>
          </a:prstGeom>
          <a:ln>
            <a:noFill/>
          </a:ln>
          <a:effectLst>
            <a:softEdge rad="112500"/>
          </a:effectLst>
        </p:spPr>
      </p:pic>
      <p:sp>
        <p:nvSpPr>
          <p:cNvPr id="6" name="Title 1">
            <a:extLst>
              <a:ext uri="{FF2B5EF4-FFF2-40B4-BE49-F238E27FC236}">
                <a16:creationId xmlns:a16="http://schemas.microsoft.com/office/drawing/2014/main" id="{833E5928-D81B-3CDC-1FBB-D7FFF41AA3A8}"/>
              </a:ext>
            </a:extLst>
          </p:cNvPr>
          <p:cNvSpPr>
            <a:spLocks noGrp="1"/>
          </p:cNvSpPr>
          <p:nvPr>
            <p:ph type="title"/>
          </p:nvPr>
        </p:nvSpPr>
        <p:spPr>
          <a:xfrm>
            <a:off x="838200" y="365125"/>
            <a:ext cx="10515600" cy="1325563"/>
          </a:xfrm>
        </p:spPr>
        <p:txBody>
          <a:bodyPr/>
          <a:lstStyle/>
          <a:p>
            <a:r>
              <a:rPr lang="en-GB" dirty="0"/>
              <a:t>Quantifiable Evidence </a:t>
            </a:r>
          </a:p>
        </p:txBody>
      </p:sp>
    </p:spTree>
    <p:extLst>
      <p:ext uri="{BB962C8B-B14F-4D97-AF65-F5344CB8AC3E}">
        <p14:creationId xmlns:p14="http://schemas.microsoft.com/office/powerpoint/2010/main" val="2141206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33E5928-D81B-3CDC-1FBB-D7FFF41AA3A8}"/>
              </a:ext>
            </a:extLst>
          </p:cNvPr>
          <p:cNvSpPr>
            <a:spLocks noGrp="1"/>
          </p:cNvSpPr>
          <p:nvPr>
            <p:ph type="title"/>
          </p:nvPr>
        </p:nvSpPr>
        <p:spPr>
          <a:xfrm>
            <a:off x="838200" y="365125"/>
            <a:ext cx="10515600" cy="1325563"/>
          </a:xfrm>
        </p:spPr>
        <p:txBody>
          <a:bodyPr/>
          <a:lstStyle/>
          <a:p>
            <a:r>
              <a:rPr lang="en-GB" dirty="0"/>
              <a:t>New Habitat</a:t>
            </a:r>
          </a:p>
        </p:txBody>
      </p:sp>
      <p:pic>
        <p:nvPicPr>
          <p:cNvPr id="2" name="Picture 6">
            <a:extLst>
              <a:ext uri="{FF2B5EF4-FFF2-40B4-BE49-F238E27FC236}">
                <a16:creationId xmlns:a16="http://schemas.microsoft.com/office/drawing/2014/main" id="{413675DD-A243-7404-2C4F-39B80DECD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1690688"/>
            <a:ext cx="8821738" cy="387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3E60858-0101-574B-ABF4-335958D6DAB2}"/>
              </a:ext>
            </a:extLst>
          </p:cNvPr>
          <p:cNvSpPr txBox="1"/>
          <p:nvPr/>
        </p:nvSpPr>
        <p:spPr>
          <a:xfrm>
            <a:off x="1331652" y="5860016"/>
            <a:ext cx="8106017" cy="430887"/>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Newson, M. D., &amp; Newson, C. L. (2000). Geomorphology, ecology and river channel habitat: mesoscale approaches to basin-scale challenges. </a:t>
            </a:r>
            <a:r>
              <a:rPr lang="en-US" sz="1050" b="0" i="1" dirty="0">
                <a:solidFill>
                  <a:srgbClr val="222222"/>
                </a:solidFill>
                <a:effectLst/>
                <a:latin typeface="Arial" panose="020B0604020202020204" pitchFamily="34" charset="0"/>
              </a:rPr>
              <a:t>Progress in Physical Geography</a:t>
            </a:r>
            <a:r>
              <a:rPr lang="en-US" sz="1050" b="0" i="0" dirty="0">
                <a:solidFill>
                  <a:srgbClr val="222222"/>
                </a:solidFill>
                <a:effectLst/>
                <a:latin typeface="Arial" panose="020B0604020202020204" pitchFamily="34" charset="0"/>
              </a:rPr>
              <a:t>, </a:t>
            </a:r>
            <a:r>
              <a:rPr lang="en-US" sz="1050" b="0" i="1" dirty="0">
                <a:solidFill>
                  <a:srgbClr val="222222"/>
                </a:solidFill>
                <a:effectLst/>
                <a:latin typeface="Arial" panose="020B0604020202020204" pitchFamily="34" charset="0"/>
              </a:rPr>
              <a:t>24</a:t>
            </a:r>
            <a:r>
              <a:rPr lang="en-US" sz="1050" b="0" i="0" dirty="0">
                <a:solidFill>
                  <a:srgbClr val="222222"/>
                </a:solidFill>
                <a:effectLst/>
                <a:latin typeface="Arial" panose="020B0604020202020204" pitchFamily="34" charset="0"/>
              </a:rPr>
              <a:t>(2), 195-217.</a:t>
            </a:r>
            <a:endParaRPr lang="en-GB" sz="1050" dirty="0"/>
          </a:p>
        </p:txBody>
      </p:sp>
    </p:spTree>
    <p:extLst>
      <p:ext uri="{BB962C8B-B14F-4D97-AF65-F5344CB8AC3E}">
        <p14:creationId xmlns:p14="http://schemas.microsoft.com/office/powerpoint/2010/main" val="2488101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F7A2-61E1-5D8C-E1CD-BA2B9593AA29}"/>
              </a:ext>
            </a:extLst>
          </p:cNvPr>
          <p:cNvSpPr>
            <a:spLocks noGrp="1"/>
          </p:cNvSpPr>
          <p:nvPr>
            <p:ph type="title"/>
          </p:nvPr>
        </p:nvSpPr>
        <p:spPr/>
        <p:txBody>
          <a:bodyPr/>
          <a:lstStyle/>
          <a:p>
            <a:r>
              <a:rPr lang="en-GB" dirty="0"/>
              <a:t>River Glen</a:t>
            </a:r>
          </a:p>
        </p:txBody>
      </p:sp>
      <p:grpSp>
        <p:nvGrpSpPr>
          <p:cNvPr id="5" name="Group 4">
            <a:extLst>
              <a:ext uri="{FF2B5EF4-FFF2-40B4-BE49-F238E27FC236}">
                <a16:creationId xmlns:a16="http://schemas.microsoft.com/office/drawing/2014/main" id="{605B1D62-3DF1-4EB4-322E-76805E085D16}"/>
              </a:ext>
            </a:extLst>
          </p:cNvPr>
          <p:cNvGrpSpPr/>
          <p:nvPr/>
        </p:nvGrpSpPr>
        <p:grpSpPr>
          <a:xfrm>
            <a:off x="4310742" y="681037"/>
            <a:ext cx="4325258" cy="5123543"/>
            <a:chOff x="4310742" y="681037"/>
            <a:chExt cx="4325258" cy="5123543"/>
          </a:xfrm>
        </p:grpSpPr>
        <p:pic>
          <p:nvPicPr>
            <p:cNvPr id="6" name="Picture 5">
              <a:extLst>
                <a:ext uri="{FF2B5EF4-FFF2-40B4-BE49-F238E27FC236}">
                  <a16:creationId xmlns:a16="http://schemas.microsoft.com/office/drawing/2014/main" id="{38F5811C-6EDF-E7B9-DD03-6C5CF53B453D}"/>
                </a:ext>
              </a:extLst>
            </p:cNvPr>
            <p:cNvPicPr>
              <a:picLocks noChangeAspect="1"/>
            </p:cNvPicPr>
            <p:nvPr/>
          </p:nvPicPr>
          <p:blipFill rotWithShape="1">
            <a:blip r:embed="rId2">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4" name="Star: 5 Points 3">
              <a:extLst>
                <a:ext uri="{FF2B5EF4-FFF2-40B4-BE49-F238E27FC236}">
                  <a16:creationId xmlns:a16="http://schemas.microsoft.com/office/drawing/2014/main" id="{729E3511-1004-5D33-3193-55AF059D0E2D}"/>
                </a:ext>
              </a:extLst>
            </p:cNvPr>
            <p:cNvSpPr/>
            <p:nvPr/>
          </p:nvSpPr>
          <p:spPr>
            <a:xfrm>
              <a:off x="7096539" y="2600153"/>
              <a:ext cx="119270" cy="1093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22484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05B1D62-3DF1-4EB4-322E-76805E085D16}"/>
              </a:ext>
            </a:extLst>
          </p:cNvPr>
          <p:cNvGrpSpPr>
            <a:grpSpLocks noChangeAspect="1"/>
          </p:cNvGrpSpPr>
          <p:nvPr/>
        </p:nvGrpSpPr>
        <p:grpSpPr>
          <a:xfrm>
            <a:off x="10868164" y="57850"/>
            <a:ext cx="1161774" cy="1376195"/>
            <a:chOff x="4310742" y="681037"/>
            <a:chExt cx="4325258" cy="5123543"/>
          </a:xfrm>
        </p:grpSpPr>
        <p:pic>
          <p:nvPicPr>
            <p:cNvPr id="6" name="Picture 5">
              <a:extLst>
                <a:ext uri="{FF2B5EF4-FFF2-40B4-BE49-F238E27FC236}">
                  <a16:creationId xmlns:a16="http://schemas.microsoft.com/office/drawing/2014/main" id="{38F5811C-6EDF-E7B9-DD03-6C5CF53B453D}"/>
                </a:ext>
              </a:extLst>
            </p:cNvPr>
            <p:cNvPicPr>
              <a:picLocks noChangeAspect="1"/>
            </p:cNvPicPr>
            <p:nvPr/>
          </p:nvPicPr>
          <p:blipFill rotWithShape="1">
            <a:blip r:embed="rId2">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4" name="Star: 5 Points 3">
              <a:extLst>
                <a:ext uri="{FF2B5EF4-FFF2-40B4-BE49-F238E27FC236}">
                  <a16:creationId xmlns:a16="http://schemas.microsoft.com/office/drawing/2014/main" id="{729E3511-1004-5D33-3193-55AF059D0E2D}"/>
                </a:ext>
              </a:extLst>
            </p:cNvPr>
            <p:cNvSpPr/>
            <p:nvPr/>
          </p:nvSpPr>
          <p:spPr>
            <a:xfrm>
              <a:off x="7096539" y="2600153"/>
              <a:ext cx="119270" cy="1093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6" name="Picture 25">
            <a:extLst>
              <a:ext uri="{FF2B5EF4-FFF2-40B4-BE49-F238E27FC236}">
                <a16:creationId xmlns:a16="http://schemas.microsoft.com/office/drawing/2014/main" id="{8A54138D-8C8E-DAE0-CDDB-AD5D9AD8C9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949" y="1228725"/>
            <a:ext cx="10287324" cy="5457825"/>
          </a:xfrm>
          <a:prstGeom prst="rect">
            <a:avLst/>
          </a:prstGeom>
        </p:spPr>
      </p:pic>
      <p:sp>
        <p:nvSpPr>
          <p:cNvPr id="27" name="Freeform: Shape 26">
            <a:extLst>
              <a:ext uri="{FF2B5EF4-FFF2-40B4-BE49-F238E27FC236}">
                <a16:creationId xmlns:a16="http://schemas.microsoft.com/office/drawing/2014/main" id="{045F75A8-D806-7F4F-EFEB-C6B0BFF583D0}"/>
              </a:ext>
            </a:extLst>
          </p:cNvPr>
          <p:cNvSpPr/>
          <p:nvPr/>
        </p:nvSpPr>
        <p:spPr>
          <a:xfrm>
            <a:off x="734439" y="1600201"/>
            <a:ext cx="10288367" cy="4623842"/>
          </a:xfrm>
          <a:custGeom>
            <a:avLst/>
            <a:gdLst>
              <a:gd name="connsiteX0" fmla="*/ 0 w 10258425"/>
              <a:gd name="connsiteY0" fmla="*/ 4607719 h 4607719"/>
              <a:gd name="connsiteX1" fmla="*/ 321469 w 10258425"/>
              <a:gd name="connsiteY1" fmla="*/ 4486275 h 4607719"/>
              <a:gd name="connsiteX2" fmla="*/ 614363 w 10258425"/>
              <a:gd name="connsiteY2" fmla="*/ 4479131 h 4607719"/>
              <a:gd name="connsiteX3" fmla="*/ 957263 w 10258425"/>
              <a:gd name="connsiteY3" fmla="*/ 4507706 h 4607719"/>
              <a:gd name="connsiteX4" fmla="*/ 1635919 w 10258425"/>
              <a:gd name="connsiteY4" fmla="*/ 4429125 h 4607719"/>
              <a:gd name="connsiteX5" fmla="*/ 2114550 w 10258425"/>
              <a:gd name="connsiteY5" fmla="*/ 4300538 h 4607719"/>
              <a:gd name="connsiteX6" fmla="*/ 2557463 w 10258425"/>
              <a:gd name="connsiteY6" fmla="*/ 4129088 h 4607719"/>
              <a:gd name="connsiteX7" fmla="*/ 2950369 w 10258425"/>
              <a:gd name="connsiteY7" fmla="*/ 4021931 h 4607719"/>
              <a:gd name="connsiteX8" fmla="*/ 3443288 w 10258425"/>
              <a:gd name="connsiteY8" fmla="*/ 3843338 h 4607719"/>
              <a:gd name="connsiteX9" fmla="*/ 3700463 w 10258425"/>
              <a:gd name="connsiteY9" fmla="*/ 3679031 h 4607719"/>
              <a:gd name="connsiteX10" fmla="*/ 3964782 w 10258425"/>
              <a:gd name="connsiteY10" fmla="*/ 3364706 h 4607719"/>
              <a:gd name="connsiteX11" fmla="*/ 4450557 w 10258425"/>
              <a:gd name="connsiteY11" fmla="*/ 2750344 h 4607719"/>
              <a:gd name="connsiteX12" fmla="*/ 4907757 w 10258425"/>
              <a:gd name="connsiteY12" fmla="*/ 2164556 h 4607719"/>
              <a:gd name="connsiteX13" fmla="*/ 5500688 w 10258425"/>
              <a:gd name="connsiteY13" fmla="*/ 1557338 h 4607719"/>
              <a:gd name="connsiteX14" fmla="*/ 5765007 w 10258425"/>
              <a:gd name="connsiteY14" fmla="*/ 1185863 h 4607719"/>
              <a:gd name="connsiteX15" fmla="*/ 5872163 w 10258425"/>
              <a:gd name="connsiteY15" fmla="*/ 1021556 h 4607719"/>
              <a:gd name="connsiteX16" fmla="*/ 6050757 w 10258425"/>
              <a:gd name="connsiteY16" fmla="*/ 835819 h 4607719"/>
              <a:gd name="connsiteX17" fmla="*/ 6243638 w 10258425"/>
              <a:gd name="connsiteY17" fmla="*/ 650081 h 4607719"/>
              <a:gd name="connsiteX18" fmla="*/ 6565107 w 10258425"/>
              <a:gd name="connsiteY18" fmla="*/ 592931 h 4607719"/>
              <a:gd name="connsiteX19" fmla="*/ 6829425 w 10258425"/>
              <a:gd name="connsiteY19" fmla="*/ 592931 h 4607719"/>
              <a:gd name="connsiteX20" fmla="*/ 7236619 w 10258425"/>
              <a:gd name="connsiteY20" fmla="*/ 571500 h 4607719"/>
              <a:gd name="connsiteX21" fmla="*/ 7579519 w 10258425"/>
              <a:gd name="connsiteY21" fmla="*/ 600075 h 4607719"/>
              <a:gd name="connsiteX22" fmla="*/ 7986713 w 10258425"/>
              <a:gd name="connsiteY22" fmla="*/ 464344 h 4607719"/>
              <a:gd name="connsiteX23" fmla="*/ 8336757 w 10258425"/>
              <a:gd name="connsiteY23" fmla="*/ 357188 h 4607719"/>
              <a:gd name="connsiteX24" fmla="*/ 8679657 w 10258425"/>
              <a:gd name="connsiteY24" fmla="*/ 250031 h 4607719"/>
              <a:gd name="connsiteX25" fmla="*/ 8865394 w 10258425"/>
              <a:gd name="connsiteY25" fmla="*/ 207169 h 4607719"/>
              <a:gd name="connsiteX26" fmla="*/ 9036844 w 10258425"/>
              <a:gd name="connsiteY26" fmla="*/ 242888 h 4607719"/>
              <a:gd name="connsiteX27" fmla="*/ 9422607 w 10258425"/>
              <a:gd name="connsiteY27" fmla="*/ 164306 h 4607719"/>
              <a:gd name="connsiteX28" fmla="*/ 9894094 w 10258425"/>
              <a:gd name="connsiteY28" fmla="*/ 21431 h 4607719"/>
              <a:gd name="connsiteX29" fmla="*/ 10172700 w 10258425"/>
              <a:gd name="connsiteY29" fmla="*/ 7144 h 4607719"/>
              <a:gd name="connsiteX30" fmla="*/ 10258425 w 10258425"/>
              <a:gd name="connsiteY30" fmla="*/ 0 h 4607719"/>
              <a:gd name="connsiteX0" fmla="*/ 0 w 10288367"/>
              <a:gd name="connsiteY0" fmla="*/ 4623842 h 4623842"/>
              <a:gd name="connsiteX1" fmla="*/ 351411 w 10288367"/>
              <a:gd name="connsiteY1" fmla="*/ 4486275 h 4623842"/>
              <a:gd name="connsiteX2" fmla="*/ 644305 w 10288367"/>
              <a:gd name="connsiteY2" fmla="*/ 4479131 h 4623842"/>
              <a:gd name="connsiteX3" fmla="*/ 987205 w 10288367"/>
              <a:gd name="connsiteY3" fmla="*/ 4507706 h 4623842"/>
              <a:gd name="connsiteX4" fmla="*/ 1665861 w 10288367"/>
              <a:gd name="connsiteY4" fmla="*/ 4429125 h 4623842"/>
              <a:gd name="connsiteX5" fmla="*/ 2144492 w 10288367"/>
              <a:gd name="connsiteY5" fmla="*/ 4300538 h 4623842"/>
              <a:gd name="connsiteX6" fmla="*/ 2587405 w 10288367"/>
              <a:gd name="connsiteY6" fmla="*/ 4129088 h 4623842"/>
              <a:gd name="connsiteX7" fmla="*/ 2980311 w 10288367"/>
              <a:gd name="connsiteY7" fmla="*/ 4021931 h 4623842"/>
              <a:gd name="connsiteX8" fmla="*/ 3473230 w 10288367"/>
              <a:gd name="connsiteY8" fmla="*/ 3843338 h 4623842"/>
              <a:gd name="connsiteX9" fmla="*/ 3730405 w 10288367"/>
              <a:gd name="connsiteY9" fmla="*/ 3679031 h 4623842"/>
              <a:gd name="connsiteX10" fmla="*/ 3994724 w 10288367"/>
              <a:gd name="connsiteY10" fmla="*/ 3364706 h 4623842"/>
              <a:gd name="connsiteX11" fmla="*/ 4480499 w 10288367"/>
              <a:gd name="connsiteY11" fmla="*/ 2750344 h 4623842"/>
              <a:gd name="connsiteX12" fmla="*/ 4937699 w 10288367"/>
              <a:gd name="connsiteY12" fmla="*/ 2164556 h 4623842"/>
              <a:gd name="connsiteX13" fmla="*/ 5530630 w 10288367"/>
              <a:gd name="connsiteY13" fmla="*/ 1557338 h 4623842"/>
              <a:gd name="connsiteX14" fmla="*/ 5794949 w 10288367"/>
              <a:gd name="connsiteY14" fmla="*/ 1185863 h 4623842"/>
              <a:gd name="connsiteX15" fmla="*/ 5902105 w 10288367"/>
              <a:gd name="connsiteY15" fmla="*/ 1021556 h 4623842"/>
              <a:gd name="connsiteX16" fmla="*/ 6080699 w 10288367"/>
              <a:gd name="connsiteY16" fmla="*/ 835819 h 4623842"/>
              <a:gd name="connsiteX17" fmla="*/ 6273580 w 10288367"/>
              <a:gd name="connsiteY17" fmla="*/ 650081 h 4623842"/>
              <a:gd name="connsiteX18" fmla="*/ 6595049 w 10288367"/>
              <a:gd name="connsiteY18" fmla="*/ 592931 h 4623842"/>
              <a:gd name="connsiteX19" fmla="*/ 6859367 w 10288367"/>
              <a:gd name="connsiteY19" fmla="*/ 592931 h 4623842"/>
              <a:gd name="connsiteX20" fmla="*/ 7266561 w 10288367"/>
              <a:gd name="connsiteY20" fmla="*/ 571500 h 4623842"/>
              <a:gd name="connsiteX21" fmla="*/ 7609461 w 10288367"/>
              <a:gd name="connsiteY21" fmla="*/ 600075 h 4623842"/>
              <a:gd name="connsiteX22" fmla="*/ 8016655 w 10288367"/>
              <a:gd name="connsiteY22" fmla="*/ 464344 h 4623842"/>
              <a:gd name="connsiteX23" fmla="*/ 8366699 w 10288367"/>
              <a:gd name="connsiteY23" fmla="*/ 357188 h 4623842"/>
              <a:gd name="connsiteX24" fmla="*/ 8709599 w 10288367"/>
              <a:gd name="connsiteY24" fmla="*/ 250031 h 4623842"/>
              <a:gd name="connsiteX25" fmla="*/ 8895336 w 10288367"/>
              <a:gd name="connsiteY25" fmla="*/ 207169 h 4623842"/>
              <a:gd name="connsiteX26" fmla="*/ 9066786 w 10288367"/>
              <a:gd name="connsiteY26" fmla="*/ 242888 h 4623842"/>
              <a:gd name="connsiteX27" fmla="*/ 9452549 w 10288367"/>
              <a:gd name="connsiteY27" fmla="*/ 164306 h 4623842"/>
              <a:gd name="connsiteX28" fmla="*/ 9924036 w 10288367"/>
              <a:gd name="connsiteY28" fmla="*/ 21431 h 4623842"/>
              <a:gd name="connsiteX29" fmla="*/ 10202642 w 10288367"/>
              <a:gd name="connsiteY29" fmla="*/ 7144 h 4623842"/>
              <a:gd name="connsiteX30" fmla="*/ 10288367 w 10288367"/>
              <a:gd name="connsiteY30" fmla="*/ 0 h 4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8367" h="4623842">
                <a:moveTo>
                  <a:pt x="0" y="4623842"/>
                </a:moveTo>
                <a:cubicBezTo>
                  <a:pt x="109537" y="4573835"/>
                  <a:pt x="244027" y="4510393"/>
                  <a:pt x="351411" y="4486275"/>
                </a:cubicBezTo>
                <a:cubicBezTo>
                  <a:pt x="458795" y="4462157"/>
                  <a:pt x="538339" y="4475559"/>
                  <a:pt x="644305" y="4479131"/>
                </a:cubicBezTo>
                <a:cubicBezTo>
                  <a:pt x="750271" y="4482703"/>
                  <a:pt x="816946" y="4516040"/>
                  <a:pt x="987205" y="4507706"/>
                </a:cubicBezTo>
                <a:cubicBezTo>
                  <a:pt x="1157464" y="4499372"/>
                  <a:pt x="1472980" y="4463653"/>
                  <a:pt x="1665861" y="4429125"/>
                </a:cubicBezTo>
                <a:cubicBezTo>
                  <a:pt x="1858742" y="4394597"/>
                  <a:pt x="1990902" y="4350544"/>
                  <a:pt x="2144492" y="4300538"/>
                </a:cubicBezTo>
                <a:cubicBezTo>
                  <a:pt x="2298082" y="4250532"/>
                  <a:pt x="2448102" y="4175523"/>
                  <a:pt x="2587405" y="4129088"/>
                </a:cubicBezTo>
                <a:cubicBezTo>
                  <a:pt x="2726708" y="4082653"/>
                  <a:pt x="2832674" y="4069556"/>
                  <a:pt x="2980311" y="4021931"/>
                </a:cubicBezTo>
                <a:cubicBezTo>
                  <a:pt x="3127948" y="3974306"/>
                  <a:pt x="3348214" y="3900488"/>
                  <a:pt x="3473230" y="3843338"/>
                </a:cubicBezTo>
                <a:cubicBezTo>
                  <a:pt x="3598246" y="3786188"/>
                  <a:pt x="3643489" y="3758803"/>
                  <a:pt x="3730405" y="3679031"/>
                </a:cubicBezTo>
                <a:cubicBezTo>
                  <a:pt x="3817321" y="3599259"/>
                  <a:pt x="3869708" y="3519487"/>
                  <a:pt x="3994724" y="3364706"/>
                </a:cubicBezTo>
                <a:cubicBezTo>
                  <a:pt x="4119740" y="3209925"/>
                  <a:pt x="4480499" y="2750344"/>
                  <a:pt x="4480499" y="2750344"/>
                </a:cubicBezTo>
                <a:cubicBezTo>
                  <a:pt x="4637662" y="2550319"/>
                  <a:pt x="4762677" y="2363390"/>
                  <a:pt x="4937699" y="2164556"/>
                </a:cubicBezTo>
                <a:cubicBezTo>
                  <a:pt x="5112721" y="1965722"/>
                  <a:pt x="5387755" y="1720453"/>
                  <a:pt x="5530630" y="1557338"/>
                </a:cubicBezTo>
                <a:cubicBezTo>
                  <a:pt x="5673505" y="1394222"/>
                  <a:pt x="5733037" y="1275160"/>
                  <a:pt x="5794949" y="1185863"/>
                </a:cubicBezTo>
                <a:cubicBezTo>
                  <a:pt x="5856861" y="1096566"/>
                  <a:pt x="5854480" y="1079897"/>
                  <a:pt x="5902105" y="1021556"/>
                </a:cubicBezTo>
                <a:cubicBezTo>
                  <a:pt x="5949730" y="963215"/>
                  <a:pt x="6018787" y="897731"/>
                  <a:pt x="6080699" y="835819"/>
                </a:cubicBezTo>
                <a:cubicBezTo>
                  <a:pt x="6142611" y="773907"/>
                  <a:pt x="6187855" y="690562"/>
                  <a:pt x="6273580" y="650081"/>
                </a:cubicBezTo>
                <a:cubicBezTo>
                  <a:pt x="6359305" y="609600"/>
                  <a:pt x="6497418" y="602456"/>
                  <a:pt x="6595049" y="592931"/>
                </a:cubicBezTo>
                <a:cubicBezTo>
                  <a:pt x="6692680" y="583406"/>
                  <a:pt x="6747448" y="596503"/>
                  <a:pt x="6859367" y="592931"/>
                </a:cubicBezTo>
                <a:cubicBezTo>
                  <a:pt x="6971286" y="589359"/>
                  <a:pt x="7141545" y="570309"/>
                  <a:pt x="7266561" y="571500"/>
                </a:cubicBezTo>
                <a:cubicBezTo>
                  <a:pt x="7391577" y="572691"/>
                  <a:pt x="7484445" y="617934"/>
                  <a:pt x="7609461" y="600075"/>
                </a:cubicBezTo>
                <a:cubicBezTo>
                  <a:pt x="7734477" y="582216"/>
                  <a:pt x="7890449" y="504825"/>
                  <a:pt x="8016655" y="464344"/>
                </a:cubicBezTo>
                <a:cubicBezTo>
                  <a:pt x="8142861" y="423863"/>
                  <a:pt x="8366699" y="357188"/>
                  <a:pt x="8366699" y="357188"/>
                </a:cubicBezTo>
                <a:lnTo>
                  <a:pt x="8709599" y="250031"/>
                </a:lnTo>
                <a:cubicBezTo>
                  <a:pt x="8797705" y="225028"/>
                  <a:pt x="8835805" y="208359"/>
                  <a:pt x="8895336" y="207169"/>
                </a:cubicBezTo>
                <a:cubicBezTo>
                  <a:pt x="8954867" y="205979"/>
                  <a:pt x="8973917" y="250032"/>
                  <a:pt x="9066786" y="242888"/>
                </a:cubicBezTo>
                <a:cubicBezTo>
                  <a:pt x="9159655" y="235744"/>
                  <a:pt x="9309674" y="201215"/>
                  <a:pt x="9452549" y="164306"/>
                </a:cubicBezTo>
                <a:cubicBezTo>
                  <a:pt x="9595424" y="127397"/>
                  <a:pt x="9799020" y="47625"/>
                  <a:pt x="9924036" y="21431"/>
                </a:cubicBezTo>
                <a:cubicBezTo>
                  <a:pt x="10049052" y="-4763"/>
                  <a:pt x="10141920" y="10716"/>
                  <a:pt x="10202642" y="7144"/>
                </a:cubicBezTo>
                <a:cubicBezTo>
                  <a:pt x="10263364" y="3572"/>
                  <a:pt x="10275865" y="1786"/>
                  <a:pt x="10288367"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196AD99D-D871-4985-EE85-15DF79B2559C}"/>
              </a:ext>
            </a:extLst>
          </p:cNvPr>
          <p:cNvSpPr/>
          <p:nvPr/>
        </p:nvSpPr>
        <p:spPr>
          <a:xfrm>
            <a:off x="721519" y="1896801"/>
            <a:ext cx="10279856" cy="4675449"/>
          </a:xfrm>
          <a:custGeom>
            <a:avLst/>
            <a:gdLst>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782480 h 4675449"/>
              <a:gd name="connsiteX9" fmla="*/ 4129087 w 10279856"/>
              <a:gd name="connsiteY9" fmla="*/ 3339568 h 4675449"/>
              <a:gd name="connsiteX10" fmla="*/ 4543425 w 10279856"/>
              <a:gd name="connsiteY10" fmla="*/ 2846649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79856" h="4675449">
                <a:moveTo>
                  <a:pt x="0" y="4675449"/>
                </a:moveTo>
                <a:cubicBezTo>
                  <a:pt x="88106" y="4617704"/>
                  <a:pt x="176212" y="4559959"/>
                  <a:pt x="257175" y="4518287"/>
                </a:cubicBezTo>
                <a:cubicBezTo>
                  <a:pt x="338138" y="4476615"/>
                  <a:pt x="388144" y="4440896"/>
                  <a:pt x="485775" y="4425418"/>
                </a:cubicBezTo>
                <a:cubicBezTo>
                  <a:pt x="583406" y="4409940"/>
                  <a:pt x="842962" y="4425418"/>
                  <a:pt x="842962" y="4425418"/>
                </a:cubicBezTo>
                <a:cubicBezTo>
                  <a:pt x="970359" y="4425418"/>
                  <a:pt x="1107281" y="4432562"/>
                  <a:pt x="1250156" y="4425418"/>
                </a:cubicBezTo>
                <a:cubicBezTo>
                  <a:pt x="1393031" y="4418274"/>
                  <a:pt x="1544240" y="4401605"/>
                  <a:pt x="1700212" y="4382555"/>
                </a:cubicBezTo>
                <a:cubicBezTo>
                  <a:pt x="1856184" y="4363505"/>
                  <a:pt x="1975246" y="4367077"/>
                  <a:pt x="2185987" y="4311118"/>
                </a:cubicBezTo>
                <a:cubicBezTo>
                  <a:pt x="2396728" y="4255159"/>
                  <a:pt x="2722959" y="4134905"/>
                  <a:pt x="2964656" y="4046799"/>
                </a:cubicBezTo>
                <a:cubicBezTo>
                  <a:pt x="3206353" y="3958693"/>
                  <a:pt x="3442097" y="3900352"/>
                  <a:pt x="3636169" y="3782480"/>
                </a:cubicBezTo>
                <a:cubicBezTo>
                  <a:pt x="3830241" y="3664608"/>
                  <a:pt x="3977878" y="3495540"/>
                  <a:pt x="4129087" y="3339568"/>
                </a:cubicBezTo>
                <a:cubicBezTo>
                  <a:pt x="4280296" y="3183596"/>
                  <a:pt x="4426744" y="3005002"/>
                  <a:pt x="4543425" y="2846649"/>
                </a:cubicBezTo>
                <a:cubicBezTo>
                  <a:pt x="4660106" y="2688296"/>
                  <a:pt x="4729163" y="2518036"/>
                  <a:pt x="4829175" y="2389449"/>
                </a:cubicBezTo>
                <a:cubicBezTo>
                  <a:pt x="4929188" y="2260861"/>
                  <a:pt x="5058966" y="2167993"/>
                  <a:pt x="5143500" y="2075124"/>
                </a:cubicBezTo>
                <a:cubicBezTo>
                  <a:pt x="5228034" y="1982255"/>
                  <a:pt x="5210175" y="1985828"/>
                  <a:pt x="5336381" y="1832237"/>
                </a:cubicBezTo>
                <a:cubicBezTo>
                  <a:pt x="5462587" y="1678646"/>
                  <a:pt x="5900737" y="1153580"/>
                  <a:pt x="5900737" y="1153580"/>
                </a:cubicBezTo>
                <a:cubicBezTo>
                  <a:pt x="6038850" y="988083"/>
                  <a:pt x="6093619" y="917836"/>
                  <a:pt x="6165056" y="839255"/>
                </a:cubicBezTo>
                <a:cubicBezTo>
                  <a:pt x="6236493" y="760674"/>
                  <a:pt x="6275784" y="721384"/>
                  <a:pt x="6329362" y="682093"/>
                </a:cubicBezTo>
                <a:cubicBezTo>
                  <a:pt x="6382940" y="642802"/>
                  <a:pt x="6446044" y="620181"/>
                  <a:pt x="6486525" y="603512"/>
                </a:cubicBezTo>
                <a:cubicBezTo>
                  <a:pt x="6527006" y="586843"/>
                  <a:pt x="6530578" y="585652"/>
                  <a:pt x="6572250" y="582080"/>
                </a:cubicBezTo>
                <a:cubicBezTo>
                  <a:pt x="6613922" y="578508"/>
                  <a:pt x="6736556" y="582080"/>
                  <a:pt x="6736556" y="582080"/>
                </a:cubicBezTo>
                <a:lnTo>
                  <a:pt x="7050881" y="574937"/>
                </a:lnTo>
                <a:cubicBezTo>
                  <a:pt x="7149703" y="571365"/>
                  <a:pt x="7234237" y="563030"/>
                  <a:pt x="7329487" y="560649"/>
                </a:cubicBezTo>
                <a:cubicBezTo>
                  <a:pt x="7424737" y="558268"/>
                  <a:pt x="7517606" y="568983"/>
                  <a:pt x="7622381" y="560649"/>
                </a:cubicBezTo>
                <a:cubicBezTo>
                  <a:pt x="7727156" y="552315"/>
                  <a:pt x="7841456" y="530884"/>
                  <a:pt x="7958137" y="510643"/>
                </a:cubicBezTo>
                <a:cubicBezTo>
                  <a:pt x="8074818" y="490402"/>
                  <a:pt x="8206978" y="460636"/>
                  <a:pt x="8322469" y="439205"/>
                </a:cubicBezTo>
                <a:cubicBezTo>
                  <a:pt x="8437960" y="417774"/>
                  <a:pt x="8536781" y="411820"/>
                  <a:pt x="8651081" y="382055"/>
                </a:cubicBezTo>
                <a:cubicBezTo>
                  <a:pt x="8765381" y="352290"/>
                  <a:pt x="8901113" y="286806"/>
                  <a:pt x="9008269" y="260612"/>
                </a:cubicBezTo>
                <a:cubicBezTo>
                  <a:pt x="9115425" y="234418"/>
                  <a:pt x="9178528" y="251087"/>
                  <a:pt x="9294019" y="224893"/>
                </a:cubicBezTo>
                <a:cubicBezTo>
                  <a:pt x="9409510" y="198699"/>
                  <a:pt x="9586912" y="134405"/>
                  <a:pt x="9701212" y="103449"/>
                </a:cubicBezTo>
                <a:cubicBezTo>
                  <a:pt x="9815512" y="72493"/>
                  <a:pt x="9901238" y="55824"/>
                  <a:pt x="9979819" y="39155"/>
                </a:cubicBezTo>
                <a:cubicBezTo>
                  <a:pt x="10058400" y="22486"/>
                  <a:pt x="10122694" y="9390"/>
                  <a:pt x="10172700" y="3437"/>
                </a:cubicBezTo>
                <a:cubicBezTo>
                  <a:pt x="10222706" y="-2516"/>
                  <a:pt x="10251281" y="460"/>
                  <a:pt x="10279856" y="343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7E88C31D-0EAD-39DD-AFE8-B1FD0942C623}"/>
              </a:ext>
            </a:extLst>
          </p:cNvPr>
          <p:cNvGrpSpPr/>
          <p:nvPr/>
        </p:nvGrpSpPr>
        <p:grpSpPr>
          <a:xfrm>
            <a:off x="9856269" y="5387008"/>
            <a:ext cx="944548" cy="1169551"/>
            <a:chOff x="7702656" y="88880"/>
            <a:chExt cx="944548" cy="1169551"/>
          </a:xfrm>
        </p:grpSpPr>
        <p:sp>
          <p:nvSpPr>
            <p:cNvPr id="30" name="Rectangle 29">
              <a:extLst>
                <a:ext uri="{FF2B5EF4-FFF2-40B4-BE49-F238E27FC236}">
                  <a16:creationId xmlns:a16="http://schemas.microsoft.com/office/drawing/2014/main" id="{07FC8749-3496-1AD8-A460-1FF4A825BA12}"/>
                </a:ext>
              </a:extLst>
            </p:cNvPr>
            <p:cNvSpPr/>
            <p:nvPr/>
          </p:nvSpPr>
          <p:spPr>
            <a:xfrm>
              <a:off x="7702656" y="88880"/>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6FC95D9-A754-5557-11E8-CEDC30105AA5}"/>
                </a:ext>
              </a:extLst>
            </p:cNvPr>
            <p:cNvSpPr/>
            <p:nvPr/>
          </p:nvSpPr>
          <p:spPr>
            <a:xfrm>
              <a:off x="7818891" y="171450"/>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TextBox 31">
              <a:extLst>
                <a:ext uri="{FF2B5EF4-FFF2-40B4-BE49-F238E27FC236}">
                  <a16:creationId xmlns:a16="http://schemas.microsoft.com/office/drawing/2014/main" id="{FE8A1F0A-C9DE-1E8E-AD59-E07CC632C348}"/>
                </a:ext>
              </a:extLst>
            </p:cNvPr>
            <p:cNvSpPr txBox="1"/>
            <p:nvPr/>
          </p:nvSpPr>
          <p:spPr>
            <a:xfrm>
              <a:off x="8069802" y="88880"/>
              <a:ext cx="577402" cy="1169551"/>
            </a:xfrm>
            <a:prstGeom prst="rect">
              <a:avLst/>
            </a:prstGeom>
            <a:noFill/>
          </p:spPr>
          <p:txBody>
            <a:bodyPr wrap="none" rtlCol="0">
              <a:spAutoFit/>
            </a:bodyPr>
            <a:lstStyle/>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33" name="Rectangle 32">
              <a:extLst>
                <a:ext uri="{FF2B5EF4-FFF2-40B4-BE49-F238E27FC236}">
                  <a16:creationId xmlns:a16="http://schemas.microsoft.com/office/drawing/2014/main" id="{25E1F0ED-C318-BAD3-BAE8-C05F3CC318BF}"/>
                </a:ext>
              </a:extLst>
            </p:cNvPr>
            <p:cNvSpPr/>
            <p:nvPr/>
          </p:nvSpPr>
          <p:spPr>
            <a:xfrm>
              <a:off x="7820934" y="392623"/>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4" name="Rectangle 33">
              <a:extLst>
                <a:ext uri="{FF2B5EF4-FFF2-40B4-BE49-F238E27FC236}">
                  <a16:creationId xmlns:a16="http://schemas.microsoft.com/office/drawing/2014/main" id="{4DDB7762-0E18-C988-A834-F4A3DA05EDE4}"/>
                </a:ext>
              </a:extLst>
            </p:cNvPr>
            <p:cNvSpPr/>
            <p:nvPr/>
          </p:nvSpPr>
          <p:spPr>
            <a:xfrm>
              <a:off x="7818891" y="609900"/>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34">
              <a:extLst>
                <a:ext uri="{FF2B5EF4-FFF2-40B4-BE49-F238E27FC236}">
                  <a16:creationId xmlns:a16="http://schemas.microsoft.com/office/drawing/2014/main" id="{A3004933-5433-241A-175F-C735BA8FBB99}"/>
                </a:ext>
              </a:extLst>
            </p:cNvPr>
            <p:cNvSpPr/>
            <p:nvPr/>
          </p:nvSpPr>
          <p:spPr>
            <a:xfrm>
              <a:off x="7815539" y="825860"/>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835E062A-F593-6A3E-FAEA-B623820D0BBB}"/>
                </a:ext>
              </a:extLst>
            </p:cNvPr>
            <p:cNvSpPr/>
            <p:nvPr/>
          </p:nvSpPr>
          <p:spPr>
            <a:xfrm>
              <a:off x="7818891" y="1024451"/>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9" name="Title 1">
            <a:extLst>
              <a:ext uri="{FF2B5EF4-FFF2-40B4-BE49-F238E27FC236}">
                <a16:creationId xmlns:a16="http://schemas.microsoft.com/office/drawing/2014/main" id="{30F0657A-FE4C-46B8-1D7A-FE25829264B6}"/>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Glen</a:t>
            </a:r>
          </a:p>
        </p:txBody>
      </p:sp>
      <p:sp>
        <p:nvSpPr>
          <p:cNvPr id="40" name="TextBox 39">
            <a:extLst>
              <a:ext uri="{FF2B5EF4-FFF2-40B4-BE49-F238E27FC236}">
                <a16:creationId xmlns:a16="http://schemas.microsoft.com/office/drawing/2014/main" id="{629DF229-33BB-95B2-A76D-4A2EB3F702BD}"/>
              </a:ext>
            </a:extLst>
          </p:cNvPr>
          <p:cNvSpPr txBox="1"/>
          <p:nvPr/>
        </p:nvSpPr>
        <p:spPr>
          <a:xfrm>
            <a:off x="9856269" y="4999383"/>
            <a:ext cx="652743" cy="369332"/>
          </a:xfrm>
          <a:prstGeom prst="rect">
            <a:avLst/>
          </a:prstGeom>
          <a:noFill/>
        </p:spPr>
        <p:txBody>
          <a:bodyPr wrap="none" rtlCol="0">
            <a:spAutoFit/>
          </a:bodyPr>
          <a:lstStyle/>
          <a:p>
            <a:r>
              <a:rPr lang="en-GB" dirty="0"/>
              <a:t>2007</a:t>
            </a:r>
          </a:p>
        </p:txBody>
      </p:sp>
    </p:spTree>
    <p:extLst>
      <p:ext uri="{BB962C8B-B14F-4D97-AF65-F5344CB8AC3E}">
        <p14:creationId xmlns:p14="http://schemas.microsoft.com/office/powerpoint/2010/main" val="1914526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9C4B4D3-1E21-4404-8419-ACFB3A03C8B1}"/>
              </a:ext>
            </a:extLst>
          </p:cNvPr>
          <p:cNvGrpSpPr/>
          <p:nvPr/>
        </p:nvGrpSpPr>
        <p:grpSpPr>
          <a:xfrm>
            <a:off x="721519" y="1228725"/>
            <a:ext cx="10308754" cy="5457825"/>
            <a:chOff x="721519" y="1228725"/>
            <a:chExt cx="10308754" cy="5457825"/>
          </a:xfrm>
        </p:grpSpPr>
        <p:pic>
          <p:nvPicPr>
            <p:cNvPr id="5" name="Picture 4">
              <a:extLst>
                <a:ext uri="{FF2B5EF4-FFF2-40B4-BE49-F238E27FC236}">
                  <a16:creationId xmlns:a16="http://schemas.microsoft.com/office/drawing/2014/main" id="{F9EF6187-C6CE-43C4-920F-6CA520DA95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2949" y="1228725"/>
              <a:ext cx="10287324" cy="5457825"/>
            </a:xfrm>
            <a:prstGeom prst="rect">
              <a:avLst/>
            </a:prstGeom>
          </p:spPr>
        </p:pic>
        <p:sp>
          <p:nvSpPr>
            <p:cNvPr id="12" name="Freeform: Shape 11">
              <a:extLst>
                <a:ext uri="{FF2B5EF4-FFF2-40B4-BE49-F238E27FC236}">
                  <a16:creationId xmlns:a16="http://schemas.microsoft.com/office/drawing/2014/main" id="{CD305BA1-80EE-4783-B3BB-B9EBE8D8436C}"/>
                </a:ext>
              </a:extLst>
            </p:cNvPr>
            <p:cNvSpPr/>
            <p:nvPr/>
          </p:nvSpPr>
          <p:spPr>
            <a:xfrm>
              <a:off x="9466217" y="1715589"/>
              <a:ext cx="903514" cy="357051"/>
            </a:xfrm>
            <a:custGeom>
              <a:avLst/>
              <a:gdLst>
                <a:gd name="connsiteX0" fmla="*/ 0 w 903514"/>
                <a:gd name="connsiteY0" fmla="*/ 137160 h 357051"/>
                <a:gd name="connsiteX1" fmla="*/ 74023 w 903514"/>
                <a:gd name="connsiteY1" fmla="*/ 259080 h 357051"/>
                <a:gd name="connsiteX2" fmla="*/ 306977 w 903514"/>
                <a:gd name="connsiteY2" fmla="*/ 357051 h 357051"/>
                <a:gd name="connsiteX3" fmla="*/ 461554 w 903514"/>
                <a:gd name="connsiteY3" fmla="*/ 313508 h 357051"/>
                <a:gd name="connsiteX4" fmla="*/ 650966 w 903514"/>
                <a:gd name="connsiteY4" fmla="*/ 302622 h 357051"/>
                <a:gd name="connsiteX5" fmla="*/ 777240 w 903514"/>
                <a:gd name="connsiteY5" fmla="*/ 274320 h 357051"/>
                <a:gd name="connsiteX6" fmla="*/ 903514 w 903514"/>
                <a:gd name="connsiteY6" fmla="*/ 0 h 357051"/>
                <a:gd name="connsiteX7" fmla="*/ 653143 w 903514"/>
                <a:gd name="connsiteY7" fmla="*/ 69668 h 357051"/>
                <a:gd name="connsiteX8" fmla="*/ 415834 w 903514"/>
                <a:gd name="connsiteY8" fmla="*/ 124097 h 357051"/>
                <a:gd name="connsiteX9" fmla="*/ 269966 w 903514"/>
                <a:gd name="connsiteY9" fmla="*/ 134982 h 357051"/>
                <a:gd name="connsiteX10" fmla="*/ 163286 w 903514"/>
                <a:gd name="connsiteY10" fmla="*/ 95794 h 357051"/>
                <a:gd name="connsiteX11" fmla="*/ 0 w 903514"/>
                <a:gd name="connsiteY11" fmla="*/ 13716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514" h="357051">
                  <a:moveTo>
                    <a:pt x="0" y="137160"/>
                  </a:moveTo>
                  <a:lnTo>
                    <a:pt x="74023" y="259080"/>
                  </a:lnTo>
                  <a:lnTo>
                    <a:pt x="306977" y="357051"/>
                  </a:lnTo>
                  <a:lnTo>
                    <a:pt x="461554" y="313508"/>
                  </a:lnTo>
                  <a:lnTo>
                    <a:pt x="650966" y="302622"/>
                  </a:lnTo>
                  <a:lnTo>
                    <a:pt x="777240" y="274320"/>
                  </a:lnTo>
                  <a:lnTo>
                    <a:pt x="903514" y="0"/>
                  </a:lnTo>
                  <a:lnTo>
                    <a:pt x="653143" y="69668"/>
                  </a:lnTo>
                  <a:lnTo>
                    <a:pt x="415834" y="124097"/>
                  </a:lnTo>
                  <a:lnTo>
                    <a:pt x="269966" y="134982"/>
                  </a:lnTo>
                  <a:lnTo>
                    <a:pt x="163286" y="95794"/>
                  </a:lnTo>
                  <a:lnTo>
                    <a:pt x="0" y="13716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6AB58FCA-6EE6-4E95-AB3D-2FFD109583EC}"/>
                </a:ext>
              </a:extLst>
            </p:cNvPr>
            <p:cNvSpPr/>
            <p:nvPr/>
          </p:nvSpPr>
          <p:spPr>
            <a:xfrm>
              <a:off x="9111754" y="1969300"/>
              <a:ext cx="103648" cy="329368"/>
            </a:xfrm>
            <a:custGeom>
              <a:avLst/>
              <a:gdLst>
                <a:gd name="connsiteX0" fmla="*/ 0 w 103648"/>
                <a:gd name="connsiteY0" fmla="*/ 0 h 329368"/>
                <a:gd name="connsiteX1" fmla="*/ 59885 w 103648"/>
                <a:gd name="connsiteY1" fmla="*/ 145106 h 329368"/>
                <a:gd name="connsiteX2" fmla="*/ 103648 w 103648"/>
                <a:gd name="connsiteY2" fmla="*/ 329368 h 329368"/>
              </a:gdLst>
              <a:ahLst/>
              <a:cxnLst>
                <a:cxn ang="0">
                  <a:pos x="connsiteX0" y="connsiteY0"/>
                </a:cxn>
                <a:cxn ang="0">
                  <a:pos x="connsiteX1" y="connsiteY1"/>
                </a:cxn>
                <a:cxn ang="0">
                  <a:pos x="connsiteX2" y="connsiteY2"/>
                </a:cxn>
              </a:cxnLst>
              <a:rect l="l" t="t" r="r" b="b"/>
              <a:pathLst>
                <a:path w="103648" h="329368">
                  <a:moveTo>
                    <a:pt x="0" y="0"/>
                  </a:moveTo>
                  <a:lnTo>
                    <a:pt x="59885" y="145106"/>
                  </a:lnTo>
                  <a:lnTo>
                    <a:pt x="103648" y="329368"/>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16701900-F503-497F-AF1F-B3D4AE12E5AF}"/>
                </a:ext>
              </a:extLst>
            </p:cNvPr>
            <p:cNvSpPr/>
            <p:nvPr/>
          </p:nvSpPr>
          <p:spPr>
            <a:xfrm>
              <a:off x="9360508" y="1840316"/>
              <a:ext cx="428409" cy="398467"/>
            </a:xfrm>
            <a:custGeom>
              <a:avLst/>
              <a:gdLst>
                <a:gd name="connsiteX0" fmla="*/ 0 w 428409"/>
                <a:gd name="connsiteY0" fmla="*/ 39156 h 398467"/>
                <a:gd name="connsiteX1" fmla="*/ 82918 w 428409"/>
                <a:gd name="connsiteY1" fmla="*/ 246451 h 398467"/>
                <a:gd name="connsiteX2" fmla="*/ 122073 w 428409"/>
                <a:gd name="connsiteY2" fmla="*/ 398467 h 398467"/>
                <a:gd name="connsiteX3" fmla="*/ 267180 w 428409"/>
                <a:gd name="connsiteY3" fmla="*/ 327065 h 398467"/>
                <a:gd name="connsiteX4" fmla="*/ 386950 w 428409"/>
                <a:gd name="connsiteY4" fmla="*/ 306336 h 398467"/>
                <a:gd name="connsiteX5" fmla="*/ 428409 w 428409"/>
                <a:gd name="connsiteY5" fmla="*/ 230328 h 398467"/>
                <a:gd name="connsiteX6" fmla="*/ 329368 w 428409"/>
                <a:gd name="connsiteY6" fmla="*/ 191172 h 398467"/>
                <a:gd name="connsiteX7" fmla="*/ 214204 w 428409"/>
                <a:gd name="connsiteY7" fmla="*/ 135894 h 398467"/>
                <a:gd name="connsiteX8" fmla="*/ 140500 w 428409"/>
                <a:gd name="connsiteY8" fmla="*/ 59886 h 398467"/>
                <a:gd name="connsiteX9" fmla="*/ 112860 w 428409"/>
                <a:gd name="connsiteY9" fmla="*/ 0 h 398467"/>
                <a:gd name="connsiteX10" fmla="*/ 0 w 428409"/>
                <a:gd name="connsiteY10" fmla="*/ 39156 h 39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409" h="398467">
                  <a:moveTo>
                    <a:pt x="0" y="39156"/>
                  </a:moveTo>
                  <a:lnTo>
                    <a:pt x="82918" y="246451"/>
                  </a:lnTo>
                  <a:lnTo>
                    <a:pt x="122073" y="398467"/>
                  </a:lnTo>
                  <a:lnTo>
                    <a:pt x="267180" y="327065"/>
                  </a:lnTo>
                  <a:lnTo>
                    <a:pt x="386950" y="306336"/>
                  </a:lnTo>
                  <a:lnTo>
                    <a:pt x="428409" y="230328"/>
                  </a:lnTo>
                  <a:lnTo>
                    <a:pt x="329368" y="191172"/>
                  </a:lnTo>
                  <a:lnTo>
                    <a:pt x="214204" y="135894"/>
                  </a:lnTo>
                  <a:lnTo>
                    <a:pt x="140500" y="59886"/>
                  </a:lnTo>
                  <a:lnTo>
                    <a:pt x="112860" y="0"/>
                  </a:lnTo>
                  <a:lnTo>
                    <a:pt x="0" y="391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36B330F4-DF1E-4BFE-AA1F-DB7AE9E876C6}"/>
                </a:ext>
              </a:extLst>
            </p:cNvPr>
            <p:cNvSpPr/>
            <p:nvPr/>
          </p:nvSpPr>
          <p:spPr>
            <a:xfrm>
              <a:off x="9742851" y="1953177"/>
              <a:ext cx="787720" cy="193475"/>
            </a:xfrm>
            <a:custGeom>
              <a:avLst/>
              <a:gdLst>
                <a:gd name="connsiteX0" fmla="*/ 0 w 787720"/>
                <a:gd name="connsiteY0" fmla="*/ 193475 h 193475"/>
                <a:gd name="connsiteX1" fmla="*/ 41459 w 787720"/>
                <a:gd name="connsiteY1" fmla="*/ 110557 h 193475"/>
                <a:gd name="connsiteX2" fmla="*/ 186566 w 787720"/>
                <a:gd name="connsiteY2" fmla="*/ 69098 h 193475"/>
                <a:gd name="connsiteX3" fmla="*/ 368524 w 787720"/>
                <a:gd name="connsiteY3" fmla="*/ 62188 h 193475"/>
                <a:gd name="connsiteX4" fmla="*/ 529754 w 787720"/>
                <a:gd name="connsiteY4" fmla="*/ 25336 h 193475"/>
                <a:gd name="connsiteX5" fmla="*/ 635704 w 787720"/>
                <a:gd name="connsiteY5" fmla="*/ 0 h 193475"/>
                <a:gd name="connsiteX6" fmla="*/ 787720 w 787720"/>
                <a:gd name="connsiteY6" fmla="*/ 11516 h 193475"/>
                <a:gd name="connsiteX7" fmla="*/ 428409 w 787720"/>
                <a:gd name="connsiteY7" fmla="*/ 115164 h 193475"/>
                <a:gd name="connsiteX8" fmla="*/ 214205 w 787720"/>
                <a:gd name="connsiteY8" fmla="*/ 175049 h 193475"/>
                <a:gd name="connsiteX9" fmla="*/ 0 w 787720"/>
                <a:gd name="connsiteY9" fmla="*/ 193475 h 19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720" h="193475">
                  <a:moveTo>
                    <a:pt x="0" y="193475"/>
                  </a:moveTo>
                  <a:lnTo>
                    <a:pt x="41459" y="110557"/>
                  </a:lnTo>
                  <a:lnTo>
                    <a:pt x="186566" y="69098"/>
                  </a:lnTo>
                  <a:lnTo>
                    <a:pt x="368524" y="62188"/>
                  </a:lnTo>
                  <a:lnTo>
                    <a:pt x="529754" y="25336"/>
                  </a:lnTo>
                  <a:lnTo>
                    <a:pt x="635704" y="0"/>
                  </a:lnTo>
                  <a:lnTo>
                    <a:pt x="787720" y="11516"/>
                  </a:lnTo>
                  <a:lnTo>
                    <a:pt x="428409" y="115164"/>
                  </a:lnTo>
                  <a:lnTo>
                    <a:pt x="214205" y="175049"/>
                  </a:lnTo>
                  <a:lnTo>
                    <a:pt x="0" y="1934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AD46D156-D49E-44C0-8AC4-A432099C5977}"/>
                </a:ext>
              </a:extLst>
            </p:cNvPr>
            <p:cNvSpPr/>
            <p:nvPr/>
          </p:nvSpPr>
          <p:spPr>
            <a:xfrm>
              <a:off x="6730168" y="2413832"/>
              <a:ext cx="492901" cy="269483"/>
            </a:xfrm>
            <a:custGeom>
              <a:avLst/>
              <a:gdLst>
                <a:gd name="connsiteX0" fmla="*/ 0 w 492901"/>
                <a:gd name="connsiteY0" fmla="*/ 117467 h 269483"/>
                <a:gd name="connsiteX1" fmla="*/ 200385 w 492901"/>
                <a:gd name="connsiteY1" fmla="*/ 269483 h 269483"/>
                <a:gd name="connsiteX2" fmla="*/ 317852 w 492901"/>
                <a:gd name="connsiteY2" fmla="*/ 165836 h 269483"/>
                <a:gd name="connsiteX3" fmla="*/ 460655 w 492901"/>
                <a:gd name="connsiteY3" fmla="*/ 96737 h 269483"/>
                <a:gd name="connsiteX4" fmla="*/ 492901 w 492901"/>
                <a:gd name="connsiteY4" fmla="*/ 73705 h 269483"/>
                <a:gd name="connsiteX5" fmla="*/ 345491 w 492901"/>
                <a:gd name="connsiteY5" fmla="*/ 16123 h 269483"/>
                <a:gd name="connsiteX6" fmla="*/ 209598 w 492901"/>
                <a:gd name="connsiteY6" fmla="*/ 34549 h 269483"/>
                <a:gd name="connsiteX7" fmla="*/ 105951 w 492901"/>
                <a:gd name="connsiteY7" fmla="*/ 0 h 269483"/>
                <a:gd name="connsiteX8" fmla="*/ 0 w 492901"/>
                <a:gd name="connsiteY8" fmla="*/ 117467 h 26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901" h="269483">
                  <a:moveTo>
                    <a:pt x="0" y="117467"/>
                  </a:moveTo>
                  <a:lnTo>
                    <a:pt x="200385" y="269483"/>
                  </a:lnTo>
                  <a:lnTo>
                    <a:pt x="317852" y="165836"/>
                  </a:lnTo>
                  <a:lnTo>
                    <a:pt x="460655" y="96737"/>
                  </a:lnTo>
                  <a:lnTo>
                    <a:pt x="492901" y="73705"/>
                  </a:lnTo>
                  <a:lnTo>
                    <a:pt x="345491" y="16123"/>
                  </a:lnTo>
                  <a:lnTo>
                    <a:pt x="209598" y="34549"/>
                  </a:lnTo>
                  <a:lnTo>
                    <a:pt x="105951" y="0"/>
                  </a:lnTo>
                  <a:lnTo>
                    <a:pt x="0" y="11746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38A1AB0E-DF6F-4DB3-84B0-20B57431AA7A}"/>
                </a:ext>
              </a:extLst>
            </p:cNvPr>
            <p:cNvSpPr/>
            <p:nvPr/>
          </p:nvSpPr>
          <p:spPr>
            <a:xfrm>
              <a:off x="734439" y="1600201"/>
              <a:ext cx="10288367" cy="4623842"/>
            </a:xfrm>
            <a:custGeom>
              <a:avLst/>
              <a:gdLst>
                <a:gd name="connsiteX0" fmla="*/ 0 w 10258425"/>
                <a:gd name="connsiteY0" fmla="*/ 4607719 h 4607719"/>
                <a:gd name="connsiteX1" fmla="*/ 321469 w 10258425"/>
                <a:gd name="connsiteY1" fmla="*/ 4486275 h 4607719"/>
                <a:gd name="connsiteX2" fmla="*/ 614363 w 10258425"/>
                <a:gd name="connsiteY2" fmla="*/ 4479131 h 4607719"/>
                <a:gd name="connsiteX3" fmla="*/ 957263 w 10258425"/>
                <a:gd name="connsiteY3" fmla="*/ 4507706 h 4607719"/>
                <a:gd name="connsiteX4" fmla="*/ 1635919 w 10258425"/>
                <a:gd name="connsiteY4" fmla="*/ 4429125 h 4607719"/>
                <a:gd name="connsiteX5" fmla="*/ 2114550 w 10258425"/>
                <a:gd name="connsiteY5" fmla="*/ 4300538 h 4607719"/>
                <a:gd name="connsiteX6" fmla="*/ 2557463 w 10258425"/>
                <a:gd name="connsiteY6" fmla="*/ 4129088 h 4607719"/>
                <a:gd name="connsiteX7" fmla="*/ 2950369 w 10258425"/>
                <a:gd name="connsiteY7" fmla="*/ 4021931 h 4607719"/>
                <a:gd name="connsiteX8" fmla="*/ 3443288 w 10258425"/>
                <a:gd name="connsiteY8" fmla="*/ 3843338 h 4607719"/>
                <a:gd name="connsiteX9" fmla="*/ 3700463 w 10258425"/>
                <a:gd name="connsiteY9" fmla="*/ 3679031 h 4607719"/>
                <a:gd name="connsiteX10" fmla="*/ 3964782 w 10258425"/>
                <a:gd name="connsiteY10" fmla="*/ 3364706 h 4607719"/>
                <a:gd name="connsiteX11" fmla="*/ 4450557 w 10258425"/>
                <a:gd name="connsiteY11" fmla="*/ 2750344 h 4607719"/>
                <a:gd name="connsiteX12" fmla="*/ 4907757 w 10258425"/>
                <a:gd name="connsiteY12" fmla="*/ 2164556 h 4607719"/>
                <a:gd name="connsiteX13" fmla="*/ 5500688 w 10258425"/>
                <a:gd name="connsiteY13" fmla="*/ 1557338 h 4607719"/>
                <a:gd name="connsiteX14" fmla="*/ 5765007 w 10258425"/>
                <a:gd name="connsiteY14" fmla="*/ 1185863 h 4607719"/>
                <a:gd name="connsiteX15" fmla="*/ 5872163 w 10258425"/>
                <a:gd name="connsiteY15" fmla="*/ 1021556 h 4607719"/>
                <a:gd name="connsiteX16" fmla="*/ 6050757 w 10258425"/>
                <a:gd name="connsiteY16" fmla="*/ 835819 h 4607719"/>
                <a:gd name="connsiteX17" fmla="*/ 6243638 w 10258425"/>
                <a:gd name="connsiteY17" fmla="*/ 650081 h 4607719"/>
                <a:gd name="connsiteX18" fmla="*/ 6565107 w 10258425"/>
                <a:gd name="connsiteY18" fmla="*/ 592931 h 4607719"/>
                <a:gd name="connsiteX19" fmla="*/ 6829425 w 10258425"/>
                <a:gd name="connsiteY19" fmla="*/ 592931 h 4607719"/>
                <a:gd name="connsiteX20" fmla="*/ 7236619 w 10258425"/>
                <a:gd name="connsiteY20" fmla="*/ 571500 h 4607719"/>
                <a:gd name="connsiteX21" fmla="*/ 7579519 w 10258425"/>
                <a:gd name="connsiteY21" fmla="*/ 600075 h 4607719"/>
                <a:gd name="connsiteX22" fmla="*/ 7986713 w 10258425"/>
                <a:gd name="connsiteY22" fmla="*/ 464344 h 4607719"/>
                <a:gd name="connsiteX23" fmla="*/ 8336757 w 10258425"/>
                <a:gd name="connsiteY23" fmla="*/ 357188 h 4607719"/>
                <a:gd name="connsiteX24" fmla="*/ 8679657 w 10258425"/>
                <a:gd name="connsiteY24" fmla="*/ 250031 h 4607719"/>
                <a:gd name="connsiteX25" fmla="*/ 8865394 w 10258425"/>
                <a:gd name="connsiteY25" fmla="*/ 207169 h 4607719"/>
                <a:gd name="connsiteX26" fmla="*/ 9036844 w 10258425"/>
                <a:gd name="connsiteY26" fmla="*/ 242888 h 4607719"/>
                <a:gd name="connsiteX27" fmla="*/ 9422607 w 10258425"/>
                <a:gd name="connsiteY27" fmla="*/ 164306 h 4607719"/>
                <a:gd name="connsiteX28" fmla="*/ 9894094 w 10258425"/>
                <a:gd name="connsiteY28" fmla="*/ 21431 h 4607719"/>
                <a:gd name="connsiteX29" fmla="*/ 10172700 w 10258425"/>
                <a:gd name="connsiteY29" fmla="*/ 7144 h 4607719"/>
                <a:gd name="connsiteX30" fmla="*/ 10258425 w 10258425"/>
                <a:gd name="connsiteY30" fmla="*/ 0 h 4607719"/>
                <a:gd name="connsiteX0" fmla="*/ 0 w 10288367"/>
                <a:gd name="connsiteY0" fmla="*/ 4623842 h 4623842"/>
                <a:gd name="connsiteX1" fmla="*/ 351411 w 10288367"/>
                <a:gd name="connsiteY1" fmla="*/ 4486275 h 4623842"/>
                <a:gd name="connsiteX2" fmla="*/ 644305 w 10288367"/>
                <a:gd name="connsiteY2" fmla="*/ 4479131 h 4623842"/>
                <a:gd name="connsiteX3" fmla="*/ 987205 w 10288367"/>
                <a:gd name="connsiteY3" fmla="*/ 4507706 h 4623842"/>
                <a:gd name="connsiteX4" fmla="*/ 1665861 w 10288367"/>
                <a:gd name="connsiteY4" fmla="*/ 4429125 h 4623842"/>
                <a:gd name="connsiteX5" fmla="*/ 2144492 w 10288367"/>
                <a:gd name="connsiteY5" fmla="*/ 4300538 h 4623842"/>
                <a:gd name="connsiteX6" fmla="*/ 2587405 w 10288367"/>
                <a:gd name="connsiteY6" fmla="*/ 4129088 h 4623842"/>
                <a:gd name="connsiteX7" fmla="*/ 2980311 w 10288367"/>
                <a:gd name="connsiteY7" fmla="*/ 4021931 h 4623842"/>
                <a:gd name="connsiteX8" fmla="*/ 3473230 w 10288367"/>
                <a:gd name="connsiteY8" fmla="*/ 3843338 h 4623842"/>
                <a:gd name="connsiteX9" fmla="*/ 3730405 w 10288367"/>
                <a:gd name="connsiteY9" fmla="*/ 3679031 h 4623842"/>
                <a:gd name="connsiteX10" fmla="*/ 3994724 w 10288367"/>
                <a:gd name="connsiteY10" fmla="*/ 3364706 h 4623842"/>
                <a:gd name="connsiteX11" fmla="*/ 4480499 w 10288367"/>
                <a:gd name="connsiteY11" fmla="*/ 2750344 h 4623842"/>
                <a:gd name="connsiteX12" fmla="*/ 4937699 w 10288367"/>
                <a:gd name="connsiteY12" fmla="*/ 2164556 h 4623842"/>
                <a:gd name="connsiteX13" fmla="*/ 5530630 w 10288367"/>
                <a:gd name="connsiteY13" fmla="*/ 1557338 h 4623842"/>
                <a:gd name="connsiteX14" fmla="*/ 5794949 w 10288367"/>
                <a:gd name="connsiteY14" fmla="*/ 1185863 h 4623842"/>
                <a:gd name="connsiteX15" fmla="*/ 5902105 w 10288367"/>
                <a:gd name="connsiteY15" fmla="*/ 1021556 h 4623842"/>
                <a:gd name="connsiteX16" fmla="*/ 6080699 w 10288367"/>
                <a:gd name="connsiteY16" fmla="*/ 835819 h 4623842"/>
                <a:gd name="connsiteX17" fmla="*/ 6273580 w 10288367"/>
                <a:gd name="connsiteY17" fmla="*/ 650081 h 4623842"/>
                <a:gd name="connsiteX18" fmla="*/ 6595049 w 10288367"/>
                <a:gd name="connsiteY18" fmla="*/ 592931 h 4623842"/>
                <a:gd name="connsiteX19" fmla="*/ 6859367 w 10288367"/>
                <a:gd name="connsiteY19" fmla="*/ 592931 h 4623842"/>
                <a:gd name="connsiteX20" fmla="*/ 7266561 w 10288367"/>
                <a:gd name="connsiteY20" fmla="*/ 571500 h 4623842"/>
                <a:gd name="connsiteX21" fmla="*/ 7609461 w 10288367"/>
                <a:gd name="connsiteY21" fmla="*/ 600075 h 4623842"/>
                <a:gd name="connsiteX22" fmla="*/ 8016655 w 10288367"/>
                <a:gd name="connsiteY22" fmla="*/ 464344 h 4623842"/>
                <a:gd name="connsiteX23" fmla="*/ 8366699 w 10288367"/>
                <a:gd name="connsiteY23" fmla="*/ 357188 h 4623842"/>
                <a:gd name="connsiteX24" fmla="*/ 8709599 w 10288367"/>
                <a:gd name="connsiteY24" fmla="*/ 250031 h 4623842"/>
                <a:gd name="connsiteX25" fmla="*/ 8895336 w 10288367"/>
                <a:gd name="connsiteY25" fmla="*/ 207169 h 4623842"/>
                <a:gd name="connsiteX26" fmla="*/ 9066786 w 10288367"/>
                <a:gd name="connsiteY26" fmla="*/ 242888 h 4623842"/>
                <a:gd name="connsiteX27" fmla="*/ 9452549 w 10288367"/>
                <a:gd name="connsiteY27" fmla="*/ 164306 h 4623842"/>
                <a:gd name="connsiteX28" fmla="*/ 9924036 w 10288367"/>
                <a:gd name="connsiteY28" fmla="*/ 21431 h 4623842"/>
                <a:gd name="connsiteX29" fmla="*/ 10202642 w 10288367"/>
                <a:gd name="connsiteY29" fmla="*/ 7144 h 4623842"/>
                <a:gd name="connsiteX30" fmla="*/ 10288367 w 10288367"/>
                <a:gd name="connsiteY30" fmla="*/ 0 h 4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8367" h="4623842">
                  <a:moveTo>
                    <a:pt x="0" y="4623842"/>
                  </a:moveTo>
                  <a:cubicBezTo>
                    <a:pt x="109537" y="4573835"/>
                    <a:pt x="244027" y="4510393"/>
                    <a:pt x="351411" y="4486275"/>
                  </a:cubicBezTo>
                  <a:cubicBezTo>
                    <a:pt x="458795" y="4462157"/>
                    <a:pt x="538339" y="4475559"/>
                    <a:pt x="644305" y="4479131"/>
                  </a:cubicBezTo>
                  <a:cubicBezTo>
                    <a:pt x="750271" y="4482703"/>
                    <a:pt x="816946" y="4516040"/>
                    <a:pt x="987205" y="4507706"/>
                  </a:cubicBezTo>
                  <a:cubicBezTo>
                    <a:pt x="1157464" y="4499372"/>
                    <a:pt x="1472980" y="4463653"/>
                    <a:pt x="1665861" y="4429125"/>
                  </a:cubicBezTo>
                  <a:cubicBezTo>
                    <a:pt x="1858742" y="4394597"/>
                    <a:pt x="1990902" y="4350544"/>
                    <a:pt x="2144492" y="4300538"/>
                  </a:cubicBezTo>
                  <a:cubicBezTo>
                    <a:pt x="2298082" y="4250532"/>
                    <a:pt x="2448102" y="4175523"/>
                    <a:pt x="2587405" y="4129088"/>
                  </a:cubicBezTo>
                  <a:cubicBezTo>
                    <a:pt x="2726708" y="4082653"/>
                    <a:pt x="2832674" y="4069556"/>
                    <a:pt x="2980311" y="4021931"/>
                  </a:cubicBezTo>
                  <a:cubicBezTo>
                    <a:pt x="3127948" y="3974306"/>
                    <a:pt x="3348214" y="3900488"/>
                    <a:pt x="3473230" y="3843338"/>
                  </a:cubicBezTo>
                  <a:cubicBezTo>
                    <a:pt x="3598246" y="3786188"/>
                    <a:pt x="3643489" y="3758803"/>
                    <a:pt x="3730405" y="3679031"/>
                  </a:cubicBezTo>
                  <a:cubicBezTo>
                    <a:pt x="3817321" y="3599259"/>
                    <a:pt x="3869708" y="3519487"/>
                    <a:pt x="3994724" y="3364706"/>
                  </a:cubicBezTo>
                  <a:cubicBezTo>
                    <a:pt x="4119740" y="3209925"/>
                    <a:pt x="4480499" y="2750344"/>
                    <a:pt x="4480499" y="2750344"/>
                  </a:cubicBezTo>
                  <a:cubicBezTo>
                    <a:pt x="4637662" y="2550319"/>
                    <a:pt x="4762677" y="2363390"/>
                    <a:pt x="4937699" y="2164556"/>
                  </a:cubicBezTo>
                  <a:cubicBezTo>
                    <a:pt x="5112721" y="1965722"/>
                    <a:pt x="5387755" y="1720453"/>
                    <a:pt x="5530630" y="1557338"/>
                  </a:cubicBezTo>
                  <a:cubicBezTo>
                    <a:pt x="5673505" y="1394222"/>
                    <a:pt x="5733037" y="1275160"/>
                    <a:pt x="5794949" y="1185863"/>
                  </a:cubicBezTo>
                  <a:cubicBezTo>
                    <a:pt x="5856861" y="1096566"/>
                    <a:pt x="5854480" y="1079897"/>
                    <a:pt x="5902105" y="1021556"/>
                  </a:cubicBezTo>
                  <a:cubicBezTo>
                    <a:pt x="5949730" y="963215"/>
                    <a:pt x="6018787" y="897731"/>
                    <a:pt x="6080699" y="835819"/>
                  </a:cubicBezTo>
                  <a:cubicBezTo>
                    <a:pt x="6142611" y="773907"/>
                    <a:pt x="6187855" y="690562"/>
                    <a:pt x="6273580" y="650081"/>
                  </a:cubicBezTo>
                  <a:cubicBezTo>
                    <a:pt x="6359305" y="609600"/>
                    <a:pt x="6497418" y="602456"/>
                    <a:pt x="6595049" y="592931"/>
                  </a:cubicBezTo>
                  <a:cubicBezTo>
                    <a:pt x="6692680" y="583406"/>
                    <a:pt x="6747448" y="596503"/>
                    <a:pt x="6859367" y="592931"/>
                  </a:cubicBezTo>
                  <a:cubicBezTo>
                    <a:pt x="6971286" y="589359"/>
                    <a:pt x="7141545" y="570309"/>
                    <a:pt x="7266561" y="571500"/>
                  </a:cubicBezTo>
                  <a:cubicBezTo>
                    <a:pt x="7391577" y="572691"/>
                    <a:pt x="7484445" y="617934"/>
                    <a:pt x="7609461" y="600075"/>
                  </a:cubicBezTo>
                  <a:cubicBezTo>
                    <a:pt x="7734477" y="582216"/>
                    <a:pt x="7890449" y="504825"/>
                    <a:pt x="8016655" y="464344"/>
                  </a:cubicBezTo>
                  <a:cubicBezTo>
                    <a:pt x="8142861" y="423863"/>
                    <a:pt x="8366699" y="357188"/>
                    <a:pt x="8366699" y="357188"/>
                  </a:cubicBezTo>
                  <a:lnTo>
                    <a:pt x="8709599" y="250031"/>
                  </a:lnTo>
                  <a:cubicBezTo>
                    <a:pt x="8797705" y="225028"/>
                    <a:pt x="8835805" y="208359"/>
                    <a:pt x="8895336" y="207169"/>
                  </a:cubicBezTo>
                  <a:cubicBezTo>
                    <a:pt x="8954867" y="205979"/>
                    <a:pt x="8973917" y="250032"/>
                    <a:pt x="9066786" y="242888"/>
                  </a:cubicBezTo>
                  <a:cubicBezTo>
                    <a:pt x="9159655" y="235744"/>
                    <a:pt x="9309674" y="201215"/>
                    <a:pt x="9452549" y="164306"/>
                  </a:cubicBezTo>
                  <a:cubicBezTo>
                    <a:pt x="9595424" y="127397"/>
                    <a:pt x="9799020" y="47625"/>
                    <a:pt x="9924036" y="21431"/>
                  </a:cubicBezTo>
                  <a:cubicBezTo>
                    <a:pt x="10049052" y="-4763"/>
                    <a:pt x="10141920" y="10716"/>
                    <a:pt x="10202642" y="7144"/>
                  </a:cubicBezTo>
                  <a:cubicBezTo>
                    <a:pt x="10263364" y="3572"/>
                    <a:pt x="10275865" y="1786"/>
                    <a:pt x="10288367"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E19CC2CB-60B2-4566-9015-55C643DEB4E5}"/>
                </a:ext>
              </a:extLst>
            </p:cNvPr>
            <p:cNvSpPr/>
            <p:nvPr/>
          </p:nvSpPr>
          <p:spPr>
            <a:xfrm>
              <a:off x="721519" y="1896801"/>
              <a:ext cx="10279856" cy="4675449"/>
            </a:xfrm>
            <a:custGeom>
              <a:avLst/>
              <a:gdLst>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782480 h 4675449"/>
                <a:gd name="connsiteX9" fmla="*/ 4129087 w 10279856"/>
                <a:gd name="connsiteY9" fmla="*/ 3339568 h 4675449"/>
                <a:gd name="connsiteX10" fmla="*/ 4543425 w 10279856"/>
                <a:gd name="connsiteY10" fmla="*/ 2846649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79856" h="4675449">
                  <a:moveTo>
                    <a:pt x="0" y="4675449"/>
                  </a:moveTo>
                  <a:cubicBezTo>
                    <a:pt x="88106" y="4617704"/>
                    <a:pt x="176212" y="4559959"/>
                    <a:pt x="257175" y="4518287"/>
                  </a:cubicBezTo>
                  <a:cubicBezTo>
                    <a:pt x="338138" y="4476615"/>
                    <a:pt x="388144" y="4440896"/>
                    <a:pt x="485775" y="4425418"/>
                  </a:cubicBezTo>
                  <a:cubicBezTo>
                    <a:pt x="583406" y="4409940"/>
                    <a:pt x="842962" y="4425418"/>
                    <a:pt x="842962" y="4425418"/>
                  </a:cubicBezTo>
                  <a:cubicBezTo>
                    <a:pt x="970359" y="4425418"/>
                    <a:pt x="1107281" y="4432562"/>
                    <a:pt x="1250156" y="4425418"/>
                  </a:cubicBezTo>
                  <a:cubicBezTo>
                    <a:pt x="1393031" y="4418274"/>
                    <a:pt x="1544240" y="4401605"/>
                    <a:pt x="1700212" y="4382555"/>
                  </a:cubicBezTo>
                  <a:cubicBezTo>
                    <a:pt x="1856184" y="4363505"/>
                    <a:pt x="1975246" y="4367077"/>
                    <a:pt x="2185987" y="4311118"/>
                  </a:cubicBezTo>
                  <a:cubicBezTo>
                    <a:pt x="2396728" y="4255159"/>
                    <a:pt x="2722959" y="4134905"/>
                    <a:pt x="2964656" y="4046799"/>
                  </a:cubicBezTo>
                  <a:cubicBezTo>
                    <a:pt x="3206353" y="3958693"/>
                    <a:pt x="3442097" y="3900352"/>
                    <a:pt x="3636169" y="3782480"/>
                  </a:cubicBezTo>
                  <a:cubicBezTo>
                    <a:pt x="3830241" y="3664608"/>
                    <a:pt x="3977878" y="3495540"/>
                    <a:pt x="4129087" y="3339568"/>
                  </a:cubicBezTo>
                  <a:cubicBezTo>
                    <a:pt x="4280296" y="3183596"/>
                    <a:pt x="4426744" y="3005002"/>
                    <a:pt x="4543425" y="2846649"/>
                  </a:cubicBezTo>
                  <a:cubicBezTo>
                    <a:pt x="4660106" y="2688296"/>
                    <a:pt x="4729163" y="2518036"/>
                    <a:pt x="4829175" y="2389449"/>
                  </a:cubicBezTo>
                  <a:cubicBezTo>
                    <a:pt x="4929188" y="2260861"/>
                    <a:pt x="5058966" y="2167993"/>
                    <a:pt x="5143500" y="2075124"/>
                  </a:cubicBezTo>
                  <a:cubicBezTo>
                    <a:pt x="5228034" y="1982255"/>
                    <a:pt x="5210175" y="1985828"/>
                    <a:pt x="5336381" y="1832237"/>
                  </a:cubicBezTo>
                  <a:cubicBezTo>
                    <a:pt x="5462587" y="1678646"/>
                    <a:pt x="5900737" y="1153580"/>
                    <a:pt x="5900737" y="1153580"/>
                  </a:cubicBezTo>
                  <a:cubicBezTo>
                    <a:pt x="6038850" y="988083"/>
                    <a:pt x="6093619" y="917836"/>
                    <a:pt x="6165056" y="839255"/>
                  </a:cubicBezTo>
                  <a:cubicBezTo>
                    <a:pt x="6236493" y="760674"/>
                    <a:pt x="6275784" y="721384"/>
                    <a:pt x="6329362" y="682093"/>
                  </a:cubicBezTo>
                  <a:cubicBezTo>
                    <a:pt x="6382940" y="642802"/>
                    <a:pt x="6446044" y="620181"/>
                    <a:pt x="6486525" y="603512"/>
                  </a:cubicBezTo>
                  <a:cubicBezTo>
                    <a:pt x="6527006" y="586843"/>
                    <a:pt x="6530578" y="585652"/>
                    <a:pt x="6572250" y="582080"/>
                  </a:cubicBezTo>
                  <a:cubicBezTo>
                    <a:pt x="6613922" y="578508"/>
                    <a:pt x="6736556" y="582080"/>
                    <a:pt x="6736556" y="582080"/>
                  </a:cubicBezTo>
                  <a:lnTo>
                    <a:pt x="7050881" y="574937"/>
                  </a:lnTo>
                  <a:cubicBezTo>
                    <a:pt x="7149703" y="571365"/>
                    <a:pt x="7234237" y="563030"/>
                    <a:pt x="7329487" y="560649"/>
                  </a:cubicBezTo>
                  <a:cubicBezTo>
                    <a:pt x="7424737" y="558268"/>
                    <a:pt x="7517606" y="568983"/>
                    <a:pt x="7622381" y="560649"/>
                  </a:cubicBezTo>
                  <a:cubicBezTo>
                    <a:pt x="7727156" y="552315"/>
                    <a:pt x="7841456" y="530884"/>
                    <a:pt x="7958137" y="510643"/>
                  </a:cubicBezTo>
                  <a:cubicBezTo>
                    <a:pt x="8074818" y="490402"/>
                    <a:pt x="8206978" y="460636"/>
                    <a:pt x="8322469" y="439205"/>
                  </a:cubicBezTo>
                  <a:cubicBezTo>
                    <a:pt x="8437960" y="417774"/>
                    <a:pt x="8536781" y="411820"/>
                    <a:pt x="8651081" y="382055"/>
                  </a:cubicBezTo>
                  <a:cubicBezTo>
                    <a:pt x="8765381" y="352290"/>
                    <a:pt x="8901113" y="286806"/>
                    <a:pt x="9008269" y="260612"/>
                  </a:cubicBezTo>
                  <a:cubicBezTo>
                    <a:pt x="9115425" y="234418"/>
                    <a:pt x="9178528" y="251087"/>
                    <a:pt x="9294019" y="224893"/>
                  </a:cubicBezTo>
                  <a:cubicBezTo>
                    <a:pt x="9409510" y="198699"/>
                    <a:pt x="9586912" y="134405"/>
                    <a:pt x="9701212" y="103449"/>
                  </a:cubicBezTo>
                  <a:cubicBezTo>
                    <a:pt x="9815512" y="72493"/>
                    <a:pt x="9901238" y="55824"/>
                    <a:pt x="9979819" y="39155"/>
                  </a:cubicBezTo>
                  <a:cubicBezTo>
                    <a:pt x="10058400" y="22486"/>
                    <a:pt x="10122694" y="9390"/>
                    <a:pt x="10172700" y="3437"/>
                  </a:cubicBezTo>
                  <a:cubicBezTo>
                    <a:pt x="10222706" y="-2516"/>
                    <a:pt x="10251281" y="460"/>
                    <a:pt x="10279856" y="343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52763642-778F-42C2-A313-59A608F66867}"/>
              </a:ext>
            </a:extLst>
          </p:cNvPr>
          <p:cNvGrpSpPr/>
          <p:nvPr/>
        </p:nvGrpSpPr>
        <p:grpSpPr>
          <a:xfrm>
            <a:off x="9856269" y="5387008"/>
            <a:ext cx="944548" cy="1169551"/>
            <a:chOff x="7702656" y="88880"/>
            <a:chExt cx="944548" cy="1169551"/>
          </a:xfrm>
        </p:grpSpPr>
        <p:sp>
          <p:nvSpPr>
            <p:cNvPr id="15" name="Rectangle 14">
              <a:extLst>
                <a:ext uri="{FF2B5EF4-FFF2-40B4-BE49-F238E27FC236}">
                  <a16:creationId xmlns:a16="http://schemas.microsoft.com/office/drawing/2014/main" id="{3F1E5525-B64E-49FA-9767-38AD080928BE}"/>
                </a:ext>
              </a:extLst>
            </p:cNvPr>
            <p:cNvSpPr/>
            <p:nvPr/>
          </p:nvSpPr>
          <p:spPr>
            <a:xfrm>
              <a:off x="7702656" y="88880"/>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7433403-9E8E-4069-A562-3F1C832E505A}"/>
                </a:ext>
              </a:extLst>
            </p:cNvPr>
            <p:cNvSpPr/>
            <p:nvPr/>
          </p:nvSpPr>
          <p:spPr>
            <a:xfrm>
              <a:off x="7818891" y="171450"/>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TextBox 16">
              <a:extLst>
                <a:ext uri="{FF2B5EF4-FFF2-40B4-BE49-F238E27FC236}">
                  <a16:creationId xmlns:a16="http://schemas.microsoft.com/office/drawing/2014/main" id="{47DBA5AA-B948-4DF1-A0FF-BBF4298BD3E7}"/>
                </a:ext>
              </a:extLst>
            </p:cNvPr>
            <p:cNvSpPr txBox="1"/>
            <p:nvPr/>
          </p:nvSpPr>
          <p:spPr>
            <a:xfrm>
              <a:off x="8069802" y="88880"/>
              <a:ext cx="577402" cy="1169551"/>
            </a:xfrm>
            <a:prstGeom prst="rect">
              <a:avLst/>
            </a:prstGeom>
            <a:noFill/>
          </p:spPr>
          <p:txBody>
            <a:bodyPr wrap="none" rtlCol="0">
              <a:spAutoFit/>
            </a:bodyPr>
            <a:lstStyle/>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18" name="Rectangle 17">
              <a:extLst>
                <a:ext uri="{FF2B5EF4-FFF2-40B4-BE49-F238E27FC236}">
                  <a16:creationId xmlns:a16="http://schemas.microsoft.com/office/drawing/2014/main" id="{B1021514-CA4B-473C-A7B4-2FC55FBF1818}"/>
                </a:ext>
              </a:extLst>
            </p:cNvPr>
            <p:cNvSpPr/>
            <p:nvPr/>
          </p:nvSpPr>
          <p:spPr>
            <a:xfrm>
              <a:off x="7820934" y="392623"/>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Rectangle 18">
              <a:extLst>
                <a:ext uri="{FF2B5EF4-FFF2-40B4-BE49-F238E27FC236}">
                  <a16:creationId xmlns:a16="http://schemas.microsoft.com/office/drawing/2014/main" id="{2CFAA23E-EB05-4445-BB7F-A5D872E46292}"/>
                </a:ext>
              </a:extLst>
            </p:cNvPr>
            <p:cNvSpPr/>
            <p:nvPr/>
          </p:nvSpPr>
          <p:spPr>
            <a:xfrm>
              <a:off x="7818891" y="609900"/>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19">
              <a:extLst>
                <a:ext uri="{FF2B5EF4-FFF2-40B4-BE49-F238E27FC236}">
                  <a16:creationId xmlns:a16="http://schemas.microsoft.com/office/drawing/2014/main" id="{7A58D168-9D21-4C68-A2D8-230475FC865D}"/>
                </a:ext>
              </a:extLst>
            </p:cNvPr>
            <p:cNvSpPr/>
            <p:nvPr/>
          </p:nvSpPr>
          <p:spPr>
            <a:xfrm>
              <a:off x="7815539" y="825860"/>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72AF75D-9376-49DA-815C-75E69F7850DA}"/>
                </a:ext>
              </a:extLst>
            </p:cNvPr>
            <p:cNvSpPr/>
            <p:nvPr/>
          </p:nvSpPr>
          <p:spPr>
            <a:xfrm>
              <a:off x="7818891" y="1024451"/>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 name="Group 2">
            <a:extLst>
              <a:ext uri="{FF2B5EF4-FFF2-40B4-BE49-F238E27FC236}">
                <a16:creationId xmlns:a16="http://schemas.microsoft.com/office/drawing/2014/main" id="{DB13B3C3-3779-2772-A57A-2399D486A75E}"/>
              </a:ext>
            </a:extLst>
          </p:cNvPr>
          <p:cNvGrpSpPr>
            <a:grpSpLocks noChangeAspect="1"/>
          </p:cNvGrpSpPr>
          <p:nvPr/>
        </p:nvGrpSpPr>
        <p:grpSpPr>
          <a:xfrm>
            <a:off x="10868164" y="57850"/>
            <a:ext cx="1161774" cy="1376195"/>
            <a:chOff x="4310742" y="681037"/>
            <a:chExt cx="4325258" cy="5123543"/>
          </a:xfrm>
        </p:grpSpPr>
        <p:pic>
          <p:nvPicPr>
            <p:cNvPr id="4" name="Picture 3">
              <a:extLst>
                <a:ext uri="{FF2B5EF4-FFF2-40B4-BE49-F238E27FC236}">
                  <a16:creationId xmlns:a16="http://schemas.microsoft.com/office/drawing/2014/main" id="{32424725-0BFB-D6D0-3992-9B58F74C596C}"/>
                </a:ext>
              </a:extLst>
            </p:cNvPr>
            <p:cNvPicPr>
              <a:picLocks noChangeAspect="1"/>
            </p:cNvPicPr>
            <p:nvPr/>
          </p:nvPicPr>
          <p:blipFill rotWithShape="1">
            <a:blip r:embed="rId3">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22" name="Star: 5 Points 21">
              <a:extLst>
                <a:ext uri="{FF2B5EF4-FFF2-40B4-BE49-F238E27FC236}">
                  <a16:creationId xmlns:a16="http://schemas.microsoft.com/office/drawing/2014/main" id="{21583FAB-6816-B463-39A8-E8599BD3842C}"/>
                </a:ext>
              </a:extLst>
            </p:cNvPr>
            <p:cNvSpPr/>
            <p:nvPr/>
          </p:nvSpPr>
          <p:spPr>
            <a:xfrm>
              <a:off x="7096539" y="2600153"/>
              <a:ext cx="119270" cy="1093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itle 1">
            <a:extLst>
              <a:ext uri="{FF2B5EF4-FFF2-40B4-BE49-F238E27FC236}">
                <a16:creationId xmlns:a16="http://schemas.microsoft.com/office/drawing/2014/main" id="{28DBBAE0-3B3B-FB38-6702-95C93F32E499}"/>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Glen</a:t>
            </a:r>
          </a:p>
        </p:txBody>
      </p:sp>
      <p:sp>
        <p:nvSpPr>
          <p:cNvPr id="26" name="TextBox 25">
            <a:extLst>
              <a:ext uri="{FF2B5EF4-FFF2-40B4-BE49-F238E27FC236}">
                <a16:creationId xmlns:a16="http://schemas.microsoft.com/office/drawing/2014/main" id="{89E1C506-DCED-F746-8F9C-05BF83692BF2}"/>
              </a:ext>
            </a:extLst>
          </p:cNvPr>
          <p:cNvSpPr txBox="1"/>
          <p:nvPr/>
        </p:nvSpPr>
        <p:spPr>
          <a:xfrm>
            <a:off x="9856269" y="4999383"/>
            <a:ext cx="652743" cy="369332"/>
          </a:xfrm>
          <a:prstGeom prst="rect">
            <a:avLst/>
          </a:prstGeom>
          <a:noFill/>
        </p:spPr>
        <p:txBody>
          <a:bodyPr wrap="none" rtlCol="0">
            <a:spAutoFit/>
          </a:bodyPr>
          <a:lstStyle/>
          <a:p>
            <a:r>
              <a:rPr lang="en-GB" dirty="0"/>
              <a:t>2007</a:t>
            </a:r>
          </a:p>
        </p:txBody>
      </p:sp>
      <p:grpSp>
        <p:nvGrpSpPr>
          <p:cNvPr id="34" name="Group 33">
            <a:extLst>
              <a:ext uri="{FF2B5EF4-FFF2-40B4-BE49-F238E27FC236}">
                <a16:creationId xmlns:a16="http://schemas.microsoft.com/office/drawing/2014/main" id="{0B75062C-6A75-5873-D1ED-F035C1CBB765}"/>
              </a:ext>
            </a:extLst>
          </p:cNvPr>
          <p:cNvGrpSpPr/>
          <p:nvPr/>
        </p:nvGrpSpPr>
        <p:grpSpPr>
          <a:xfrm>
            <a:off x="786964" y="1277422"/>
            <a:ext cx="3206774" cy="1713124"/>
            <a:chOff x="4492613" y="2572438"/>
            <a:chExt cx="3206774" cy="1713124"/>
          </a:xfrm>
        </p:grpSpPr>
        <p:pic>
          <p:nvPicPr>
            <p:cNvPr id="35" name="Picture 34">
              <a:extLst>
                <a:ext uri="{FF2B5EF4-FFF2-40B4-BE49-F238E27FC236}">
                  <a16:creationId xmlns:a16="http://schemas.microsoft.com/office/drawing/2014/main" id="{6E9AD318-95A3-6924-6B46-5D54C2D8A659}"/>
                </a:ext>
              </a:extLst>
            </p:cNvPr>
            <p:cNvPicPr>
              <a:picLocks noChangeAspect="1"/>
            </p:cNvPicPr>
            <p:nvPr/>
          </p:nvPicPr>
          <p:blipFill>
            <a:blip r:embed="rId4"/>
            <a:stretch>
              <a:fillRect/>
            </a:stretch>
          </p:blipFill>
          <p:spPr>
            <a:xfrm>
              <a:off x="4492613" y="2572438"/>
              <a:ext cx="3206774" cy="1713124"/>
            </a:xfrm>
            <a:prstGeom prst="rect">
              <a:avLst/>
            </a:prstGeom>
          </p:spPr>
        </p:pic>
        <p:sp>
          <p:nvSpPr>
            <p:cNvPr id="36" name="Rectangle 35">
              <a:extLst>
                <a:ext uri="{FF2B5EF4-FFF2-40B4-BE49-F238E27FC236}">
                  <a16:creationId xmlns:a16="http://schemas.microsoft.com/office/drawing/2014/main" id="{10E9F0A6-06E1-52EB-C540-A0721FBF0E34}"/>
                </a:ext>
              </a:extLst>
            </p:cNvPr>
            <p:cNvSpPr/>
            <p:nvPr/>
          </p:nvSpPr>
          <p:spPr>
            <a:xfrm>
              <a:off x="6240378" y="4058061"/>
              <a:ext cx="577516" cy="176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70455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E37C56-4166-429F-8247-4565214C73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2949" y="1228725"/>
            <a:ext cx="10287324" cy="5457825"/>
          </a:xfrm>
          <a:prstGeom prst="rect">
            <a:avLst/>
          </a:prstGeom>
        </p:spPr>
      </p:pic>
      <p:sp>
        <p:nvSpPr>
          <p:cNvPr id="6" name="Freeform: Shape 5">
            <a:extLst>
              <a:ext uri="{FF2B5EF4-FFF2-40B4-BE49-F238E27FC236}">
                <a16:creationId xmlns:a16="http://schemas.microsoft.com/office/drawing/2014/main" id="{38A1AB0E-DF6F-4DB3-84B0-20B57431AA7A}"/>
              </a:ext>
            </a:extLst>
          </p:cNvPr>
          <p:cNvSpPr/>
          <p:nvPr/>
        </p:nvSpPr>
        <p:spPr>
          <a:xfrm>
            <a:off x="734439" y="1600201"/>
            <a:ext cx="10288367" cy="4623842"/>
          </a:xfrm>
          <a:custGeom>
            <a:avLst/>
            <a:gdLst>
              <a:gd name="connsiteX0" fmla="*/ 0 w 10258425"/>
              <a:gd name="connsiteY0" fmla="*/ 4607719 h 4607719"/>
              <a:gd name="connsiteX1" fmla="*/ 321469 w 10258425"/>
              <a:gd name="connsiteY1" fmla="*/ 4486275 h 4607719"/>
              <a:gd name="connsiteX2" fmla="*/ 614363 w 10258425"/>
              <a:gd name="connsiteY2" fmla="*/ 4479131 h 4607719"/>
              <a:gd name="connsiteX3" fmla="*/ 957263 w 10258425"/>
              <a:gd name="connsiteY3" fmla="*/ 4507706 h 4607719"/>
              <a:gd name="connsiteX4" fmla="*/ 1635919 w 10258425"/>
              <a:gd name="connsiteY4" fmla="*/ 4429125 h 4607719"/>
              <a:gd name="connsiteX5" fmla="*/ 2114550 w 10258425"/>
              <a:gd name="connsiteY5" fmla="*/ 4300538 h 4607719"/>
              <a:gd name="connsiteX6" fmla="*/ 2557463 w 10258425"/>
              <a:gd name="connsiteY6" fmla="*/ 4129088 h 4607719"/>
              <a:gd name="connsiteX7" fmla="*/ 2950369 w 10258425"/>
              <a:gd name="connsiteY7" fmla="*/ 4021931 h 4607719"/>
              <a:gd name="connsiteX8" fmla="*/ 3443288 w 10258425"/>
              <a:gd name="connsiteY8" fmla="*/ 3843338 h 4607719"/>
              <a:gd name="connsiteX9" fmla="*/ 3700463 w 10258425"/>
              <a:gd name="connsiteY9" fmla="*/ 3679031 h 4607719"/>
              <a:gd name="connsiteX10" fmla="*/ 3964782 w 10258425"/>
              <a:gd name="connsiteY10" fmla="*/ 3364706 h 4607719"/>
              <a:gd name="connsiteX11" fmla="*/ 4450557 w 10258425"/>
              <a:gd name="connsiteY11" fmla="*/ 2750344 h 4607719"/>
              <a:gd name="connsiteX12" fmla="*/ 4907757 w 10258425"/>
              <a:gd name="connsiteY12" fmla="*/ 2164556 h 4607719"/>
              <a:gd name="connsiteX13" fmla="*/ 5500688 w 10258425"/>
              <a:gd name="connsiteY13" fmla="*/ 1557338 h 4607719"/>
              <a:gd name="connsiteX14" fmla="*/ 5765007 w 10258425"/>
              <a:gd name="connsiteY14" fmla="*/ 1185863 h 4607719"/>
              <a:gd name="connsiteX15" fmla="*/ 5872163 w 10258425"/>
              <a:gd name="connsiteY15" fmla="*/ 1021556 h 4607719"/>
              <a:gd name="connsiteX16" fmla="*/ 6050757 w 10258425"/>
              <a:gd name="connsiteY16" fmla="*/ 835819 h 4607719"/>
              <a:gd name="connsiteX17" fmla="*/ 6243638 w 10258425"/>
              <a:gd name="connsiteY17" fmla="*/ 650081 h 4607719"/>
              <a:gd name="connsiteX18" fmla="*/ 6565107 w 10258425"/>
              <a:gd name="connsiteY18" fmla="*/ 592931 h 4607719"/>
              <a:gd name="connsiteX19" fmla="*/ 6829425 w 10258425"/>
              <a:gd name="connsiteY19" fmla="*/ 592931 h 4607719"/>
              <a:gd name="connsiteX20" fmla="*/ 7236619 w 10258425"/>
              <a:gd name="connsiteY20" fmla="*/ 571500 h 4607719"/>
              <a:gd name="connsiteX21" fmla="*/ 7579519 w 10258425"/>
              <a:gd name="connsiteY21" fmla="*/ 600075 h 4607719"/>
              <a:gd name="connsiteX22" fmla="*/ 7986713 w 10258425"/>
              <a:gd name="connsiteY22" fmla="*/ 464344 h 4607719"/>
              <a:gd name="connsiteX23" fmla="*/ 8336757 w 10258425"/>
              <a:gd name="connsiteY23" fmla="*/ 357188 h 4607719"/>
              <a:gd name="connsiteX24" fmla="*/ 8679657 w 10258425"/>
              <a:gd name="connsiteY24" fmla="*/ 250031 h 4607719"/>
              <a:gd name="connsiteX25" fmla="*/ 8865394 w 10258425"/>
              <a:gd name="connsiteY25" fmla="*/ 207169 h 4607719"/>
              <a:gd name="connsiteX26" fmla="*/ 9036844 w 10258425"/>
              <a:gd name="connsiteY26" fmla="*/ 242888 h 4607719"/>
              <a:gd name="connsiteX27" fmla="*/ 9422607 w 10258425"/>
              <a:gd name="connsiteY27" fmla="*/ 164306 h 4607719"/>
              <a:gd name="connsiteX28" fmla="*/ 9894094 w 10258425"/>
              <a:gd name="connsiteY28" fmla="*/ 21431 h 4607719"/>
              <a:gd name="connsiteX29" fmla="*/ 10172700 w 10258425"/>
              <a:gd name="connsiteY29" fmla="*/ 7144 h 4607719"/>
              <a:gd name="connsiteX30" fmla="*/ 10258425 w 10258425"/>
              <a:gd name="connsiteY30" fmla="*/ 0 h 4607719"/>
              <a:gd name="connsiteX0" fmla="*/ 0 w 10288367"/>
              <a:gd name="connsiteY0" fmla="*/ 4623842 h 4623842"/>
              <a:gd name="connsiteX1" fmla="*/ 351411 w 10288367"/>
              <a:gd name="connsiteY1" fmla="*/ 4486275 h 4623842"/>
              <a:gd name="connsiteX2" fmla="*/ 644305 w 10288367"/>
              <a:gd name="connsiteY2" fmla="*/ 4479131 h 4623842"/>
              <a:gd name="connsiteX3" fmla="*/ 987205 w 10288367"/>
              <a:gd name="connsiteY3" fmla="*/ 4507706 h 4623842"/>
              <a:gd name="connsiteX4" fmla="*/ 1665861 w 10288367"/>
              <a:gd name="connsiteY4" fmla="*/ 4429125 h 4623842"/>
              <a:gd name="connsiteX5" fmla="*/ 2144492 w 10288367"/>
              <a:gd name="connsiteY5" fmla="*/ 4300538 h 4623842"/>
              <a:gd name="connsiteX6" fmla="*/ 2587405 w 10288367"/>
              <a:gd name="connsiteY6" fmla="*/ 4129088 h 4623842"/>
              <a:gd name="connsiteX7" fmla="*/ 2980311 w 10288367"/>
              <a:gd name="connsiteY7" fmla="*/ 4021931 h 4623842"/>
              <a:gd name="connsiteX8" fmla="*/ 3473230 w 10288367"/>
              <a:gd name="connsiteY8" fmla="*/ 3843338 h 4623842"/>
              <a:gd name="connsiteX9" fmla="*/ 3730405 w 10288367"/>
              <a:gd name="connsiteY9" fmla="*/ 3679031 h 4623842"/>
              <a:gd name="connsiteX10" fmla="*/ 3994724 w 10288367"/>
              <a:gd name="connsiteY10" fmla="*/ 3364706 h 4623842"/>
              <a:gd name="connsiteX11" fmla="*/ 4480499 w 10288367"/>
              <a:gd name="connsiteY11" fmla="*/ 2750344 h 4623842"/>
              <a:gd name="connsiteX12" fmla="*/ 4937699 w 10288367"/>
              <a:gd name="connsiteY12" fmla="*/ 2164556 h 4623842"/>
              <a:gd name="connsiteX13" fmla="*/ 5530630 w 10288367"/>
              <a:gd name="connsiteY13" fmla="*/ 1557338 h 4623842"/>
              <a:gd name="connsiteX14" fmla="*/ 5794949 w 10288367"/>
              <a:gd name="connsiteY14" fmla="*/ 1185863 h 4623842"/>
              <a:gd name="connsiteX15" fmla="*/ 5902105 w 10288367"/>
              <a:gd name="connsiteY15" fmla="*/ 1021556 h 4623842"/>
              <a:gd name="connsiteX16" fmla="*/ 6080699 w 10288367"/>
              <a:gd name="connsiteY16" fmla="*/ 835819 h 4623842"/>
              <a:gd name="connsiteX17" fmla="*/ 6273580 w 10288367"/>
              <a:gd name="connsiteY17" fmla="*/ 650081 h 4623842"/>
              <a:gd name="connsiteX18" fmla="*/ 6595049 w 10288367"/>
              <a:gd name="connsiteY18" fmla="*/ 592931 h 4623842"/>
              <a:gd name="connsiteX19" fmla="*/ 6859367 w 10288367"/>
              <a:gd name="connsiteY19" fmla="*/ 592931 h 4623842"/>
              <a:gd name="connsiteX20" fmla="*/ 7266561 w 10288367"/>
              <a:gd name="connsiteY20" fmla="*/ 571500 h 4623842"/>
              <a:gd name="connsiteX21" fmla="*/ 7609461 w 10288367"/>
              <a:gd name="connsiteY21" fmla="*/ 600075 h 4623842"/>
              <a:gd name="connsiteX22" fmla="*/ 8016655 w 10288367"/>
              <a:gd name="connsiteY22" fmla="*/ 464344 h 4623842"/>
              <a:gd name="connsiteX23" fmla="*/ 8366699 w 10288367"/>
              <a:gd name="connsiteY23" fmla="*/ 357188 h 4623842"/>
              <a:gd name="connsiteX24" fmla="*/ 8709599 w 10288367"/>
              <a:gd name="connsiteY24" fmla="*/ 250031 h 4623842"/>
              <a:gd name="connsiteX25" fmla="*/ 8895336 w 10288367"/>
              <a:gd name="connsiteY25" fmla="*/ 207169 h 4623842"/>
              <a:gd name="connsiteX26" fmla="*/ 9066786 w 10288367"/>
              <a:gd name="connsiteY26" fmla="*/ 242888 h 4623842"/>
              <a:gd name="connsiteX27" fmla="*/ 9452549 w 10288367"/>
              <a:gd name="connsiteY27" fmla="*/ 164306 h 4623842"/>
              <a:gd name="connsiteX28" fmla="*/ 9924036 w 10288367"/>
              <a:gd name="connsiteY28" fmla="*/ 21431 h 4623842"/>
              <a:gd name="connsiteX29" fmla="*/ 10202642 w 10288367"/>
              <a:gd name="connsiteY29" fmla="*/ 7144 h 4623842"/>
              <a:gd name="connsiteX30" fmla="*/ 10288367 w 10288367"/>
              <a:gd name="connsiteY30" fmla="*/ 0 h 4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8367" h="4623842">
                <a:moveTo>
                  <a:pt x="0" y="4623842"/>
                </a:moveTo>
                <a:cubicBezTo>
                  <a:pt x="109537" y="4573835"/>
                  <a:pt x="244027" y="4510393"/>
                  <a:pt x="351411" y="4486275"/>
                </a:cubicBezTo>
                <a:cubicBezTo>
                  <a:pt x="458795" y="4462157"/>
                  <a:pt x="538339" y="4475559"/>
                  <a:pt x="644305" y="4479131"/>
                </a:cubicBezTo>
                <a:cubicBezTo>
                  <a:pt x="750271" y="4482703"/>
                  <a:pt x="816946" y="4516040"/>
                  <a:pt x="987205" y="4507706"/>
                </a:cubicBezTo>
                <a:cubicBezTo>
                  <a:pt x="1157464" y="4499372"/>
                  <a:pt x="1472980" y="4463653"/>
                  <a:pt x="1665861" y="4429125"/>
                </a:cubicBezTo>
                <a:cubicBezTo>
                  <a:pt x="1858742" y="4394597"/>
                  <a:pt x="1990902" y="4350544"/>
                  <a:pt x="2144492" y="4300538"/>
                </a:cubicBezTo>
                <a:cubicBezTo>
                  <a:pt x="2298082" y="4250532"/>
                  <a:pt x="2448102" y="4175523"/>
                  <a:pt x="2587405" y="4129088"/>
                </a:cubicBezTo>
                <a:cubicBezTo>
                  <a:pt x="2726708" y="4082653"/>
                  <a:pt x="2832674" y="4069556"/>
                  <a:pt x="2980311" y="4021931"/>
                </a:cubicBezTo>
                <a:cubicBezTo>
                  <a:pt x="3127948" y="3974306"/>
                  <a:pt x="3348214" y="3900488"/>
                  <a:pt x="3473230" y="3843338"/>
                </a:cubicBezTo>
                <a:cubicBezTo>
                  <a:pt x="3598246" y="3786188"/>
                  <a:pt x="3643489" y="3758803"/>
                  <a:pt x="3730405" y="3679031"/>
                </a:cubicBezTo>
                <a:cubicBezTo>
                  <a:pt x="3817321" y="3599259"/>
                  <a:pt x="3869708" y="3519487"/>
                  <a:pt x="3994724" y="3364706"/>
                </a:cubicBezTo>
                <a:cubicBezTo>
                  <a:pt x="4119740" y="3209925"/>
                  <a:pt x="4480499" y="2750344"/>
                  <a:pt x="4480499" y="2750344"/>
                </a:cubicBezTo>
                <a:cubicBezTo>
                  <a:pt x="4637662" y="2550319"/>
                  <a:pt x="4762677" y="2363390"/>
                  <a:pt x="4937699" y="2164556"/>
                </a:cubicBezTo>
                <a:cubicBezTo>
                  <a:pt x="5112721" y="1965722"/>
                  <a:pt x="5387755" y="1720453"/>
                  <a:pt x="5530630" y="1557338"/>
                </a:cubicBezTo>
                <a:cubicBezTo>
                  <a:pt x="5673505" y="1394222"/>
                  <a:pt x="5733037" y="1275160"/>
                  <a:pt x="5794949" y="1185863"/>
                </a:cubicBezTo>
                <a:cubicBezTo>
                  <a:pt x="5856861" y="1096566"/>
                  <a:pt x="5854480" y="1079897"/>
                  <a:pt x="5902105" y="1021556"/>
                </a:cubicBezTo>
                <a:cubicBezTo>
                  <a:pt x="5949730" y="963215"/>
                  <a:pt x="6018787" y="897731"/>
                  <a:pt x="6080699" y="835819"/>
                </a:cubicBezTo>
                <a:cubicBezTo>
                  <a:pt x="6142611" y="773907"/>
                  <a:pt x="6187855" y="690562"/>
                  <a:pt x="6273580" y="650081"/>
                </a:cubicBezTo>
                <a:cubicBezTo>
                  <a:pt x="6359305" y="609600"/>
                  <a:pt x="6497418" y="602456"/>
                  <a:pt x="6595049" y="592931"/>
                </a:cubicBezTo>
                <a:cubicBezTo>
                  <a:pt x="6692680" y="583406"/>
                  <a:pt x="6747448" y="596503"/>
                  <a:pt x="6859367" y="592931"/>
                </a:cubicBezTo>
                <a:cubicBezTo>
                  <a:pt x="6971286" y="589359"/>
                  <a:pt x="7141545" y="570309"/>
                  <a:pt x="7266561" y="571500"/>
                </a:cubicBezTo>
                <a:cubicBezTo>
                  <a:pt x="7391577" y="572691"/>
                  <a:pt x="7484445" y="617934"/>
                  <a:pt x="7609461" y="600075"/>
                </a:cubicBezTo>
                <a:cubicBezTo>
                  <a:pt x="7734477" y="582216"/>
                  <a:pt x="7890449" y="504825"/>
                  <a:pt x="8016655" y="464344"/>
                </a:cubicBezTo>
                <a:cubicBezTo>
                  <a:pt x="8142861" y="423863"/>
                  <a:pt x="8366699" y="357188"/>
                  <a:pt x="8366699" y="357188"/>
                </a:cubicBezTo>
                <a:lnTo>
                  <a:pt x="8709599" y="250031"/>
                </a:lnTo>
                <a:cubicBezTo>
                  <a:pt x="8797705" y="225028"/>
                  <a:pt x="8835805" y="208359"/>
                  <a:pt x="8895336" y="207169"/>
                </a:cubicBezTo>
                <a:cubicBezTo>
                  <a:pt x="8954867" y="205979"/>
                  <a:pt x="8973917" y="250032"/>
                  <a:pt x="9066786" y="242888"/>
                </a:cubicBezTo>
                <a:cubicBezTo>
                  <a:pt x="9159655" y="235744"/>
                  <a:pt x="9309674" y="201215"/>
                  <a:pt x="9452549" y="164306"/>
                </a:cubicBezTo>
                <a:cubicBezTo>
                  <a:pt x="9595424" y="127397"/>
                  <a:pt x="9799020" y="47625"/>
                  <a:pt x="9924036" y="21431"/>
                </a:cubicBezTo>
                <a:cubicBezTo>
                  <a:pt x="10049052" y="-4763"/>
                  <a:pt x="10141920" y="10716"/>
                  <a:pt x="10202642" y="7144"/>
                </a:cubicBezTo>
                <a:cubicBezTo>
                  <a:pt x="10263364" y="3572"/>
                  <a:pt x="10275865" y="1786"/>
                  <a:pt x="10288367"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E19CC2CB-60B2-4566-9015-55C643DEB4E5}"/>
              </a:ext>
            </a:extLst>
          </p:cNvPr>
          <p:cNvSpPr/>
          <p:nvPr/>
        </p:nvSpPr>
        <p:spPr>
          <a:xfrm>
            <a:off x="753717" y="1896802"/>
            <a:ext cx="10247658" cy="4759162"/>
          </a:xfrm>
          <a:custGeom>
            <a:avLst/>
            <a:gdLst>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782480 h 4675449"/>
              <a:gd name="connsiteX9" fmla="*/ 4129087 w 10279856"/>
              <a:gd name="connsiteY9" fmla="*/ 3339568 h 4675449"/>
              <a:gd name="connsiteX10" fmla="*/ 4543425 w 10279856"/>
              <a:gd name="connsiteY10" fmla="*/ 2846649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782480 h 4675449"/>
              <a:gd name="connsiteX9" fmla="*/ 4206360 w 10279856"/>
              <a:gd name="connsiteY9" fmla="*/ 3494114 h 4675449"/>
              <a:gd name="connsiteX10" fmla="*/ 4543425 w 10279856"/>
              <a:gd name="connsiteY10" fmla="*/ 2846649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782480 h 4675449"/>
              <a:gd name="connsiteX9" fmla="*/ 4206360 w 10279856"/>
              <a:gd name="connsiteY9" fmla="*/ 3494114 h 4675449"/>
              <a:gd name="connsiteX10" fmla="*/ 4466152 w 10279856"/>
              <a:gd name="connsiteY10" fmla="*/ 2885286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885511 h 4675449"/>
              <a:gd name="connsiteX9" fmla="*/ 4206360 w 10279856"/>
              <a:gd name="connsiteY9" fmla="*/ 3494114 h 4675449"/>
              <a:gd name="connsiteX10" fmla="*/ 4466152 w 10279856"/>
              <a:gd name="connsiteY10" fmla="*/ 2885286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3048369 w 10279856"/>
              <a:gd name="connsiteY7" fmla="*/ 4169148 h 4675449"/>
              <a:gd name="connsiteX8" fmla="*/ 3636169 w 10279856"/>
              <a:gd name="connsiteY8" fmla="*/ 3885511 h 4675449"/>
              <a:gd name="connsiteX9" fmla="*/ 4206360 w 10279856"/>
              <a:gd name="connsiteY9" fmla="*/ 3494114 h 4675449"/>
              <a:gd name="connsiteX10" fmla="*/ 4466152 w 10279856"/>
              <a:gd name="connsiteY10" fmla="*/ 2885286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633882 w 10279856"/>
              <a:gd name="connsiteY2" fmla="*/ 4599283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3048369 w 10279856"/>
              <a:gd name="connsiteY7" fmla="*/ 4169148 h 4675449"/>
              <a:gd name="connsiteX8" fmla="*/ 3636169 w 10279856"/>
              <a:gd name="connsiteY8" fmla="*/ 3885511 h 4675449"/>
              <a:gd name="connsiteX9" fmla="*/ 4206360 w 10279856"/>
              <a:gd name="connsiteY9" fmla="*/ 3494114 h 4675449"/>
              <a:gd name="connsiteX10" fmla="*/ 4466152 w 10279856"/>
              <a:gd name="connsiteY10" fmla="*/ 2885286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718914"/>
              <a:gd name="connsiteX1" fmla="*/ 237857 w 10279856"/>
              <a:gd name="connsiteY1" fmla="*/ 4717910 h 4718914"/>
              <a:gd name="connsiteX2" fmla="*/ 633882 w 10279856"/>
              <a:gd name="connsiteY2" fmla="*/ 4599283 h 4718914"/>
              <a:gd name="connsiteX3" fmla="*/ 842962 w 10279856"/>
              <a:gd name="connsiteY3" fmla="*/ 4425418 h 4718914"/>
              <a:gd name="connsiteX4" fmla="*/ 1250156 w 10279856"/>
              <a:gd name="connsiteY4" fmla="*/ 4425418 h 4718914"/>
              <a:gd name="connsiteX5" fmla="*/ 1700212 w 10279856"/>
              <a:gd name="connsiteY5" fmla="*/ 4382555 h 4718914"/>
              <a:gd name="connsiteX6" fmla="*/ 2185987 w 10279856"/>
              <a:gd name="connsiteY6" fmla="*/ 4311118 h 4718914"/>
              <a:gd name="connsiteX7" fmla="*/ 3048369 w 10279856"/>
              <a:gd name="connsiteY7" fmla="*/ 4169148 h 4718914"/>
              <a:gd name="connsiteX8" fmla="*/ 3636169 w 10279856"/>
              <a:gd name="connsiteY8" fmla="*/ 3885511 h 4718914"/>
              <a:gd name="connsiteX9" fmla="*/ 4206360 w 10279856"/>
              <a:gd name="connsiteY9" fmla="*/ 3494114 h 4718914"/>
              <a:gd name="connsiteX10" fmla="*/ 4466152 w 10279856"/>
              <a:gd name="connsiteY10" fmla="*/ 2885286 h 4718914"/>
              <a:gd name="connsiteX11" fmla="*/ 4829175 w 10279856"/>
              <a:gd name="connsiteY11" fmla="*/ 2389449 h 4718914"/>
              <a:gd name="connsiteX12" fmla="*/ 5143500 w 10279856"/>
              <a:gd name="connsiteY12" fmla="*/ 2075124 h 4718914"/>
              <a:gd name="connsiteX13" fmla="*/ 5336381 w 10279856"/>
              <a:gd name="connsiteY13" fmla="*/ 1832237 h 4718914"/>
              <a:gd name="connsiteX14" fmla="*/ 5900737 w 10279856"/>
              <a:gd name="connsiteY14" fmla="*/ 1153580 h 4718914"/>
              <a:gd name="connsiteX15" fmla="*/ 6165056 w 10279856"/>
              <a:gd name="connsiteY15" fmla="*/ 839255 h 4718914"/>
              <a:gd name="connsiteX16" fmla="*/ 6329362 w 10279856"/>
              <a:gd name="connsiteY16" fmla="*/ 682093 h 4718914"/>
              <a:gd name="connsiteX17" fmla="*/ 6486525 w 10279856"/>
              <a:gd name="connsiteY17" fmla="*/ 603512 h 4718914"/>
              <a:gd name="connsiteX18" fmla="*/ 6572250 w 10279856"/>
              <a:gd name="connsiteY18" fmla="*/ 582080 h 4718914"/>
              <a:gd name="connsiteX19" fmla="*/ 6736556 w 10279856"/>
              <a:gd name="connsiteY19" fmla="*/ 582080 h 4718914"/>
              <a:gd name="connsiteX20" fmla="*/ 7050881 w 10279856"/>
              <a:gd name="connsiteY20" fmla="*/ 574937 h 4718914"/>
              <a:gd name="connsiteX21" fmla="*/ 7329487 w 10279856"/>
              <a:gd name="connsiteY21" fmla="*/ 560649 h 4718914"/>
              <a:gd name="connsiteX22" fmla="*/ 7622381 w 10279856"/>
              <a:gd name="connsiteY22" fmla="*/ 560649 h 4718914"/>
              <a:gd name="connsiteX23" fmla="*/ 7958137 w 10279856"/>
              <a:gd name="connsiteY23" fmla="*/ 510643 h 4718914"/>
              <a:gd name="connsiteX24" fmla="*/ 8322469 w 10279856"/>
              <a:gd name="connsiteY24" fmla="*/ 439205 h 4718914"/>
              <a:gd name="connsiteX25" fmla="*/ 8651081 w 10279856"/>
              <a:gd name="connsiteY25" fmla="*/ 382055 h 4718914"/>
              <a:gd name="connsiteX26" fmla="*/ 9008269 w 10279856"/>
              <a:gd name="connsiteY26" fmla="*/ 260612 h 4718914"/>
              <a:gd name="connsiteX27" fmla="*/ 9294019 w 10279856"/>
              <a:gd name="connsiteY27" fmla="*/ 224893 h 4718914"/>
              <a:gd name="connsiteX28" fmla="*/ 9701212 w 10279856"/>
              <a:gd name="connsiteY28" fmla="*/ 103449 h 4718914"/>
              <a:gd name="connsiteX29" fmla="*/ 9979819 w 10279856"/>
              <a:gd name="connsiteY29" fmla="*/ 39155 h 4718914"/>
              <a:gd name="connsiteX30" fmla="*/ 10172700 w 10279856"/>
              <a:gd name="connsiteY30" fmla="*/ 3437 h 4718914"/>
              <a:gd name="connsiteX31" fmla="*/ 10279856 w 10279856"/>
              <a:gd name="connsiteY31" fmla="*/ 3437 h 4718914"/>
              <a:gd name="connsiteX0" fmla="*/ 0 w 10247658"/>
              <a:gd name="connsiteY0" fmla="*/ 4759162 h 4759162"/>
              <a:gd name="connsiteX1" fmla="*/ 205659 w 10247658"/>
              <a:gd name="connsiteY1" fmla="*/ 4717910 h 4759162"/>
              <a:gd name="connsiteX2" fmla="*/ 601684 w 10247658"/>
              <a:gd name="connsiteY2" fmla="*/ 4599283 h 4759162"/>
              <a:gd name="connsiteX3" fmla="*/ 810764 w 10247658"/>
              <a:gd name="connsiteY3" fmla="*/ 4425418 h 4759162"/>
              <a:gd name="connsiteX4" fmla="*/ 1217958 w 10247658"/>
              <a:gd name="connsiteY4" fmla="*/ 4425418 h 4759162"/>
              <a:gd name="connsiteX5" fmla="*/ 1668014 w 10247658"/>
              <a:gd name="connsiteY5" fmla="*/ 4382555 h 4759162"/>
              <a:gd name="connsiteX6" fmla="*/ 2153789 w 10247658"/>
              <a:gd name="connsiteY6" fmla="*/ 4311118 h 4759162"/>
              <a:gd name="connsiteX7" fmla="*/ 3016171 w 10247658"/>
              <a:gd name="connsiteY7" fmla="*/ 4169148 h 4759162"/>
              <a:gd name="connsiteX8" fmla="*/ 3603971 w 10247658"/>
              <a:gd name="connsiteY8" fmla="*/ 3885511 h 4759162"/>
              <a:gd name="connsiteX9" fmla="*/ 4174162 w 10247658"/>
              <a:gd name="connsiteY9" fmla="*/ 3494114 h 4759162"/>
              <a:gd name="connsiteX10" fmla="*/ 4433954 w 10247658"/>
              <a:gd name="connsiteY10" fmla="*/ 2885286 h 4759162"/>
              <a:gd name="connsiteX11" fmla="*/ 4796977 w 10247658"/>
              <a:gd name="connsiteY11" fmla="*/ 2389449 h 4759162"/>
              <a:gd name="connsiteX12" fmla="*/ 5111302 w 10247658"/>
              <a:gd name="connsiteY12" fmla="*/ 2075124 h 4759162"/>
              <a:gd name="connsiteX13" fmla="*/ 5304183 w 10247658"/>
              <a:gd name="connsiteY13" fmla="*/ 1832237 h 4759162"/>
              <a:gd name="connsiteX14" fmla="*/ 5868539 w 10247658"/>
              <a:gd name="connsiteY14" fmla="*/ 1153580 h 4759162"/>
              <a:gd name="connsiteX15" fmla="*/ 6132858 w 10247658"/>
              <a:gd name="connsiteY15" fmla="*/ 839255 h 4759162"/>
              <a:gd name="connsiteX16" fmla="*/ 6297164 w 10247658"/>
              <a:gd name="connsiteY16" fmla="*/ 682093 h 4759162"/>
              <a:gd name="connsiteX17" fmla="*/ 6454327 w 10247658"/>
              <a:gd name="connsiteY17" fmla="*/ 603512 h 4759162"/>
              <a:gd name="connsiteX18" fmla="*/ 6540052 w 10247658"/>
              <a:gd name="connsiteY18" fmla="*/ 582080 h 4759162"/>
              <a:gd name="connsiteX19" fmla="*/ 6704358 w 10247658"/>
              <a:gd name="connsiteY19" fmla="*/ 582080 h 4759162"/>
              <a:gd name="connsiteX20" fmla="*/ 7018683 w 10247658"/>
              <a:gd name="connsiteY20" fmla="*/ 574937 h 4759162"/>
              <a:gd name="connsiteX21" fmla="*/ 7297289 w 10247658"/>
              <a:gd name="connsiteY21" fmla="*/ 560649 h 4759162"/>
              <a:gd name="connsiteX22" fmla="*/ 7590183 w 10247658"/>
              <a:gd name="connsiteY22" fmla="*/ 560649 h 4759162"/>
              <a:gd name="connsiteX23" fmla="*/ 7925939 w 10247658"/>
              <a:gd name="connsiteY23" fmla="*/ 510643 h 4759162"/>
              <a:gd name="connsiteX24" fmla="*/ 8290271 w 10247658"/>
              <a:gd name="connsiteY24" fmla="*/ 439205 h 4759162"/>
              <a:gd name="connsiteX25" fmla="*/ 8618883 w 10247658"/>
              <a:gd name="connsiteY25" fmla="*/ 382055 h 4759162"/>
              <a:gd name="connsiteX26" fmla="*/ 8976071 w 10247658"/>
              <a:gd name="connsiteY26" fmla="*/ 260612 h 4759162"/>
              <a:gd name="connsiteX27" fmla="*/ 9261821 w 10247658"/>
              <a:gd name="connsiteY27" fmla="*/ 224893 h 4759162"/>
              <a:gd name="connsiteX28" fmla="*/ 9669014 w 10247658"/>
              <a:gd name="connsiteY28" fmla="*/ 103449 h 4759162"/>
              <a:gd name="connsiteX29" fmla="*/ 9947621 w 10247658"/>
              <a:gd name="connsiteY29" fmla="*/ 39155 h 4759162"/>
              <a:gd name="connsiteX30" fmla="*/ 10140502 w 10247658"/>
              <a:gd name="connsiteY30" fmla="*/ 3437 h 4759162"/>
              <a:gd name="connsiteX31" fmla="*/ 10247658 w 10247658"/>
              <a:gd name="connsiteY31" fmla="*/ 3437 h 4759162"/>
              <a:gd name="connsiteX0" fmla="*/ 0 w 10247658"/>
              <a:gd name="connsiteY0" fmla="*/ 4759162 h 4759162"/>
              <a:gd name="connsiteX1" fmla="*/ 205659 w 10247658"/>
              <a:gd name="connsiteY1" fmla="*/ 4717910 h 4759162"/>
              <a:gd name="connsiteX2" fmla="*/ 601684 w 10247658"/>
              <a:gd name="connsiteY2" fmla="*/ 4599283 h 4759162"/>
              <a:gd name="connsiteX3" fmla="*/ 810764 w 10247658"/>
              <a:gd name="connsiteY3" fmla="*/ 4425418 h 4759162"/>
              <a:gd name="connsiteX4" fmla="*/ 1217958 w 10247658"/>
              <a:gd name="connsiteY4" fmla="*/ 4425418 h 4759162"/>
              <a:gd name="connsiteX5" fmla="*/ 1668014 w 10247658"/>
              <a:gd name="connsiteY5" fmla="*/ 4382555 h 4759162"/>
              <a:gd name="connsiteX6" fmla="*/ 2153789 w 10247658"/>
              <a:gd name="connsiteY6" fmla="*/ 4311118 h 4759162"/>
              <a:gd name="connsiteX7" fmla="*/ 3016171 w 10247658"/>
              <a:gd name="connsiteY7" fmla="*/ 4169148 h 4759162"/>
              <a:gd name="connsiteX8" fmla="*/ 3603971 w 10247658"/>
              <a:gd name="connsiteY8" fmla="*/ 3885511 h 4759162"/>
              <a:gd name="connsiteX9" fmla="*/ 4174162 w 10247658"/>
              <a:gd name="connsiteY9" fmla="*/ 3494114 h 4759162"/>
              <a:gd name="connsiteX10" fmla="*/ 4433954 w 10247658"/>
              <a:gd name="connsiteY10" fmla="*/ 2885286 h 4759162"/>
              <a:gd name="connsiteX11" fmla="*/ 4796977 w 10247658"/>
              <a:gd name="connsiteY11" fmla="*/ 2389449 h 4759162"/>
              <a:gd name="connsiteX12" fmla="*/ 5111302 w 10247658"/>
              <a:gd name="connsiteY12" fmla="*/ 2075124 h 4759162"/>
              <a:gd name="connsiteX13" fmla="*/ 5304183 w 10247658"/>
              <a:gd name="connsiteY13" fmla="*/ 1832237 h 4759162"/>
              <a:gd name="connsiteX14" fmla="*/ 5868539 w 10247658"/>
              <a:gd name="connsiteY14" fmla="*/ 1153580 h 4759162"/>
              <a:gd name="connsiteX15" fmla="*/ 6132858 w 10247658"/>
              <a:gd name="connsiteY15" fmla="*/ 839255 h 4759162"/>
              <a:gd name="connsiteX16" fmla="*/ 6297164 w 10247658"/>
              <a:gd name="connsiteY16" fmla="*/ 682093 h 4759162"/>
              <a:gd name="connsiteX17" fmla="*/ 6454327 w 10247658"/>
              <a:gd name="connsiteY17" fmla="*/ 603512 h 4759162"/>
              <a:gd name="connsiteX18" fmla="*/ 6540052 w 10247658"/>
              <a:gd name="connsiteY18" fmla="*/ 582080 h 4759162"/>
              <a:gd name="connsiteX19" fmla="*/ 6704358 w 10247658"/>
              <a:gd name="connsiteY19" fmla="*/ 582080 h 4759162"/>
              <a:gd name="connsiteX20" fmla="*/ 7018683 w 10247658"/>
              <a:gd name="connsiteY20" fmla="*/ 574937 h 4759162"/>
              <a:gd name="connsiteX21" fmla="*/ 7297289 w 10247658"/>
              <a:gd name="connsiteY21" fmla="*/ 560649 h 4759162"/>
              <a:gd name="connsiteX22" fmla="*/ 7590183 w 10247658"/>
              <a:gd name="connsiteY22" fmla="*/ 560649 h 4759162"/>
              <a:gd name="connsiteX23" fmla="*/ 7925939 w 10247658"/>
              <a:gd name="connsiteY23" fmla="*/ 510643 h 4759162"/>
              <a:gd name="connsiteX24" fmla="*/ 8290271 w 10247658"/>
              <a:gd name="connsiteY24" fmla="*/ 439205 h 4759162"/>
              <a:gd name="connsiteX25" fmla="*/ 8618883 w 10247658"/>
              <a:gd name="connsiteY25" fmla="*/ 382055 h 4759162"/>
              <a:gd name="connsiteX26" fmla="*/ 8976071 w 10247658"/>
              <a:gd name="connsiteY26" fmla="*/ 260612 h 4759162"/>
              <a:gd name="connsiteX27" fmla="*/ 9261821 w 10247658"/>
              <a:gd name="connsiteY27" fmla="*/ 224893 h 4759162"/>
              <a:gd name="connsiteX28" fmla="*/ 9669014 w 10247658"/>
              <a:gd name="connsiteY28" fmla="*/ 103449 h 4759162"/>
              <a:gd name="connsiteX29" fmla="*/ 9947621 w 10247658"/>
              <a:gd name="connsiteY29" fmla="*/ 39155 h 4759162"/>
              <a:gd name="connsiteX30" fmla="*/ 10140502 w 10247658"/>
              <a:gd name="connsiteY30" fmla="*/ 3437 h 4759162"/>
              <a:gd name="connsiteX31" fmla="*/ 10247658 w 10247658"/>
              <a:gd name="connsiteY31" fmla="*/ 3437 h 4759162"/>
              <a:gd name="connsiteX0" fmla="*/ 0 w 10247658"/>
              <a:gd name="connsiteY0" fmla="*/ 4759162 h 4759162"/>
              <a:gd name="connsiteX1" fmla="*/ 205659 w 10247658"/>
              <a:gd name="connsiteY1" fmla="*/ 4717910 h 4759162"/>
              <a:gd name="connsiteX2" fmla="*/ 601684 w 10247658"/>
              <a:gd name="connsiteY2" fmla="*/ 4599283 h 4759162"/>
              <a:gd name="connsiteX3" fmla="*/ 855840 w 10247658"/>
              <a:gd name="connsiteY3" fmla="*/ 4451176 h 4759162"/>
              <a:gd name="connsiteX4" fmla="*/ 1217958 w 10247658"/>
              <a:gd name="connsiteY4" fmla="*/ 4425418 h 4759162"/>
              <a:gd name="connsiteX5" fmla="*/ 1668014 w 10247658"/>
              <a:gd name="connsiteY5" fmla="*/ 4382555 h 4759162"/>
              <a:gd name="connsiteX6" fmla="*/ 2153789 w 10247658"/>
              <a:gd name="connsiteY6" fmla="*/ 4311118 h 4759162"/>
              <a:gd name="connsiteX7" fmla="*/ 3016171 w 10247658"/>
              <a:gd name="connsiteY7" fmla="*/ 4169148 h 4759162"/>
              <a:gd name="connsiteX8" fmla="*/ 3603971 w 10247658"/>
              <a:gd name="connsiteY8" fmla="*/ 3885511 h 4759162"/>
              <a:gd name="connsiteX9" fmla="*/ 4174162 w 10247658"/>
              <a:gd name="connsiteY9" fmla="*/ 3494114 h 4759162"/>
              <a:gd name="connsiteX10" fmla="*/ 4433954 w 10247658"/>
              <a:gd name="connsiteY10" fmla="*/ 2885286 h 4759162"/>
              <a:gd name="connsiteX11" fmla="*/ 4796977 w 10247658"/>
              <a:gd name="connsiteY11" fmla="*/ 2389449 h 4759162"/>
              <a:gd name="connsiteX12" fmla="*/ 5111302 w 10247658"/>
              <a:gd name="connsiteY12" fmla="*/ 2075124 h 4759162"/>
              <a:gd name="connsiteX13" fmla="*/ 5304183 w 10247658"/>
              <a:gd name="connsiteY13" fmla="*/ 1832237 h 4759162"/>
              <a:gd name="connsiteX14" fmla="*/ 5868539 w 10247658"/>
              <a:gd name="connsiteY14" fmla="*/ 1153580 h 4759162"/>
              <a:gd name="connsiteX15" fmla="*/ 6132858 w 10247658"/>
              <a:gd name="connsiteY15" fmla="*/ 839255 h 4759162"/>
              <a:gd name="connsiteX16" fmla="*/ 6297164 w 10247658"/>
              <a:gd name="connsiteY16" fmla="*/ 682093 h 4759162"/>
              <a:gd name="connsiteX17" fmla="*/ 6454327 w 10247658"/>
              <a:gd name="connsiteY17" fmla="*/ 603512 h 4759162"/>
              <a:gd name="connsiteX18" fmla="*/ 6540052 w 10247658"/>
              <a:gd name="connsiteY18" fmla="*/ 582080 h 4759162"/>
              <a:gd name="connsiteX19" fmla="*/ 6704358 w 10247658"/>
              <a:gd name="connsiteY19" fmla="*/ 582080 h 4759162"/>
              <a:gd name="connsiteX20" fmla="*/ 7018683 w 10247658"/>
              <a:gd name="connsiteY20" fmla="*/ 574937 h 4759162"/>
              <a:gd name="connsiteX21" fmla="*/ 7297289 w 10247658"/>
              <a:gd name="connsiteY21" fmla="*/ 560649 h 4759162"/>
              <a:gd name="connsiteX22" fmla="*/ 7590183 w 10247658"/>
              <a:gd name="connsiteY22" fmla="*/ 560649 h 4759162"/>
              <a:gd name="connsiteX23" fmla="*/ 7925939 w 10247658"/>
              <a:gd name="connsiteY23" fmla="*/ 510643 h 4759162"/>
              <a:gd name="connsiteX24" fmla="*/ 8290271 w 10247658"/>
              <a:gd name="connsiteY24" fmla="*/ 439205 h 4759162"/>
              <a:gd name="connsiteX25" fmla="*/ 8618883 w 10247658"/>
              <a:gd name="connsiteY25" fmla="*/ 382055 h 4759162"/>
              <a:gd name="connsiteX26" fmla="*/ 8976071 w 10247658"/>
              <a:gd name="connsiteY26" fmla="*/ 260612 h 4759162"/>
              <a:gd name="connsiteX27" fmla="*/ 9261821 w 10247658"/>
              <a:gd name="connsiteY27" fmla="*/ 224893 h 4759162"/>
              <a:gd name="connsiteX28" fmla="*/ 9669014 w 10247658"/>
              <a:gd name="connsiteY28" fmla="*/ 103449 h 4759162"/>
              <a:gd name="connsiteX29" fmla="*/ 9947621 w 10247658"/>
              <a:gd name="connsiteY29" fmla="*/ 39155 h 4759162"/>
              <a:gd name="connsiteX30" fmla="*/ 10140502 w 10247658"/>
              <a:gd name="connsiteY30" fmla="*/ 3437 h 4759162"/>
              <a:gd name="connsiteX31" fmla="*/ 10247658 w 10247658"/>
              <a:gd name="connsiteY31" fmla="*/ 3437 h 475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47658" h="4759162">
                <a:moveTo>
                  <a:pt x="0" y="4759162"/>
                </a:moveTo>
                <a:cubicBezTo>
                  <a:pt x="81666" y="4727175"/>
                  <a:pt x="105378" y="4744556"/>
                  <a:pt x="205659" y="4717910"/>
                </a:cubicBezTo>
                <a:cubicBezTo>
                  <a:pt x="305940" y="4691264"/>
                  <a:pt x="493321" y="4643739"/>
                  <a:pt x="601684" y="4599283"/>
                </a:cubicBezTo>
                <a:cubicBezTo>
                  <a:pt x="710047" y="4554827"/>
                  <a:pt x="753128" y="4480154"/>
                  <a:pt x="855840" y="4451176"/>
                </a:cubicBezTo>
                <a:cubicBezTo>
                  <a:pt x="958552" y="4422199"/>
                  <a:pt x="1082596" y="4436855"/>
                  <a:pt x="1217958" y="4425418"/>
                </a:cubicBezTo>
                <a:cubicBezTo>
                  <a:pt x="1353320" y="4413981"/>
                  <a:pt x="1512042" y="4401605"/>
                  <a:pt x="1668014" y="4382555"/>
                </a:cubicBezTo>
                <a:cubicBezTo>
                  <a:pt x="1823986" y="4363505"/>
                  <a:pt x="1929096" y="4346686"/>
                  <a:pt x="2153789" y="4311118"/>
                </a:cubicBezTo>
                <a:cubicBezTo>
                  <a:pt x="2378482" y="4275550"/>
                  <a:pt x="2774474" y="4240083"/>
                  <a:pt x="3016171" y="4169148"/>
                </a:cubicBezTo>
                <a:cubicBezTo>
                  <a:pt x="3257868" y="4098214"/>
                  <a:pt x="3410973" y="3998017"/>
                  <a:pt x="3603971" y="3885511"/>
                </a:cubicBezTo>
                <a:cubicBezTo>
                  <a:pt x="3796970" y="3773005"/>
                  <a:pt x="4035831" y="3660818"/>
                  <a:pt x="4174162" y="3494114"/>
                </a:cubicBezTo>
                <a:cubicBezTo>
                  <a:pt x="4312493" y="3327410"/>
                  <a:pt x="4330152" y="3069397"/>
                  <a:pt x="4433954" y="2885286"/>
                </a:cubicBezTo>
                <a:cubicBezTo>
                  <a:pt x="4537756" y="2701175"/>
                  <a:pt x="4684086" y="2524476"/>
                  <a:pt x="4796977" y="2389449"/>
                </a:cubicBezTo>
                <a:cubicBezTo>
                  <a:pt x="4909868" y="2254422"/>
                  <a:pt x="5026768" y="2167993"/>
                  <a:pt x="5111302" y="2075124"/>
                </a:cubicBezTo>
                <a:cubicBezTo>
                  <a:pt x="5195836" y="1982255"/>
                  <a:pt x="5177977" y="1985828"/>
                  <a:pt x="5304183" y="1832237"/>
                </a:cubicBezTo>
                <a:cubicBezTo>
                  <a:pt x="5430389" y="1678646"/>
                  <a:pt x="5868539" y="1153580"/>
                  <a:pt x="5868539" y="1153580"/>
                </a:cubicBezTo>
                <a:cubicBezTo>
                  <a:pt x="6006652" y="988083"/>
                  <a:pt x="6061421" y="917836"/>
                  <a:pt x="6132858" y="839255"/>
                </a:cubicBezTo>
                <a:cubicBezTo>
                  <a:pt x="6204295" y="760674"/>
                  <a:pt x="6243586" y="721384"/>
                  <a:pt x="6297164" y="682093"/>
                </a:cubicBezTo>
                <a:cubicBezTo>
                  <a:pt x="6350742" y="642802"/>
                  <a:pt x="6413846" y="620181"/>
                  <a:pt x="6454327" y="603512"/>
                </a:cubicBezTo>
                <a:cubicBezTo>
                  <a:pt x="6494808" y="586843"/>
                  <a:pt x="6498380" y="585652"/>
                  <a:pt x="6540052" y="582080"/>
                </a:cubicBezTo>
                <a:cubicBezTo>
                  <a:pt x="6581724" y="578508"/>
                  <a:pt x="6704358" y="582080"/>
                  <a:pt x="6704358" y="582080"/>
                </a:cubicBezTo>
                <a:lnTo>
                  <a:pt x="7018683" y="574937"/>
                </a:lnTo>
                <a:cubicBezTo>
                  <a:pt x="7117505" y="571365"/>
                  <a:pt x="7202039" y="563030"/>
                  <a:pt x="7297289" y="560649"/>
                </a:cubicBezTo>
                <a:cubicBezTo>
                  <a:pt x="7392539" y="558268"/>
                  <a:pt x="7485408" y="568983"/>
                  <a:pt x="7590183" y="560649"/>
                </a:cubicBezTo>
                <a:cubicBezTo>
                  <a:pt x="7694958" y="552315"/>
                  <a:pt x="7809258" y="530884"/>
                  <a:pt x="7925939" y="510643"/>
                </a:cubicBezTo>
                <a:cubicBezTo>
                  <a:pt x="8042620" y="490402"/>
                  <a:pt x="8174780" y="460636"/>
                  <a:pt x="8290271" y="439205"/>
                </a:cubicBezTo>
                <a:cubicBezTo>
                  <a:pt x="8405762" y="417774"/>
                  <a:pt x="8504583" y="411820"/>
                  <a:pt x="8618883" y="382055"/>
                </a:cubicBezTo>
                <a:cubicBezTo>
                  <a:pt x="8733183" y="352290"/>
                  <a:pt x="8868915" y="286806"/>
                  <a:pt x="8976071" y="260612"/>
                </a:cubicBezTo>
                <a:cubicBezTo>
                  <a:pt x="9083227" y="234418"/>
                  <a:pt x="9146330" y="251087"/>
                  <a:pt x="9261821" y="224893"/>
                </a:cubicBezTo>
                <a:cubicBezTo>
                  <a:pt x="9377312" y="198699"/>
                  <a:pt x="9554714" y="134405"/>
                  <a:pt x="9669014" y="103449"/>
                </a:cubicBezTo>
                <a:cubicBezTo>
                  <a:pt x="9783314" y="72493"/>
                  <a:pt x="9869040" y="55824"/>
                  <a:pt x="9947621" y="39155"/>
                </a:cubicBezTo>
                <a:cubicBezTo>
                  <a:pt x="10026202" y="22486"/>
                  <a:pt x="10090496" y="9390"/>
                  <a:pt x="10140502" y="3437"/>
                </a:cubicBezTo>
                <a:cubicBezTo>
                  <a:pt x="10190508" y="-2516"/>
                  <a:pt x="10219083" y="460"/>
                  <a:pt x="10247658" y="343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6881E760-99F2-4F2B-BCD2-70AC53E1B899}"/>
              </a:ext>
            </a:extLst>
          </p:cNvPr>
          <p:cNvGrpSpPr/>
          <p:nvPr/>
        </p:nvGrpSpPr>
        <p:grpSpPr>
          <a:xfrm>
            <a:off x="9856269" y="5387008"/>
            <a:ext cx="944548" cy="1169551"/>
            <a:chOff x="7702656" y="88880"/>
            <a:chExt cx="944548" cy="1169551"/>
          </a:xfrm>
        </p:grpSpPr>
        <p:sp>
          <p:nvSpPr>
            <p:cNvPr id="35" name="Rectangle 34">
              <a:extLst>
                <a:ext uri="{FF2B5EF4-FFF2-40B4-BE49-F238E27FC236}">
                  <a16:creationId xmlns:a16="http://schemas.microsoft.com/office/drawing/2014/main" id="{F0082E3B-CD28-47C4-8CCC-DC4D5684993B}"/>
                </a:ext>
              </a:extLst>
            </p:cNvPr>
            <p:cNvSpPr/>
            <p:nvPr/>
          </p:nvSpPr>
          <p:spPr>
            <a:xfrm>
              <a:off x="7702656" y="88880"/>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13C74F1-3F80-42E8-8391-75C6039131AD}"/>
                </a:ext>
              </a:extLst>
            </p:cNvPr>
            <p:cNvSpPr/>
            <p:nvPr/>
          </p:nvSpPr>
          <p:spPr>
            <a:xfrm>
              <a:off x="7818891" y="171450"/>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9" name="TextBox 28">
              <a:extLst>
                <a:ext uri="{FF2B5EF4-FFF2-40B4-BE49-F238E27FC236}">
                  <a16:creationId xmlns:a16="http://schemas.microsoft.com/office/drawing/2014/main" id="{44A903CF-47C4-4648-8BD5-C9148A9092DC}"/>
                </a:ext>
              </a:extLst>
            </p:cNvPr>
            <p:cNvSpPr txBox="1"/>
            <p:nvPr/>
          </p:nvSpPr>
          <p:spPr>
            <a:xfrm>
              <a:off x="8069802" y="88880"/>
              <a:ext cx="577402" cy="1169551"/>
            </a:xfrm>
            <a:prstGeom prst="rect">
              <a:avLst/>
            </a:prstGeom>
            <a:noFill/>
          </p:spPr>
          <p:txBody>
            <a:bodyPr wrap="none" rtlCol="0">
              <a:spAutoFit/>
            </a:bodyPr>
            <a:lstStyle/>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30" name="Rectangle 29">
              <a:extLst>
                <a:ext uri="{FF2B5EF4-FFF2-40B4-BE49-F238E27FC236}">
                  <a16:creationId xmlns:a16="http://schemas.microsoft.com/office/drawing/2014/main" id="{90073281-0839-4E93-9C8C-FBA3AEF6CC3F}"/>
                </a:ext>
              </a:extLst>
            </p:cNvPr>
            <p:cNvSpPr/>
            <p:nvPr/>
          </p:nvSpPr>
          <p:spPr>
            <a:xfrm>
              <a:off x="7820934" y="392623"/>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1" name="Rectangle 30">
              <a:extLst>
                <a:ext uri="{FF2B5EF4-FFF2-40B4-BE49-F238E27FC236}">
                  <a16:creationId xmlns:a16="http://schemas.microsoft.com/office/drawing/2014/main" id="{28FC1A5E-222D-47DE-89CD-C51E75CAA5EB}"/>
                </a:ext>
              </a:extLst>
            </p:cNvPr>
            <p:cNvSpPr/>
            <p:nvPr/>
          </p:nvSpPr>
          <p:spPr>
            <a:xfrm>
              <a:off x="7818891" y="609900"/>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Rectangle 31">
              <a:extLst>
                <a:ext uri="{FF2B5EF4-FFF2-40B4-BE49-F238E27FC236}">
                  <a16:creationId xmlns:a16="http://schemas.microsoft.com/office/drawing/2014/main" id="{59F0A37B-1383-4F65-9B67-860D15E1828C}"/>
                </a:ext>
              </a:extLst>
            </p:cNvPr>
            <p:cNvSpPr/>
            <p:nvPr/>
          </p:nvSpPr>
          <p:spPr>
            <a:xfrm>
              <a:off x="7815539" y="825860"/>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03C5CF9-64CE-44F1-8773-E6631288DFC8}"/>
                </a:ext>
              </a:extLst>
            </p:cNvPr>
            <p:cNvSpPr/>
            <p:nvPr/>
          </p:nvSpPr>
          <p:spPr>
            <a:xfrm>
              <a:off x="7818891" y="1024451"/>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24175722-FADF-30F3-9526-5AE10236F78D}"/>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3" name="Group 2">
            <a:extLst>
              <a:ext uri="{FF2B5EF4-FFF2-40B4-BE49-F238E27FC236}">
                <a16:creationId xmlns:a16="http://schemas.microsoft.com/office/drawing/2014/main" id="{329C2511-AB9E-03A6-27C9-A845E81F0DD4}"/>
              </a:ext>
            </a:extLst>
          </p:cNvPr>
          <p:cNvGrpSpPr>
            <a:grpSpLocks noChangeAspect="1"/>
          </p:cNvGrpSpPr>
          <p:nvPr/>
        </p:nvGrpSpPr>
        <p:grpSpPr>
          <a:xfrm>
            <a:off x="10868164" y="57850"/>
            <a:ext cx="1161774" cy="1376195"/>
            <a:chOff x="4310742" y="681037"/>
            <a:chExt cx="4325258" cy="5123543"/>
          </a:xfrm>
        </p:grpSpPr>
        <p:pic>
          <p:nvPicPr>
            <p:cNvPr id="5" name="Picture 4">
              <a:extLst>
                <a:ext uri="{FF2B5EF4-FFF2-40B4-BE49-F238E27FC236}">
                  <a16:creationId xmlns:a16="http://schemas.microsoft.com/office/drawing/2014/main" id="{E4458C02-6A18-6877-474B-9E094B447E72}"/>
                </a:ext>
              </a:extLst>
            </p:cNvPr>
            <p:cNvPicPr>
              <a:picLocks noChangeAspect="1"/>
            </p:cNvPicPr>
            <p:nvPr/>
          </p:nvPicPr>
          <p:blipFill rotWithShape="1">
            <a:blip r:embed="rId3">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8" name="Star: 5 Points 7">
              <a:extLst>
                <a:ext uri="{FF2B5EF4-FFF2-40B4-BE49-F238E27FC236}">
                  <a16:creationId xmlns:a16="http://schemas.microsoft.com/office/drawing/2014/main" id="{5EA9BBDF-A40A-A97D-52EC-F996242EE7E1}"/>
                </a:ext>
              </a:extLst>
            </p:cNvPr>
            <p:cNvSpPr/>
            <p:nvPr/>
          </p:nvSpPr>
          <p:spPr>
            <a:xfrm>
              <a:off x="7096539" y="2600153"/>
              <a:ext cx="119270" cy="1093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1">
            <a:extLst>
              <a:ext uri="{FF2B5EF4-FFF2-40B4-BE49-F238E27FC236}">
                <a16:creationId xmlns:a16="http://schemas.microsoft.com/office/drawing/2014/main" id="{4412CF59-0E52-A833-C18D-3364D3BB6256}"/>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Glen</a:t>
            </a:r>
          </a:p>
        </p:txBody>
      </p:sp>
      <p:sp>
        <p:nvSpPr>
          <p:cNvPr id="10" name="TextBox 9">
            <a:extLst>
              <a:ext uri="{FF2B5EF4-FFF2-40B4-BE49-F238E27FC236}">
                <a16:creationId xmlns:a16="http://schemas.microsoft.com/office/drawing/2014/main" id="{DF6CECEC-1A24-6F60-A38A-1B94498ECC47}"/>
              </a:ext>
            </a:extLst>
          </p:cNvPr>
          <p:cNvSpPr txBox="1"/>
          <p:nvPr/>
        </p:nvSpPr>
        <p:spPr>
          <a:xfrm>
            <a:off x="9856269" y="4999383"/>
            <a:ext cx="652743" cy="369332"/>
          </a:xfrm>
          <a:prstGeom prst="rect">
            <a:avLst/>
          </a:prstGeom>
          <a:noFill/>
        </p:spPr>
        <p:txBody>
          <a:bodyPr wrap="none" rtlCol="0">
            <a:spAutoFit/>
          </a:bodyPr>
          <a:lstStyle/>
          <a:p>
            <a:r>
              <a:rPr lang="en-GB" dirty="0">
                <a:solidFill>
                  <a:schemeClr val="bg1"/>
                </a:solidFill>
              </a:rPr>
              <a:t>2023</a:t>
            </a:r>
          </a:p>
        </p:txBody>
      </p:sp>
    </p:spTree>
    <p:extLst>
      <p:ext uri="{BB962C8B-B14F-4D97-AF65-F5344CB8AC3E}">
        <p14:creationId xmlns:p14="http://schemas.microsoft.com/office/powerpoint/2010/main" val="2093995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E37C56-4166-429F-8247-4565214C73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2949" y="1228725"/>
            <a:ext cx="10287324" cy="5457825"/>
          </a:xfrm>
          <a:prstGeom prst="rect">
            <a:avLst/>
          </a:prstGeom>
        </p:spPr>
      </p:pic>
      <p:sp>
        <p:nvSpPr>
          <p:cNvPr id="34" name="Freeform: Shape 33">
            <a:extLst>
              <a:ext uri="{FF2B5EF4-FFF2-40B4-BE49-F238E27FC236}">
                <a16:creationId xmlns:a16="http://schemas.microsoft.com/office/drawing/2014/main" id="{7FE9EA59-36D1-46A1-969A-157BF1DBAC9D}"/>
              </a:ext>
            </a:extLst>
          </p:cNvPr>
          <p:cNvSpPr/>
          <p:nvPr/>
        </p:nvSpPr>
        <p:spPr>
          <a:xfrm>
            <a:off x="4678017" y="5274365"/>
            <a:ext cx="318053" cy="225287"/>
          </a:xfrm>
          <a:custGeom>
            <a:avLst/>
            <a:gdLst>
              <a:gd name="connsiteX0" fmla="*/ 185531 w 318053"/>
              <a:gd name="connsiteY0" fmla="*/ 6626 h 225287"/>
              <a:gd name="connsiteX1" fmla="*/ 318053 w 318053"/>
              <a:gd name="connsiteY1" fmla="*/ 0 h 225287"/>
              <a:gd name="connsiteX2" fmla="*/ 245166 w 318053"/>
              <a:gd name="connsiteY2" fmla="*/ 112644 h 225287"/>
              <a:gd name="connsiteX3" fmla="*/ 139148 w 318053"/>
              <a:gd name="connsiteY3" fmla="*/ 212035 h 225287"/>
              <a:gd name="connsiteX4" fmla="*/ 119270 w 318053"/>
              <a:gd name="connsiteY4" fmla="*/ 225287 h 225287"/>
              <a:gd name="connsiteX5" fmla="*/ 0 w 318053"/>
              <a:gd name="connsiteY5" fmla="*/ 152400 h 225287"/>
              <a:gd name="connsiteX6" fmla="*/ 106018 w 318053"/>
              <a:gd name="connsiteY6" fmla="*/ 46383 h 225287"/>
              <a:gd name="connsiteX7" fmla="*/ 185531 w 318053"/>
              <a:gd name="connsiteY7" fmla="*/ 6626 h 22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53" h="225287">
                <a:moveTo>
                  <a:pt x="185531" y="6626"/>
                </a:moveTo>
                <a:lnTo>
                  <a:pt x="318053" y="0"/>
                </a:lnTo>
                <a:lnTo>
                  <a:pt x="245166" y="112644"/>
                </a:lnTo>
                <a:lnTo>
                  <a:pt x="139148" y="212035"/>
                </a:lnTo>
                <a:lnTo>
                  <a:pt x="119270" y="225287"/>
                </a:lnTo>
                <a:lnTo>
                  <a:pt x="0" y="152400"/>
                </a:lnTo>
                <a:lnTo>
                  <a:pt x="106018" y="46383"/>
                </a:lnTo>
                <a:lnTo>
                  <a:pt x="185531" y="6626"/>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6AB58FCA-6EE6-4E95-AB3D-2FFD109583EC}"/>
              </a:ext>
            </a:extLst>
          </p:cNvPr>
          <p:cNvSpPr/>
          <p:nvPr/>
        </p:nvSpPr>
        <p:spPr>
          <a:xfrm>
            <a:off x="9111754" y="1969300"/>
            <a:ext cx="103648" cy="329368"/>
          </a:xfrm>
          <a:custGeom>
            <a:avLst/>
            <a:gdLst>
              <a:gd name="connsiteX0" fmla="*/ 0 w 103648"/>
              <a:gd name="connsiteY0" fmla="*/ 0 h 329368"/>
              <a:gd name="connsiteX1" fmla="*/ 59885 w 103648"/>
              <a:gd name="connsiteY1" fmla="*/ 145106 h 329368"/>
              <a:gd name="connsiteX2" fmla="*/ 103648 w 103648"/>
              <a:gd name="connsiteY2" fmla="*/ 329368 h 329368"/>
            </a:gdLst>
            <a:ahLst/>
            <a:cxnLst>
              <a:cxn ang="0">
                <a:pos x="connsiteX0" y="connsiteY0"/>
              </a:cxn>
              <a:cxn ang="0">
                <a:pos x="connsiteX1" y="connsiteY1"/>
              </a:cxn>
              <a:cxn ang="0">
                <a:pos x="connsiteX2" y="connsiteY2"/>
              </a:cxn>
            </a:cxnLst>
            <a:rect l="l" t="t" r="r" b="b"/>
            <a:pathLst>
              <a:path w="103648" h="329368">
                <a:moveTo>
                  <a:pt x="0" y="0"/>
                </a:moveTo>
                <a:lnTo>
                  <a:pt x="59885" y="145106"/>
                </a:lnTo>
                <a:lnTo>
                  <a:pt x="103648" y="329368"/>
                </a:ln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87859896-257E-49E9-BE48-DCFE729262CE}"/>
              </a:ext>
            </a:extLst>
          </p:cNvPr>
          <p:cNvSpPr/>
          <p:nvPr/>
        </p:nvSpPr>
        <p:spPr>
          <a:xfrm>
            <a:off x="8455794" y="2208998"/>
            <a:ext cx="356134" cy="216568"/>
          </a:xfrm>
          <a:custGeom>
            <a:avLst/>
            <a:gdLst>
              <a:gd name="connsiteX0" fmla="*/ 0 w 356134"/>
              <a:gd name="connsiteY0" fmla="*/ 38501 h 216568"/>
              <a:gd name="connsiteX1" fmla="*/ 149191 w 356134"/>
              <a:gd name="connsiteY1" fmla="*/ 48126 h 216568"/>
              <a:gd name="connsiteX2" fmla="*/ 303195 w 356134"/>
              <a:gd name="connsiteY2" fmla="*/ 24063 h 216568"/>
              <a:gd name="connsiteX3" fmla="*/ 356134 w 356134"/>
              <a:gd name="connsiteY3" fmla="*/ 0 h 216568"/>
              <a:gd name="connsiteX4" fmla="*/ 317633 w 356134"/>
              <a:gd name="connsiteY4" fmla="*/ 173255 h 216568"/>
              <a:gd name="connsiteX5" fmla="*/ 33688 w 356134"/>
              <a:gd name="connsiteY5" fmla="*/ 216568 h 216568"/>
              <a:gd name="connsiteX6" fmla="*/ 0 w 356134"/>
              <a:gd name="connsiteY6" fmla="*/ 38501 h 21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34" h="216568">
                <a:moveTo>
                  <a:pt x="0" y="38501"/>
                </a:moveTo>
                <a:lnTo>
                  <a:pt x="149191" y="48126"/>
                </a:lnTo>
                <a:lnTo>
                  <a:pt x="303195" y="24063"/>
                </a:lnTo>
                <a:lnTo>
                  <a:pt x="356134" y="0"/>
                </a:lnTo>
                <a:lnTo>
                  <a:pt x="317633" y="173255"/>
                </a:lnTo>
                <a:lnTo>
                  <a:pt x="33688" y="216568"/>
                </a:lnTo>
                <a:lnTo>
                  <a:pt x="0" y="38501"/>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Freeform: Shape 16">
            <a:extLst>
              <a:ext uri="{FF2B5EF4-FFF2-40B4-BE49-F238E27FC236}">
                <a16:creationId xmlns:a16="http://schemas.microsoft.com/office/drawing/2014/main" id="{459679BD-9151-4330-B978-1BC8EE187A79}"/>
              </a:ext>
            </a:extLst>
          </p:cNvPr>
          <p:cNvSpPr/>
          <p:nvPr/>
        </p:nvSpPr>
        <p:spPr>
          <a:xfrm>
            <a:off x="9500135" y="1617044"/>
            <a:ext cx="1318661" cy="447575"/>
          </a:xfrm>
          <a:custGeom>
            <a:avLst/>
            <a:gdLst>
              <a:gd name="connsiteX0" fmla="*/ 0 w 1318661"/>
              <a:gd name="connsiteY0" fmla="*/ 336884 h 447575"/>
              <a:gd name="connsiteX1" fmla="*/ 178067 w 1318661"/>
              <a:gd name="connsiteY1" fmla="*/ 269508 h 447575"/>
              <a:gd name="connsiteX2" fmla="*/ 341697 w 1318661"/>
              <a:gd name="connsiteY2" fmla="*/ 231007 h 447575"/>
              <a:gd name="connsiteX3" fmla="*/ 534202 w 1318661"/>
              <a:gd name="connsiteY3" fmla="*/ 192505 h 447575"/>
              <a:gd name="connsiteX4" fmla="*/ 741145 w 1318661"/>
              <a:gd name="connsiteY4" fmla="*/ 144379 h 447575"/>
              <a:gd name="connsiteX5" fmla="*/ 813334 w 1318661"/>
              <a:gd name="connsiteY5" fmla="*/ 110691 h 447575"/>
              <a:gd name="connsiteX6" fmla="*/ 1029903 w 1318661"/>
              <a:gd name="connsiteY6" fmla="*/ 48127 h 447575"/>
              <a:gd name="connsiteX7" fmla="*/ 1188720 w 1318661"/>
              <a:gd name="connsiteY7" fmla="*/ 0 h 447575"/>
              <a:gd name="connsiteX8" fmla="*/ 1318661 w 1318661"/>
              <a:gd name="connsiteY8" fmla="*/ 0 h 447575"/>
              <a:gd name="connsiteX9" fmla="*/ 1309036 w 1318661"/>
              <a:gd name="connsiteY9" fmla="*/ 182880 h 447575"/>
              <a:gd name="connsiteX10" fmla="*/ 1304223 w 1318661"/>
              <a:gd name="connsiteY10" fmla="*/ 269508 h 447575"/>
              <a:gd name="connsiteX11" fmla="*/ 1304223 w 1318661"/>
              <a:gd name="connsiteY11" fmla="*/ 293571 h 447575"/>
              <a:gd name="connsiteX12" fmla="*/ 1246471 w 1318661"/>
              <a:gd name="connsiteY12" fmla="*/ 303196 h 447575"/>
              <a:gd name="connsiteX13" fmla="*/ 1078029 w 1318661"/>
              <a:gd name="connsiteY13" fmla="*/ 259882 h 447575"/>
              <a:gd name="connsiteX14" fmla="*/ 601579 w 1318661"/>
              <a:gd name="connsiteY14" fmla="*/ 385011 h 447575"/>
              <a:gd name="connsiteX15" fmla="*/ 332071 w 1318661"/>
              <a:gd name="connsiteY15" fmla="*/ 447575 h 447575"/>
              <a:gd name="connsiteX16" fmla="*/ 173254 w 1318661"/>
              <a:gd name="connsiteY16" fmla="*/ 423512 h 447575"/>
              <a:gd name="connsiteX17" fmla="*/ 0 w 1318661"/>
              <a:gd name="connsiteY17" fmla="*/ 336884 h 44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8661" h="447575">
                <a:moveTo>
                  <a:pt x="0" y="336884"/>
                </a:moveTo>
                <a:lnTo>
                  <a:pt x="178067" y="269508"/>
                </a:lnTo>
                <a:lnTo>
                  <a:pt x="341697" y="231007"/>
                </a:lnTo>
                <a:lnTo>
                  <a:pt x="534202" y="192505"/>
                </a:lnTo>
                <a:lnTo>
                  <a:pt x="741145" y="144379"/>
                </a:lnTo>
                <a:lnTo>
                  <a:pt x="813334" y="110691"/>
                </a:lnTo>
                <a:lnTo>
                  <a:pt x="1029903" y="48127"/>
                </a:lnTo>
                <a:lnTo>
                  <a:pt x="1188720" y="0"/>
                </a:lnTo>
                <a:lnTo>
                  <a:pt x="1318661" y="0"/>
                </a:lnTo>
                <a:lnTo>
                  <a:pt x="1309036" y="182880"/>
                </a:lnTo>
                <a:lnTo>
                  <a:pt x="1304223" y="269508"/>
                </a:lnTo>
                <a:lnTo>
                  <a:pt x="1304223" y="293571"/>
                </a:lnTo>
                <a:lnTo>
                  <a:pt x="1246471" y="303196"/>
                </a:lnTo>
                <a:lnTo>
                  <a:pt x="1078029" y="259882"/>
                </a:lnTo>
                <a:lnTo>
                  <a:pt x="601579" y="385011"/>
                </a:lnTo>
                <a:lnTo>
                  <a:pt x="332071" y="447575"/>
                </a:lnTo>
                <a:lnTo>
                  <a:pt x="173254" y="423512"/>
                </a:lnTo>
                <a:lnTo>
                  <a:pt x="0" y="336884"/>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Freeform: Shape 15">
            <a:extLst>
              <a:ext uri="{FF2B5EF4-FFF2-40B4-BE49-F238E27FC236}">
                <a16:creationId xmlns:a16="http://schemas.microsoft.com/office/drawing/2014/main" id="{794B5717-F0AF-4064-B09B-BDC9FADF10F5}"/>
              </a:ext>
            </a:extLst>
          </p:cNvPr>
          <p:cNvSpPr/>
          <p:nvPr/>
        </p:nvSpPr>
        <p:spPr>
          <a:xfrm>
            <a:off x="9172876" y="1934678"/>
            <a:ext cx="683393" cy="360947"/>
          </a:xfrm>
          <a:custGeom>
            <a:avLst/>
            <a:gdLst>
              <a:gd name="connsiteX0" fmla="*/ 240631 w 683393"/>
              <a:gd name="connsiteY0" fmla="*/ 327259 h 360947"/>
              <a:gd name="connsiteX1" fmla="*/ 77002 w 683393"/>
              <a:gd name="connsiteY1" fmla="*/ 356135 h 360947"/>
              <a:gd name="connsiteX2" fmla="*/ 0 w 683393"/>
              <a:gd name="connsiteY2" fmla="*/ 360947 h 360947"/>
              <a:gd name="connsiteX3" fmla="*/ 67377 w 683393"/>
              <a:gd name="connsiteY3" fmla="*/ 216568 h 360947"/>
              <a:gd name="connsiteX4" fmla="*/ 72189 w 683393"/>
              <a:gd name="connsiteY4" fmla="*/ 110690 h 360947"/>
              <a:gd name="connsiteX5" fmla="*/ 341697 w 683393"/>
              <a:gd name="connsiteY5" fmla="*/ 0 h 360947"/>
              <a:gd name="connsiteX6" fmla="*/ 341697 w 683393"/>
              <a:gd name="connsiteY6" fmla="*/ 0 h 360947"/>
              <a:gd name="connsiteX7" fmla="*/ 683393 w 683393"/>
              <a:gd name="connsiteY7" fmla="*/ 125128 h 360947"/>
              <a:gd name="connsiteX8" fmla="*/ 437949 w 683393"/>
              <a:gd name="connsiteY8" fmla="*/ 202130 h 360947"/>
              <a:gd name="connsiteX9" fmla="*/ 240631 w 683393"/>
              <a:gd name="connsiteY9" fmla="*/ 327259 h 36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393" h="360947">
                <a:moveTo>
                  <a:pt x="240631" y="327259"/>
                </a:moveTo>
                <a:lnTo>
                  <a:pt x="77002" y="356135"/>
                </a:lnTo>
                <a:lnTo>
                  <a:pt x="0" y="360947"/>
                </a:lnTo>
                <a:lnTo>
                  <a:pt x="67377" y="216568"/>
                </a:lnTo>
                <a:lnTo>
                  <a:pt x="72189" y="110690"/>
                </a:lnTo>
                <a:lnTo>
                  <a:pt x="341697" y="0"/>
                </a:lnTo>
                <a:lnTo>
                  <a:pt x="341697" y="0"/>
                </a:lnTo>
                <a:lnTo>
                  <a:pt x="683393" y="125128"/>
                </a:lnTo>
                <a:lnTo>
                  <a:pt x="437949" y="202130"/>
                </a:lnTo>
                <a:lnTo>
                  <a:pt x="240631" y="3272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Freeform: Shape 12">
            <a:extLst>
              <a:ext uri="{FF2B5EF4-FFF2-40B4-BE49-F238E27FC236}">
                <a16:creationId xmlns:a16="http://schemas.microsoft.com/office/drawing/2014/main" id="{D61F5713-2158-4109-9EB1-4582CF0F514C}"/>
              </a:ext>
            </a:extLst>
          </p:cNvPr>
          <p:cNvSpPr/>
          <p:nvPr/>
        </p:nvSpPr>
        <p:spPr>
          <a:xfrm>
            <a:off x="9395790" y="1849812"/>
            <a:ext cx="1354498" cy="426014"/>
          </a:xfrm>
          <a:custGeom>
            <a:avLst/>
            <a:gdLst>
              <a:gd name="connsiteX0" fmla="*/ 931 w 1400276"/>
              <a:gd name="connsiteY0" fmla="*/ 407313 h 409639"/>
              <a:gd name="connsiteX1" fmla="*/ 337815 w 1400276"/>
              <a:gd name="connsiteY1" fmla="*/ 234058 h 409639"/>
              <a:gd name="connsiteX2" fmla="*/ 573634 w 1400276"/>
              <a:gd name="connsiteY2" fmla="*/ 171494 h 409639"/>
              <a:gd name="connsiteX3" fmla="*/ 828704 w 1400276"/>
              <a:gd name="connsiteY3" fmla="*/ 104117 h 409639"/>
              <a:gd name="connsiteX4" fmla="*/ 924956 w 1400276"/>
              <a:gd name="connsiteY4" fmla="*/ 80054 h 409639"/>
              <a:gd name="connsiteX5" fmla="*/ 1155963 w 1400276"/>
              <a:gd name="connsiteY5" fmla="*/ 7865 h 409639"/>
              <a:gd name="connsiteX6" fmla="*/ 1266653 w 1400276"/>
              <a:gd name="connsiteY6" fmla="*/ 7865 h 409639"/>
              <a:gd name="connsiteX7" fmla="*/ 1396594 w 1400276"/>
              <a:gd name="connsiteY7" fmla="*/ 60804 h 409639"/>
              <a:gd name="connsiteX8" fmla="*/ 1112649 w 1400276"/>
              <a:gd name="connsiteY8" fmla="*/ 137806 h 409639"/>
              <a:gd name="connsiteX9" fmla="*/ 823891 w 1400276"/>
              <a:gd name="connsiteY9" fmla="*/ 219621 h 409639"/>
              <a:gd name="connsiteX10" fmla="*/ 660262 w 1400276"/>
              <a:gd name="connsiteY10" fmla="*/ 262934 h 409639"/>
              <a:gd name="connsiteX11" fmla="*/ 520695 w 1400276"/>
              <a:gd name="connsiteY11" fmla="*/ 286997 h 409639"/>
              <a:gd name="connsiteX12" fmla="*/ 405192 w 1400276"/>
              <a:gd name="connsiteY12" fmla="*/ 286997 h 409639"/>
              <a:gd name="connsiteX13" fmla="*/ 241563 w 1400276"/>
              <a:gd name="connsiteY13" fmla="*/ 330311 h 409639"/>
              <a:gd name="connsiteX14" fmla="*/ 931 w 1400276"/>
              <a:gd name="connsiteY14" fmla="*/ 407313 h 409639"/>
              <a:gd name="connsiteX0" fmla="*/ 1187 w 1354498"/>
              <a:gd name="connsiteY0" fmla="*/ 424053 h 426014"/>
              <a:gd name="connsiteX1" fmla="*/ 292037 w 1354498"/>
              <a:gd name="connsiteY1" fmla="*/ 234058 h 426014"/>
              <a:gd name="connsiteX2" fmla="*/ 527856 w 1354498"/>
              <a:gd name="connsiteY2" fmla="*/ 171494 h 426014"/>
              <a:gd name="connsiteX3" fmla="*/ 782926 w 1354498"/>
              <a:gd name="connsiteY3" fmla="*/ 104117 h 426014"/>
              <a:gd name="connsiteX4" fmla="*/ 879178 w 1354498"/>
              <a:gd name="connsiteY4" fmla="*/ 80054 h 426014"/>
              <a:gd name="connsiteX5" fmla="*/ 1110185 w 1354498"/>
              <a:gd name="connsiteY5" fmla="*/ 7865 h 426014"/>
              <a:gd name="connsiteX6" fmla="*/ 1220875 w 1354498"/>
              <a:gd name="connsiteY6" fmla="*/ 7865 h 426014"/>
              <a:gd name="connsiteX7" fmla="*/ 1350816 w 1354498"/>
              <a:gd name="connsiteY7" fmla="*/ 60804 h 426014"/>
              <a:gd name="connsiteX8" fmla="*/ 1066871 w 1354498"/>
              <a:gd name="connsiteY8" fmla="*/ 137806 h 426014"/>
              <a:gd name="connsiteX9" fmla="*/ 778113 w 1354498"/>
              <a:gd name="connsiteY9" fmla="*/ 219621 h 426014"/>
              <a:gd name="connsiteX10" fmla="*/ 614484 w 1354498"/>
              <a:gd name="connsiteY10" fmla="*/ 262934 h 426014"/>
              <a:gd name="connsiteX11" fmla="*/ 474917 w 1354498"/>
              <a:gd name="connsiteY11" fmla="*/ 286997 h 426014"/>
              <a:gd name="connsiteX12" fmla="*/ 359414 w 1354498"/>
              <a:gd name="connsiteY12" fmla="*/ 286997 h 426014"/>
              <a:gd name="connsiteX13" fmla="*/ 195785 w 1354498"/>
              <a:gd name="connsiteY13" fmla="*/ 330311 h 426014"/>
              <a:gd name="connsiteX14" fmla="*/ 1187 w 1354498"/>
              <a:gd name="connsiteY14" fmla="*/ 424053 h 42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4498" h="426014">
                <a:moveTo>
                  <a:pt x="1187" y="424053"/>
                </a:moveTo>
                <a:cubicBezTo>
                  <a:pt x="17229" y="408011"/>
                  <a:pt x="204259" y="276151"/>
                  <a:pt x="292037" y="234058"/>
                </a:cubicBezTo>
                <a:cubicBezTo>
                  <a:pt x="379815" y="191965"/>
                  <a:pt x="527856" y="171494"/>
                  <a:pt x="527856" y="171494"/>
                </a:cubicBezTo>
                <a:lnTo>
                  <a:pt x="782926" y="104117"/>
                </a:lnTo>
                <a:cubicBezTo>
                  <a:pt x="841480" y="88877"/>
                  <a:pt x="824635" y="96096"/>
                  <a:pt x="879178" y="80054"/>
                </a:cubicBezTo>
                <a:cubicBezTo>
                  <a:pt x="933721" y="64012"/>
                  <a:pt x="1053236" y="19896"/>
                  <a:pt x="1110185" y="7865"/>
                </a:cubicBezTo>
                <a:cubicBezTo>
                  <a:pt x="1167134" y="-4166"/>
                  <a:pt x="1180770" y="-958"/>
                  <a:pt x="1220875" y="7865"/>
                </a:cubicBezTo>
                <a:cubicBezTo>
                  <a:pt x="1260980" y="16688"/>
                  <a:pt x="1376483" y="39147"/>
                  <a:pt x="1350816" y="60804"/>
                </a:cubicBezTo>
                <a:cubicBezTo>
                  <a:pt x="1325149" y="82461"/>
                  <a:pt x="1066871" y="137806"/>
                  <a:pt x="1066871" y="137806"/>
                </a:cubicBezTo>
                <a:lnTo>
                  <a:pt x="778113" y="219621"/>
                </a:lnTo>
                <a:cubicBezTo>
                  <a:pt x="702715" y="240476"/>
                  <a:pt x="665017" y="251705"/>
                  <a:pt x="614484" y="262934"/>
                </a:cubicBezTo>
                <a:cubicBezTo>
                  <a:pt x="563951" y="274163"/>
                  <a:pt x="517429" y="282987"/>
                  <a:pt x="474917" y="286997"/>
                </a:cubicBezTo>
                <a:cubicBezTo>
                  <a:pt x="432405" y="291007"/>
                  <a:pt x="405936" y="279778"/>
                  <a:pt x="359414" y="286997"/>
                </a:cubicBezTo>
                <a:cubicBezTo>
                  <a:pt x="312892" y="294216"/>
                  <a:pt x="255490" y="307468"/>
                  <a:pt x="195785" y="330311"/>
                </a:cubicBezTo>
                <a:cubicBezTo>
                  <a:pt x="136081" y="353154"/>
                  <a:pt x="-14855" y="440095"/>
                  <a:pt x="1187" y="42405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Freeform: Shape 13">
            <a:extLst>
              <a:ext uri="{FF2B5EF4-FFF2-40B4-BE49-F238E27FC236}">
                <a16:creationId xmlns:a16="http://schemas.microsoft.com/office/drawing/2014/main" id="{E39C4789-147C-4640-AAA7-A0D1137983DC}"/>
              </a:ext>
            </a:extLst>
          </p:cNvPr>
          <p:cNvSpPr/>
          <p:nvPr/>
        </p:nvSpPr>
        <p:spPr>
          <a:xfrm>
            <a:off x="8085221" y="2228248"/>
            <a:ext cx="423512" cy="226194"/>
          </a:xfrm>
          <a:custGeom>
            <a:avLst/>
            <a:gdLst>
              <a:gd name="connsiteX0" fmla="*/ 0 w 423512"/>
              <a:gd name="connsiteY0" fmla="*/ 154005 h 226194"/>
              <a:gd name="connsiteX1" fmla="*/ 332072 w 423512"/>
              <a:gd name="connsiteY1" fmla="*/ 0 h 226194"/>
              <a:gd name="connsiteX2" fmla="*/ 413886 w 423512"/>
              <a:gd name="connsiteY2" fmla="*/ 19251 h 226194"/>
              <a:gd name="connsiteX3" fmla="*/ 423512 w 423512"/>
              <a:gd name="connsiteY3" fmla="*/ 52939 h 226194"/>
              <a:gd name="connsiteX4" fmla="*/ 409074 w 423512"/>
              <a:gd name="connsiteY4" fmla="*/ 206944 h 226194"/>
              <a:gd name="connsiteX5" fmla="*/ 250257 w 423512"/>
              <a:gd name="connsiteY5" fmla="*/ 221381 h 226194"/>
              <a:gd name="connsiteX6" fmla="*/ 91440 w 423512"/>
              <a:gd name="connsiteY6" fmla="*/ 226194 h 226194"/>
              <a:gd name="connsiteX7" fmla="*/ 0 w 423512"/>
              <a:gd name="connsiteY7" fmla="*/ 154005 h 22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12" h="226194">
                <a:moveTo>
                  <a:pt x="0" y="154005"/>
                </a:moveTo>
                <a:lnTo>
                  <a:pt x="332072" y="0"/>
                </a:lnTo>
                <a:lnTo>
                  <a:pt x="413886" y="19251"/>
                </a:lnTo>
                <a:lnTo>
                  <a:pt x="423512" y="52939"/>
                </a:lnTo>
                <a:lnTo>
                  <a:pt x="409074" y="206944"/>
                </a:lnTo>
                <a:lnTo>
                  <a:pt x="250257" y="221381"/>
                </a:lnTo>
                <a:lnTo>
                  <a:pt x="91440" y="226194"/>
                </a:lnTo>
                <a:lnTo>
                  <a:pt x="0" y="1540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Freeform: Shape 2">
            <a:extLst>
              <a:ext uri="{FF2B5EF4-FFF2-40B4-BE49-F238E27FC236}">
                <a16:creationId xmlns:a16="http://schemas.microsoft.com/office/drawing/2014/main" id="{8864C9F4-9523-4C5F-BBE1-BBD8D4DBF239}"/>
              </a:ext>
            </a:extLst>
          </p:cNvPr>
          <p:cNvSpPr/>
          <p:nvPr/>
        </p:nvSpPr>
        <p:spPr>
          <a:xfrm>
            <a:off x="8306602" y="1804737"/>
            <a:ext cx="1564105" cy="462012"/>
          </a:xfrm>
          <a:custGeom>
            <a:avLst/>
            <a:gdLst>
              <a:gd name="connsiteX0" fmla="*/ 0 w 1564105"/>
              <a:gd name="connsiteY0" fmla="*/ 404261 h 462012"/>
              <a:gd name="connsiteX1" fmla="*/ 144379 w 1564105"/>
              <a:gd name="connsiteY1" fmla="*/ 462012 h 462012"/>
              <a:gd name="connsiteX2" fmla="*/ 428324 w 1564105"/>
              <a:gd name="connsiteY2" fmla="*/ 437949 h 462012"/>
              <a:gd name="connsiteX3" fmla="*/ 697832 w 1564105"/>
              <a:gd name="connsiteY3" fmla="*/ 351322 h 462012"/>
              <a:gd name="connsiteX4" fmla="*/ 933651 w 1564105"/>
              <a:gd name="connsiteY4" fmla="*/ 274320 h 462012"/>
              <a:gd name="connsiteX5" fmla="*/ 1155032 w 1564105"/>
              <a:gd name="connsiteY5" fmla="*/ 202130 h 462012"/>
              <a:gd name="connsiteX6" fmla="*/ 1284973 w 1564105"/>
              <a:gd name="connsiteY6" fmla="*/ 129941 h 462012"/>
              <a:gd name="connsiteX7" fmla="*/ 1564105 w 1564105"/>
              <a:gd name="connsiteY7" fmla="*/ 33688 h 462012"/>
              <a:gd name="connsiteX8" fmla="*/ 1429352 w 1564105"/>
              <a:gd name="connsiteY8" fmla="*/ 43314 h 462012"/>
              <a:gd name="connsiteX9" fmla="*/ 1386038 w 1564105"/>
              <a:gd name="connsiteY9" fmla="*/ 19250 h 462012"/>
              <a:gd name="connsiteX10" fmla="*/ 1342724 w 1564105"/>
              <a:gd name="connsiteY10" fmla="*/ 0 h 462012"/>
              <a:gd name="connsiteX11" fmla="*/ 1260910 w 1564105"/>
              <a:gd name="connsiteY11" fmla="*/ 0 h 462012"/>
              <a:gd name="connsiteX12" fmla="*/ 885524 w 1564105"/>
              <a:gd name="connsiteY12" fmla="*/ 115503 h 462012"/>
              <a:gd name="connsiteX13" fmla="*/ 567891 w 1564105"/>
              <a:gd name="connsiteY13" fmla="*/ 216568 h 462012"/>
              <a:gd name="connsiteX14" fmla="*/ 288758 w 1564105"/>
              <a:gd name="connsiteY14" fmla="*/ 317634 h 462012"/>
              <a:gd name="connsiteX15" fmla="*/ 0 w 1564105"/>
              <a:gd name="connsiteY15" fmla="*/ 404261 h 46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4105" h="462012">
                <a:moveTo>
                  <a:pt x="0" y="404261"/>
                </a:moveTo>
                <a:lnTo>
                  <a:pt x="144379" y="462012"/>
                </a:lnTo>
                <a:lnTo>
                  <a:pt x="428324" y="437949"/>
                </a:lnTo>
                <a:lnTo>
                  <a:pt x="697832" y="351322"/>
                </a:lnTo>
                <a:lnTo>
                  <a:pt x="933651" y="274320"/>
                </a:lnTo>
                <a:lnTo>
                  <a:pt x="1155032" y="202130"/>
                </a:lnTo>
                <a:lnTo>
                  <a:pt x="1284973" y="129941"/>
                </a:lnTo>
                <a:lnTo>
                  <a:pt x="1564105" y="33688"/>
                </a:lnTo>
                <a:lnTo>
                  <a:pt x="1429352" y="43314"/>
                </a:lnTo>
                <a:lnTo>
                  <a:pt x="1386038" y="19250"/>
                </a:lnTo>
                <a:lnTo>
                  <a:pt x="1342724" y="0"/>
                </a:lnTo>
                <a:lnTo>
                  <a:pt x="1260910" y="0"/>
                </a:lnTo>
                <a:lnTo>
                  <a:pt x="885524" y="115503"/>
                </a:lnTo>
                <a:lnTo>
                  <a:pt x="567891" y="216568"/>
                </a:lnTo>
                <a:lnTo>
                  <a:pt x="288758" y="317634"/>
                </a:lnTo>
                <a:lnTo>
                  <a:pt x="0" y="40426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Freeform: Shape 1">
            <a:extLst>
              <a:ext uri="{FF2B5EF4-FFF2-40B4-BE49-F238E27FC236}">
                <a16:creationId xmlns:a16="http://schemas.microsoft.com/office/drawing/2014/main" id="{E0E50D61-FC26-4678-9E74-D9309E6C5DC9}"/>
              </a:ext>
            </a:extLst>
          </p:cNvPr>
          <p:cNvSpPr/>
          <p:nvPr/>
        </p:nvSpPr>
        <p:spPr>
          <a:xfrm>
            <a:off x="7223693" y="2318246"/>
            <a:ext cx="957926" cy="168895"/>
          </a:xfrm>
          <a:custGeom>
            <a:avLst/>
            <a:gdLst>
              <a:gd name="connsiteX0" fmla="*/ 9692 w 957926"/>
              <a:gd name="connsiteY0" fmla="*/ 165072 h 168895"/>
              <a:gd name="connsiteX1" fmla="*/ 105945 w 957926"/>
              <a:gd name="connsiteY1" fmla="*/ 73632 h 168895"/>
              <a:gd name="connsiteX2" fmla="*/ 235886 w 957926"/>
              <a:gd name="connsiteY2" fmla="*/ 39943 h 168895"/>
              <a:gd name="connsiteX3" fmla="*/ 389890 w 957926"/>
              <a:gd name="connsiteY3" fmla="*/ 78445 h 168895"/>
              <a:gd name="connsiteX4" fmla="*/ 539082 w 957926"/>
              <a:gd name="connsiteY4" fmla="*/ 49569 h 168895"/>
              <a:gd name="connsiteX5" fmla="*/ 630522 w 957926"/>
              <a:gd name="connsiteY5" fmla="*/ 25506 h 168895"/>
              <a:gd name="connsiteX6" fmla="*/ 760463 w 957926"/>
              <a:gd name="connsiteY6" fmla="*/ 15880 h 168895"/>
              <a:gd name="connsiteX7" fmla="*/ 832652 w 957926"/>
              <a:gd name="connsiteY7" fmla="*/ 1442 h 168895"/>
              <a:gd name="connsiteX8" fmla="*/ 928905 w 957926"/>
              <a:gd name="connsiteY8" fmla="*/ 54381 h 168895"/>
              <a:gd name="connsiteX9" fmla="*/ 938530 w 957926"/>
              <a:gd name="connsiteY9" fmla="*/ 97695 h 168895"/>
              <a:gd name="connsiteX10" fmla="*/ 904842 w 957926"/>
              <a:gd name="connsiteY10" fmla="*/ 131383 h 168895"/>
              <a:gd name="connsiteX11" fmla="*/ 351389 w 957926"/>
              <a:gd name="connsiteY11" fmla="*/ 150634 h 168895"/>
              <a:gd name="connsiteX12" fmla="*/ 9692 w 957926"/>
              <a:gd name="connsiteY12" fmla="*/ 165072 h 16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7926" h="168895">
                <a:moveTo>
                  <a:pt x="9692" y="165072"/>
                </a:moveTo>
                <a:cubicBezTo>
                  <a:pt x="-31215" y="152238"/>
                  <a:pt x="68246" y="94487"/>
                  <a:pt x="105945" y="73632"/>
                </a:cubicBezTo>
                <a:cubicBezTo>
                  <a:pt x="143644" y="52777"/>
                  <a:pt x="188562" y="39141"/>
                  <a:pt x="235886" y="39943"/>
                </a:cubicBezTo>
                <a:cubicBezTo>
                  <a:pt x="283210" y="40745"/>
                  <a:pt x="339357" y="76841"/>
                  <a:pt x="389890" y="78445"/>
                </a:cubicBezTo>
                <a:cubicBezTo>
                  <a:pt x="440423" y="80049"/>
                  <a:pt x="498977" y="58392"/>
                  <a:pt x="539082" y="49569"/>
                </a:cubicBezTo>
                <a:cubicBezTo>
                  <a:pt x="579187" y="40746"/>
                  <a:pt x="593625" y="31121"/>
                  <a:pt x="630522" y="25506"/>
                </a:cubicBezTo>
                <a:cubicBezTo>
                  <a:pt x="667419" y="19891"/>
                  <a:pt x="726775" y="19891"/>
                  <a:pt x="760463" y="15880"/>
                </a:cubicBezTo>
                <a:cubicBezTo>
                  <a:pt x="794151" y="11869"/>
                  <a:pt x="804578" y="-4975"/>
                  <a:pt x="832652" y="1442"/>
                </a:cubicBezTo>
                <a:cubicBezTo>
                  <a:pt x="860726" y="7859"/>
                  <a:pt x="911259" y="38339"/>
                  <a:pt x="928905" y="54381"/>
                </a:cubicBezTo>
                <a:cubicBezTo>
                  <a:pt x="946551" y="70423"/>
                  <a:pt x="942541" y="84861"/>
                  <a:pt x="938530" y="97695"/>
                </a:cubicBezTo>
                <a:cubicBezTo>
                  <a:pt x="934519" y="110529"/>
                  <a:pt x="1002699" y="122560"/>
                  <a:pt x="904842" y="131383"/>
                </a:cubicBezTo>
                <a:cubicBezTo>
                  <a:pt x="806985" y="140206"/>
                  <a:pt x="494966" y="146623"/>
                  <a:pt x="351389" y="150634"/>
                </a:cubicBezTo>
                <a:cubicBezTo>
                  <a:pt x="207812" y="154645"/>
                  <a:pt x="50599" y="177906"/>
                  <a:pt x="9692" y="16507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Freeform: Shape 17">
            <a:extLst>
              <a:ext uri="{FF2B5EF4-FFF2-40B4-BE49-F238E27FC236}">
                <a16:creationId xmlns:a16="http://schemas.microsoft.com/office/drawing/2014/main" id="{EA1F4E81-5FD1-4562-8DB5-77CC27C02F48}"/>
              </a:ext>
            </a:extLst>
          </p:cNvPr>
          <p:cNvSpPr/>
          <p:nvPr/>
        </p:nvSpPr>
        <p:spPr>
          <a:xfrm>
            <a:off x="6183185" y="2954537"/>
            <a:ext cx="458247" cy="433137"/>
          </a:xfrm>
          <a:custGeom>
            <a:avLst/>
            <a:gdLst>
              <a:gd name="connsiteX0" fmla="*/ 234355 w 458247"/>
              <a:gd name="connsiteY0" fmla="*/ 0 h 433137"/>
              <a:gd name="connsiteX1" fmla="*/ 458247 w 458247"/>
              <a:gd name="connsiteY1" fmla="*/ 66959 h 433137"/>
              <a:gd name="connsiteX2" fmla="*/ 184136 w 458247"/>
              <a:gd name="connsiteY2" fmla="*/ 399658 h 433137"/>
              <a:gd name="connsiteX3" fmla="*/ 146472 w 458247"/>
              <a:gd name="connsiteY3" fmla="*/ 433137 h 433137"/>
              <a:gd name="connsiteX4" fmla="*/ 0 w 458247"/>
              <a:gd name="connsiteY4" fmla="*/ 282481 h 433137"/>
              <a:gd name="connsiteX5" fmla="*/ 150657 w 458247"/>
              <a:gd name="connsiteY5" fmla="*/ 121362 h 433137"/>
              <a:gd name="connsiteX6" fmla="*/ 234355 w 458247"/>
              <a:gd name="connsiteY6" fmla="*/ 0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47" h="433137">
                <a:moveTo>
                  <a:pt x="234355" y="0"/>
                </a:moveTo>
                <a:lnTo>
                  <a:pt x="458247" y="66959"/>
                </a:lnTo>
                <a:lnTo>
                  <a:pt x="184136" y="399658"/>
                </a:lnTo>
                <a:lnTo>
                  <a:pt x="146472" y="433137"/>
                </a:lnTo>
                <a:lnTo>
                  <a:pt x="0" y="282481"/>
                </a:lnTo>
                <a:lnTo>
                  <a:pt x="150657" y="121362"/>
                </a:lnTo>
                <a:lnTo>
                  <a:pt x="234355"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Freeform: Shape 22">
            <a:extLst>
              <a:ext uri="{FF2B5EF4-FFF2-40B4-BE49-F238E27FC236}">
                <a16:creationId xmlns:a16="http://schemas.microsoft.com/office/drawing/2014/main" id="{0C8EE783-B22C-4FAE-ACE2-9BC612993BAC}"/>
              </a:ext>
            </a:extLst>
          </p:cNvPr>
          <p:cNvSpPr/>
          <p:nvPr/>
        </p:nvSpPr>
        <p:spPr>
          <a:xfrm>
            <a:off x="1751527" y="6046631"/>
            <a:ext cx="560231" cy="276896"/>
          </a:xfrm>
          <a:custGeom>
            <a:avLst/>
            <a:gdLst>
              <a:gd name="connsiteX0" fmla="*/ 386366 w 560231"/>
              <a:gd name="connsiteY0" fmla="*/ 270456 h 276896"/>
              <a:gd name="connsiteX1" fmla="*/ 560231 w 560231"/>
              <a:gd name="connsiteY1" fmla="*/ 0 h 276896"/>
              <a:gd name="connsiteX2" fmla="*/ 296214 w 560231"/>
              <a:gd name="connsiteY2" fmla="*/ 38637 h 276896"/>
              <a:gd name="connsiteX3" fmla="*/ 77273 w 560231"/>
              <a:gd name="connsiteY3" fmla="*/ 51515 h 276896"/>
              <a:gd name="connsiteX4" fmla="*/ 0 w 560231"/>
              <a:gd name="connsiteY4" fmla="*/ 264017 h 276896"/>
              <a:gd name="connsiteX5" fmla="*/ 148107 w 560231"/>
              <a:gd name="connsiteY5" fmla="*/ 276896 h 276896"/>
              <a:gd name="connsiteX6" fmla="*/ 386366 w 560231"/>
              <a:gd name="connsiteY6" fmla="*/ 270456 h 27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31" h="276896">
                <a:moveTo>
                  <a:pt x="386366" y="270456"/>
                </a:moveTo>
                <a:lnTo>
                  <a:pt x="560231" y="0"/>
                </a:lnTo>
                <a:lnTo>
                  <a:pt x="296214" y="38637"/>
                </a:lnTo>
                <a:lnTo>
                  <a:pt x="77273" y="51515"/>
                </a:lnTo>
                <a:lnTo>
                  <a:pt x="0" y="264017"/>
                </a:lnTo>
                <a:lnTo>
                  <a:pt x="148107" y="276896"/>
                </a:lnTo>
                <a:lnTo>
                  <a:pt x="386366" y="2704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Freeform: Shape 23">
            <a:extLst>
              <a:ext uri="{FF2B5EF4-FFF2-40B4-BE49-F238E27FC236}">
                <a16:creationId xmlns:a16="http://schemas.microsoft.com/office/drawing/2014/main" id="{05D709AA-AF8F-4722-B032-D0556A4650F6}"/>
              </a:ext>
            </a:extLst>
          </p:cNvPr>
          <p:cNvSpPr/>
          <p:nvPr/>
        </p:nvSpPr>
        <p:spPr>
          <a:xfrm>
            <a:off x="5093594" y="4069724"/>
            <a:ext cx="560231" cy="605307"/>
          </a:xfrm>
          <a:custGeom>
            <a:avLst/>
            <a:gdLst>
              <a:gd name="connsiteX0" fmla="*/ 560231 w 560231"/>
              <a:gd name="connsiteY0" fmla="*/ 0 h 605307"/>
              <a:gd name="connsiteX1" fmla="*/ 302654 w 560231"/>
              <a:gd name="connsiteY1" fmla="*/ 6439 h 605307"/>
              <a:gd name="connsiteX2" fmla="*/ 180305 w 560231"/>
              <a:gd name="connsiteY2" fmla="*/ 193183 h 605307"/>
              <a:gd name="connsiteX3" fmla="*/ 70834 w 560231"/>
              <a:gd name="connsiteY3" fmla="*/ 341290 h 605307"/>
              <a:gd name="connsiteX4" fmla="*/ 0 w 560231"/>
              <a:gd name="connsiteY4" fmla="*/ 437882 h 605307"/>
              <a:gd name="connsiteX5" fmla="*/ 141668 w 560231"/>
              <a:gd name="connsiteY5" fmla="*/ 502276 h 605307"/>
              <a:gd name="connsiteX6" fmla="*/ 160986 w 560231"/>
              <a:gd name="connsiteY6" fmla="*/ 605307 h 605307"/>
              <a:gd name="connsiteX7" fmla="*/ 276896 w 560231"/>
              <a:gd name="connsiteY7" fmla="*/ 444321 h 605307"/>
              <a:gd name="connsiteX8" fmla="*/ 354169 w 560231"/>
              <a:gd name="connsiteY8" fmla="*/ 315532 h 605307"/>
              <a:gd name="connsiteX9" fmla="*/ 495837 w 560231"/>
              <a:gd name="connsiteY9" fmla="*/ 173865 h 605307"/>
              <a:gd name="connsiteX10" fmla="*/ 515155 w 560231"/>
              <a:gd name="connsiteY10" fmla="*/ 141668 h 605307"/>
              <a:gd name="connsiteX11" fmla="*/ 560231 w 560231"/>
              <a:gd name="connsiteY11" fmla="*/ 0 h 6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231" h="605307">
                <a:moveTo>
                  <a:pt x="560231" y="0"/>
                </a:moveTo>
                <a:lnTo>
                  <a:pt x="302654" y="6439"/>
                </a:lnTo>
                <a:lnTo>
                  <a:pt x="180305" y="193183"/>
                </a:lnTo>
                <a:lnTo>
                  <a:pt x="70834" y="341290"/>
                </a:lnTo>
                <a:lnTo>
                  <a:pt x="0" y="437882"/>
                </a:lnTo>
                <a:lnTo>
                  <a:pt x="141668" y="502276"/>
                </a:lnTo>
                <a:lnTo>
                  <a:pt x="160986" y="605307"/>
                </a:lnTo>
                <a:lnTo>
                  <a:pt x="276896" y="444321"/>
                </a:lnTo>
                <a:lnTo>
                  <a:pt x="354169" y="315532"/>
                </a:lnTo>
                <a:lnTo>
                  <a:pt x="495837" y="173865"/>
                </a:lnTo>
                <a:lnTo>
                  <a:pt x="515155" y="141668"/>
                </a:lnTo>
                <a:lnTo>
                  <a:pt x="560231"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Freeform: Shape 18">
            <a:extLst>
              <a:ext uri="{FF2B5EF4-FFF2-40B4-BE49-F238E27FC236}">
                <a16:creationId xmlns:a16="http://schemas.microsoft.com/office/drawing/2014/main" id="{5208310A-FB15-406F-B263-4051BC5364D1}"/>
              </a:ext>
            </a:extLst>
          </p:cNvPr>
          <p:cNvSpPr/>
          <p:nvPr/>
        </p:nvSpPr>
        <p:spPr>
          <a:xfrm>
            <a:off x="5595207" y="3220278"/>
            <a:ext cx="742820" cy="993913"/>
          </a:xfrm>
          <a:custGeom>
            <a:avLst/>
            <a:gdLst>
              <a:gd name="connsiteX0" fmla="*/ 590071 w 742820"/>
              <a:gd name="connsiteY0" fmla="*/ 0 h 993913"/>
              <a:gd name="connsiteX1" fmla="*/ 295036 w 742820"/>
              <a:gd name="connsiteY1" fmla="*/ 318052 h 993913"/>
              <a:gd name="connsiteX2" fmla="*/ 52312 w 742820"/>
              <a:gd name="connsiteY2" fmla="*/ 571239 h 993913"/>
              <a:gd name="connsiteX3" fmla="*/ 60681 w 742820"/>
              <a:gd name="connsiteY3" fmla="*/ 717710 h 993913"/>
              <a:gd name="connsiteX4" fmla="*/ 0 w 742820"/>
              <a:gd name="connsiteY4" fmla="*/ 845349 h 993913"/>
              <a:gd name="connsiteX5" fmla="*/ 8370 w 742820"/>
              <a:gd name="connsiteY5" fmla="*/ 993913 h 993913"/>
              <a:gd name="connsiteX6" fmla="*/ 165304 w 742820"/>
              <a:gd name="connsiteY6" fmla="*/ 847442 h 993913"/>
              <a:gd name="connsiteX7" fmla="*/ 288758 w 742820"/>
              <a:gd name="connsiteY7" fmla="*/ 734450 h 993913"/>
              <a:gd name="connsiteX8" fmla="*/ 405935 w 742820"/>
              <a:gd name="connsiteY8" fmla="*/ 575424 h 993913"/>
              <a:gd name="connsiteX9" fmla="*/ 556592 w 742820"/>
              <a:gd name="connsiteY9" fmla="*/ 397565 h 993913"/>
              <a:gd name="connsiteX10" fmla="*/ 742820 w 742820"/>
              <a:gd name="connsiteY10" fmla="*/ 163211 h 993913"/>
              <a:gd name="connsiteX11" fmla="*/ 590071 w 742820"/>
              <a:gd name="connsiteY11" fmla="*/ 0 h 99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820" h="993913">
                <a:moveTo>
                  <a:pt x="590071" y="0"/>
                </a:moveTo>
                <a:lnTo>
                  <a:pt x="295036" y="318052"/>
                </a:lnTo>
                <a:lnTo>
                  <a:pt x="52312" y="571239"/>
                </a:lnTo>
                <a:lnTo>
                  <a:pt x="60681" y="717710"/>
                </a:lnTo>
                <a:lnTo>
                  <a:pt x="0" y="845349"/>
                </a:lnTo>
                <a:lnTo>
                  <a:pt x="8370" y="993913"/>
                </a:lnTo>
                <a:lnTo>
                  <a:pt x="165304" y="847442"/>
                </a:lnTo>
                <a:lnTo>
                  <a:pt x="288758" y="734450"/>
                </a:lnTo>
                <a:lnTo>
                  <a:pt x="405935" y="575424"/>
                </a:lnTo>
                <a:lnTo>
                  <a:pt x="556592" y="397565"/>
                </a:lnTo>
                <a:lnTo>
                  <a:pt x="742820" y="163211"/>
                </a:lnTo>
                <a:lnTo>
                  <a:pt x="59007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Freeform: Shape 24">
            <a:extLst>
              <a:ext uri="{FF2B5EF4-FFF2-40B4-BE49-F238E27FC236}">
                <a16:creationId xmlns:a16="http://schemas.microsoft.com/office/drawing/2014/main" id="{BAED6A50-3807-4304-942F-22231E8B78B9}"/>
              </a:ext>
            </a:extLst>
          </p:cNvPr>
          <p:cNvSpPr/>
          <p:nvPr/>
        </p:nvSpPr>
        <p:spPr>
          <a:xfrm>
            <a:off x="4514045" y="5441324"/>
            <a:ext cx="315532" cy="238259"/>
          </a:xfrm>
          <a:custGeom>
            <a:avLst/>
            <a:gdLst>
              <a:gd name="connsiteX0" fmla="*/ 141668 w 315532"/>
              <a:gd name="connsiteY0" fmla="*/ 0 h 238259"/>
              <a:gd name="connsiteX1" fmla="*/ 315532 w 315532"/>
              <a:gd name="connsiteY1" fmla="*/ 51515 h 238259"/>
              <a:gd name="connsiteX2" fmla="*/ 193183 w 315532"/>
              <a:gd name="connsiteY2" fmla="*/ 122349 h 238259"/>
              <a:gd name="connsiteX3" fmla="*/ 90152 w 315532"/>
              <a:gd name="connsiteY3" fmla="*/ 206062 h 238259"/>
              <a:gd name="connsiteX4" fmla="*/ 0 w 315532"/>
              <a:gd name="connsiteY4" fmla="*/ 238259 h 238259"/>
              <a:gd name="connsiteX5" fmla="*/ 0 w 315532"/>
              <a:gd name="connsiteY5" fmla="*/ 83713 h 238259"/>
              <a:gd name="connsiteX6" fmla="*/ 141668 w 315532"/>
              <a:gd name="connsiteY6" fmla="*/ 0 h 23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532" h="238259">
                <a:moveTo>
                  <a:pt x="141668" y="0"/>
                </a:moveTo>
                <a:lnTo>
                  <a:pt x="315532" y="51515"/>
                </a:lnTo>
                <a:lnTo>
                  <a:pt x="193183" y="122349"/>
                </a:lnTo>
                <a:lnTo>
                  <a:pt x="90152" y="206062"/>
                </a:lnTo>
                <a:lnTo>
                  <a:pt x="0" y="238259"/>
                </a:lnTo>
                <a:lnTo>
                  <a:pt x="0" y="83713"/>
                </a:lnTo>
                <a:lnTo>
                  <a:pt x="141668"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6" name="Freeform: Shape 25">
            <a:extLst>
              <a:ext uri="{FF2B5EF4-FFF2-40B4-BE49-F238E27FC236}">
                <a16:creationId xmlns:a16="http://schemas.microsoft.com/office/drawing/2014/main" id="{D35A5018-C991-4CE9-83EC-4A4782BCB283}"/>
              </a:ext>
            </a:extLst>
          </p:cNvPr>
          <p:cNvSpPr/>
          <p:nvPr/>
        </p:nvSpPr>
        <p:spPr>
          <a:xfrm>
            <a:off x="2923504" y="5673144"/>
            <a:ext cx="901521" cy="528033"/>
          </a:xfrm>
          <a:custGeom>
            <a:avLst/>
            <a:gdLst>
              <a:gd name="connsiteX0" fmla="*/ 25758 w 901521"/>
              <a:gd name="connsiteY0" fmla="*/ 206062 h 528033"/>
              <a:gd name="connsiteX1" fmla="*/ 302654 w 901521"/>
              <a:gd name="connsiteY1" fmla="*/ 103031 h 528033"/>
              <a:gd name="connsiteX2" fmla="*/ 470079 w 901521"/>
              <a:gd name="connsiteY2" fmla="*/ 32197 h 528033"/>
              <a:gd name="connsiteX3" fmla="*/ 573110 w 901521"/>
              <a:gd name="connsiteY3" fmla="*/ 32197 h 528033"/>
              <a:gd name="connsiteX4" fmla="*/ 901521 w 901521"/>
              <a:gd name="connsiteY4" fmla="*/ 0 h 528033"/>
              <a:gd name="connsiteX5" fmla="*/ 875764 w 901521"/>
              <a:gd name="connsiteY5" fmla="*/ 160986 h 528033"/>
              <a:gd name="connsiteX6" fmla="*/ 631065 w 901521"/>
              <a:gd name="connsiteY6" fmla="*/ 431442 h 528033"/>
              <a:gd name="connsiteX7" fmla="*/ 360609 w 901521"/>
              <a:gd name="connsiteY7" fmla="*/ 476518 h 528033"/>
              <a:gd name="connsiteX8" fmla="*/ 77273 w 901521"/>
              <a:gd name="connsiteY8" fmla="*/ 508715 h 528033"/>
              <a:gd name="connsiteX9" fmla="*/ 0 w 901521"/>
              <a:gd name="connsiteY9" fmla="*/ 528033 h 528033"/>
              <a:gd name="connsiteX10" fmla="*/ 38637 w 901521"/>
              <a:gd name="connsiteY10" fmla="*/ 354169 h 528033"/>
              <a:gd name="connsiteX11" fmla="*/ 25758 w 901521"/>
              <a:gd name="connsiteY11" fmla="*/ 206062 h 5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1521" h="528033">
                <a:moveTo>
                  <a:pt x="25758" y="206062"/>
                </a:moveTo>
                <a:lnTo>
                  <a:pt x="302654" y="103031"/>
                </a:lnTo>
                <a:lnTo>
                  <a:pt x="470079" y="32197"/>
                </a:lnTo>
                <a:lnTo>
                  <a:pt x="573110" y="32197"/>
                </a:lnTo>
                <a:lnTo>
                  <a:pt x="901521" y="0"/>
                </a:lnTo>
                <a:lnTo>
                  <a:pt x="875764" y="160986"/>
                </a:lnTo>
                <a:lnTo>
                  <a:pt x="631065" y="431442"/>
                </a:lnTo>
                <a:lnTo>
                  <a:pt x="360609" y="476518"/>
                </a:lnTo>
                <a:lnTo>
                  <a:pt x="77273" y="508715"/>
                </a:lnTo>
                <a:lnTo>
                  <a:pt x="0" y="528033"/>
                </a:lnTo>
                <a:lnTo>
                  <a:pt x="38637" y="354169"/>
                </a:lnTo>
                <a:lnTo>
                  <a:pt x="25758" y="206062"/>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Freeform: Shape 21">
            <a:extLst>
              <a:ext uri="{FF2B5EF4-FFF2-40B4-BE49-F238E27FC236}">
                <a16:creationId xmlns:a16="http://schemas.microsoft.com/office/drawing/2014/main" id="{D2E03C64-89B0-45C8-B937-2E15F82F1568}"/>
              </a:ext>
            </a:extLst>
          </p:cNvPr>
          <p:cNvSpPr/>
          <p:nvPr/>
        </p:nvSpPr>
        <p:spPr>
          <a:xfrm>
            <a:off x="4803820" y="4997003"/>
            <a:ext cx="289774" cy="296214"/>
          </a:xfrm>
          <a:custGeom>
            <a:avLst/>
            <a:gdLst>
              <a:gd name="connsiteX0" fmla="*/ 57955 w 289774"/>
              <a:gd name="connsiteY0" fmla="*/ 0 h 296214"/>
              <a:gd name="connsiteX1" fmla="*/ 289774 w 289774"/>
              <a:gd name="connsiteY1" fmla="*/ 45076 h 296214"/>
              <a:gd name="connsiteX2" fmla="*/ 225380 w 289774"/>
              <a:gd name="connsiteY2" fmla="*/ 193183 h 296214"/>
              <a:gd name="connsiteX3" fmla="*/ 193183 w 289774"/>
              <a:gd name="connsiteY3" fmla="*/ 296214 h 296214"/>
              <a:gd name="connsiteX4" fmla="*/ 0 w 289774"/>
              <a:gd name="connsiteY4" fmla="*/ 251138 h 296214"/>
              <a:gd name="connsiteX5" fmla="*/ 70834 w 289774"/>
              <a:gd name="connsiteY5" fmla="*/ 128789 h 296214"/>
              <a:gd name="connsiteX6" fmla="*/ 57955 w 289774"/>
              <a:gd name="connsiteY6" fmla="*/ 0 h 2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74" h="296214">
                <a:moveTo>
                  <a:pt x="57955" y="0"/>
                </a:moveTo>
                <a:lnTo>
                  <a:pt x="289774" y="45076"/>
                </a:lnTo>
                <a:lnTo>
                  <a:pt x="225380" y="193183"/>
                </a:lnTo>
                <a:lnTo>
                  <a:pt x="193183" y="296214"/>
                </a:lnTo>
                <a:lnTo>
                  <a:pt x="0" y="251138"/>
                </a:lnTo>
                <a:lnTo>
                  <a:pt x="70834" y="128789"/>
                </a:lnTo>
                <a:lnTo>
                  <a:pt x="5795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Freeform: Shape 20">
            <a:extLst>
              <a:ext uri="{FF2B5EF4-FFF2-40B4-BE49-F238E27FC236}">
                <a16:creationId xmlns:a16="http://schemas.microsoft.com/office/drawing/2014/main" id="{DA84C348-A0D8-4EDD-A380-4F3BCF03ED98}"/>
              </a:ext>
            </a:extLst>
          </p:cNvPr>
          <p:cNvSpPr/>
          <p:nvPr/>
        </p:nvSpPr>
        <p:spPr>
          <a:xfrm>
            <a:off x="3554569" y="5518597"/>
            <a:ext cx="978794" cy="585989"/>
          </a:xfrm>
          <a:custGeom>
            <a:avLst/>
            <a:gdLst>
              <a:gd name="connsiteX0" fmla="*/ 283335 w 978794"/>
              <a:gd name="connsiteY0" fmla="*/ 128789 h 585989"/>
              <a:gd name="connsiteX1" fmla="*/ 225380 w 978794"/>
              <a:gd name="connsiteY1" fmla="*/ 341290 h 585989"/>
              <a:gd name="connsiteX2" fmla="*/ 0 w 978794"/>
              <a:gd name="connsiteY2" fmla="*/ 585989 h 585989"/>
              <a:gd name="connsiteX3" fmla="*/ 212501 w 978794"/>
              <a:gd name="connsiteY3" fmla="*/ 540913 h 585989"/>
              <a:gd name="connsiteX4" fmla="*/ 437882 w 978794"/>
              <a:gd name="connsiteY4" fmla="*/ 457200 h 585989"/>
              <a:gd name="connsiteX5" fmla="*/ 656823 w 978794"/>
              <a:gd name="connsiteY5" fmla="*/ 321972 h 585989"/>
              <a:gd name="connsiteX6" fmla="*/ 811369 w 978794"/>
              <a:gd name="connsiteY6" fmla="*/ 238259 h 585989"/>
              <a:gd name="connsiteX7" fmla="*/ 953037 w 978794"/>
              <a:gd name="connsiteY7" fmla="*/ 160986 h 585989"/>
              <a:gd name="connsiteX8" fmla="*/ 978794 w 978794"/>
              <a:gd name="connsiteY8" fmla="*/ 0 h 585989"/>
              <a:gd name="connsiteX9" fmla="*/ 508716 w 978794"/>
              <a:gd name="connsiteY9" fmla="*/ 96592 h 585989"/>
              <a:gd name="connsiteX10" fmla="*/ 283335 w 978794"/>
              <a:gd name="connsiteY10" fmla="*/ 128789 h 58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8794" h="585989">
                <a:moveTo>
                  <a:pt x="283335" y="128789"/>
                </a:moveTo>
                <a:lnTo>
                  <a:pt x="225380" y="341290"/>
                </a:lnTo>
                <a:lnTo>
                  <a:pt x="0" y="585989"/>
                </a:lnTo>
                <a:lnTo>
                  <a:pt x="212501" y="540913"/>
                </a:lnTo>
                <a:lnTo>
                  <a:pt x="437882" y="457200"/>
                </a:lnTo>
                <a:lnTo>
                  <a:pt x="656823" y="321972"/>
                </a:lnTo>
                <a:lnTo>
                  <a:pt x="811369" y="238259"/>
                </a:lnTo>
                <a:lnTo>
                  <a:pt x="953037" y="160986"/>
                </a:lnTo>
                <a:lnTo>
                  <a:pt x="978794" y="0"/>
                </a:lnTo>
                <a:lnTo>
                  <a:pt x="508716" y="96592"/>
                </a:lnTo>
                <a:lnTo>
                  <a:pt x="283335" y="12878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Freeform: Shape 19">
            <a:extLst>
              <a:ext uri="{FF2B5EF4-FFF2-40B4-BE49-F238E27FC236}">
                <a16:creationId xmlns:a16="http://schemas.microsoft.com/office/drawing/2014/main" id="{746C6434-DC01-4932-AC1C-2E7D1633B1E6}"/>
              </a:ext>
            </a:extLst>
          </p:cNvPr>
          <p:cNvSpPr/>
          <p:nvPr/>
        </p:nvSpPr>
        <p:spPr>
          <a:xfrm>
            <a:off x="3335628" y="4655713"/>
            <a:ext cx="1622738" cy="1081825"/>
          </a:xfrm>
          <a:custGeom>
            <a:avLst/>
            <a:gdLst>
              <a:gd name="connsiteX0" fmla="*/ 0 w 1622738"/>
              <a:gd name="connsiteY0" fmla="*/ 1081825 h 1081825"/>
              <a:gd name="connsiteX1" fmla="*/ 598868 w 1622738"/>
              <a:gd name="connsiteY1" fmla="*/ 1017431 h 1081825"/>
              <a:gd name="connsiteX2" fmla="*/ 1133341 w 1622738"/>
              <a:gd name="connsiteY2" fmla="*/ 914400 h 1081825"/>
              <a:gd name="connsiteX3" fmla="*/ 1287887 w 1622738"/>
              <a:gd name="connsiteY3" fmla="*/ 862884 h 1081825"/>
              <a:gd name="connsiteX4" fmla="*/ 1513268 w 1622738"/>
              <a:gd name="connsiteY4" fmla="*/ 618186 h 1081825"/>
              <a:gd name="connsiteX5" fmla="*/ 1584102 w 1622738"/>
              <a:gd name="connsiteY5" fmla="*/ 476518 h 1081825"/>
              <a:gd name="connsiteX6" fmla="*/ 1564783 w 1622738"/>
              <a:gd name="connsiteY6" fmla="*/ 302653 h 1081825"/>
              <a:gd name="connsiteX7" fmla="*/ 1609859 w 1622738"/>
              <a:gd name="connsiteY7" fmla="*/ 109470 h 1081825"/>
              <a:gd name="connsiteX8" fmla="*/ 1622738 w 1622738"/>
              <a:gd name="connsiteY8" fmla="*/ 0 h 1081825"/>
              <a:gd name="connsiteX9" fmla="*/ 1506828 w 1622738"/>
              <a:gd name="connsiteY9" fmla="*/ 148107 h 1081825"/>
              <a:gd name="connsiteX10" fmla="*/ 1326524 w 1622738"/>
              <a:gd name="connsiteY10" fmla="*/ 405684 h 1081825"/>
              <a:gd name="connsiteX11" fmla="*/ 1178417 w 1622738"/>
              <a:gd name="connsiteY11" fmla="*/ 560231 h 1081825"/>
              <a:gd name="connsiteX12" fmla="*/ 1036749 w 1622738"/>
              <a:gd name="connsiteY12" fmla="*/ 701898 h 1081825"/>
              <a:gd name="connsiteX13" fmla="*/ 843566 w 1622738"/>
              <a:gd name="connsiteY13" fmla="*/ 792050 h 1081825"/>
              <a:gd name="connsiteX14" fmla="*/ 637504 w 1622738"/>
              <a:gd name="connsiteY14" fmla="*/ 882202 h 1081825"/>
              <a:gd name="connsiteX15" fmla="*/ 328411 w 1622738"/>
              <a:gd name="connsiteY15" fmla="*/ 965915 h 1081825"/>
              <a:gd name="connsiteX16" fmla="*/ 0 w 1622738"/>
              <a:gd name="connsiteY16" fmla="*/ 1081825 h 108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2738" h="1081825">
                <a:moveTo>
                  <a:pt x="0" y="1081825"/>
                </a:moveTo>
                <a:lnTo>
                  <a:pt x="598868" y="1017431"/>
                </a:lnTo>
                <a:lnTo>
                  <a:pt x="1133341" y="914400"/>
                </a:lnTo>
                <a:lnTo>
                  <a:pt x="1287887" y="862884"/>
                </a:lnTo>
                <a:lnTo>
                  <a:pt x="1513268" y="618186"/>
                </a:lnTo>
                <a:lnTo>
                  <a:pt x="1584102" y="476518"/>
                </a:lnTo>
                <a:lnTo>
                  <a:pt x="1564783" y="302653"/>
                </a:lnTo>
                <a:lnTo>
                  <a:pt x="1609859" y="109470"/>
                </a:lnTo>
                <a:lnTo>
                  <a:pt x="1622738" y="0"/>
                </a:lnTo>
                <a:lnTo>
                  <a:pt x="1506828" y="148107"/>
                </a:lnTo>
                <a:lnTo>
                  <a:pt x="1326524" y="405684"/>
                </a:lnTo>
                <a:lnTo>
                  <a:pt x="1178417" y="560231"/>
                </a:lnTo>
                <a:lnTo>
                  <a:pt x="1036749" y="701898"/>
                </a:lnTo>
                <a:lnTo>
                  <a:pt x="843566" y="792050"/>
                </a:lnTo>
                <a:lnTo>
                  <a:pt x="637504" y="882202"/>
                </a:lnTo>
                <a:lnTo>
                  <a:pt x="328411" y="965915"/>
                </a:lnTo>
                <a:lnTo>
                  <a:pt x="0" y="108182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Freeform: Shape 5">
            <a:extLst>
              <a:ext uri="{FF2B5EF4-FFF2-40B4-BE49-F238E27FC236}">
                <a16:creationId xmlns:a16="http://schemas.microsoft.com/office/drawing/2014/main" id="{38A1AB0E-DF6F-4DB3-84B0-20B57431AA7A}"/>
              </a:ext>
            </a:extLst>
          </p:cNvPr>
          <p:cNvSpPr/>
          <p:nvPr/>
        </p:nvSpPr>
        <p:spPr>
          <a:xfrm>
            <a:off x="734439" y="1600201"/>
            <a:ext cx="10288367" cy="4623842"/>
          </a:xfrm>
          <a:custGeom>
            <a:avLst/>
            <a:gdLst>
              <a:gd name="connsiteX0" fmla="*/ 0 w 10258425"/>
              <a:gd name="connsiteY0" fmla="*/ 4607719 h 4607719"/>
              <a:gd name="connsiteX1" fmla="*/ 321469 w 10258425"/>
              <a:gd name="connsiteY1" fmla="*/ 4486275 h 4607719"/>
              <a:gd name="connsiteX2" fmla="*/ 614363 w 10258425"/>
              <a:gd name="connsiteY2" fmla="*/ 4479131 h 4607719"/>
              <a:gd name="connsiteX3" fmla="*/ 957263 w 10258425"/>
              <a:gd name="connsiteY3" fmla="*/ 4507706 h 4607719"/>
              <a:gd name="connsiteX4" fmla="*/ 1635919 w 10258425"/>
              <a:gd name="connsiteY4" fmla="*/ 4429125 h 4607719"/>
              <a:gd name="connsiteX5" fmla="*/ 2114550 w 10258425"/>
              <a:gd name="connsiteY5" fmla="*/ 4300538 h 4607719"/>
              <a:gd name="connsiteX6" fmla="*/ 2557463 w 10258425"/>
              <a:gd name="connsiteY6" fmla="*/ 4129088 h 4607719"/>
              <a:gd name="connsiteX7" fmla="*/ 2950369 w 10258425"/>
              <a:gd name="connsiteY7" fmla="*/ 4021931 h 4607719"/>
              <a:gd name="connsiteX8" fmla="*/ 3443288 w 10258425"/>
              <a:gd name="connsiteY8" fmla="*/ 3843338 h 4607719"/>
              <a:gd name="connsiteX9" fmla="*/ 3700463 w 10258425"/>
              <a:gd name="connsiteY9" fmla="*/ 3679031 h 4607719"/>
              <a:gd name="connsiteX10" fmla="*/ 3964782 w 10258425"/>
              <a:gd name="connsiteY10" fmla="*/ 3364706 h 4607719"/>
              <a:gd name="connsiteX11" fmla="*/ 4450557 w 10258425"/>
              <a:gd name="connsiteY11" fmla="*/ 2750344 h 4607719"/>
              <a:gd name="connsiteX12" fmla="*/ 4907757 w 10258425"/>
              <a:gd name="connsiteY12" fmla="*/ 2164556 h 4607719"/>
              <a:gd name="connsiteX13" fmla="*/ 5500688 w 10258425"/>
              <a:gd name="connsiteY13" fmla="*/ 1557338 h 4607719"/>
              <a:gd name="connsiteX14" fmla="*/ 5765007 w 10258425"/>
              <a:gd name="connsiteY14" fmla="*/ 1185863 h 4607719"/>
              <a:gd name="connsiteX15" fmla="*/ 5872163 w 10258425"/>
              <a:gd name="connsiteY15" fmla="*/ 1021556 h 4607719"/>
              <a:gd name="connsiteX16" fmla="*/ 6050757 w 10258425"/>
              <a:gd name="connsiteY16" fmla="*/ 835819 h 4607719"/>
              <a:gd name="connsiteX17" fmla="*/ 6243638 w 10258425"/>
              <a:gd name="connsiteY17" fmla="*/ 650081 h 4607719"/>
              <a:gd name="connsiteX18" fmla="*/ 6565107 w 10258425"/>
              <a:gd name="connsiteY18" fmla="*/ 592931 h 4607719"/>
              <a:gd name="connsiteX19" fmla="*/ 6829425 w 10258425"/>
              <a:gd name="connsiteY19" fmla="*/ 592931 h 4607719"/>
              <a:gd name="connsiteX20" fmla="*/ 7236619 w 10258425"/>
              <a:gd name="connsiteY20" fmla="*/ 571500 h 4607719"/>
              <a:gd name="connsiteX21" fmla="*/ 7579519 w 10258425"/>
              <a:gd name="connsiteY21" fmla="*/ 600075 h 4607719"/>
              <a:gd name="connsiteX22" fmla="*/ 7986713 w 10258425"/>
              <a:gd name="connsiteY22" fmla="*/ 464344 h 4607719"/>
              <a:gd name="connsiteX23" fmla="*/ 8336757 w 10258425"/>
              <a:gd name="connsiteY23" fmla="*/ 357188 h 4607719"/>
              <a:gd name="connsiteX24" fmla="*/ 8679657 w 10258425"/>
              <a:gd name="connsiteY24" fmla="*/ 250031 h 4607719"/>
              <a:gd name="connsiteX25" fmla="*/ 8865394 w 10258425"/>
              <a:gd name="connsiteY25" fmla="*/ 207169 h 4607719"/>
              <a:gd name="connsiteX26" fmla="*/ 9036844 w 10258425"/>
              <a:gd name="connsiteY26" fmla="*/ 242888 h 4607719"/>
              <a:gd name="connsiteX27" fmla="*/ 9422607 w 10258425"/>
              <a:gd name="connsiteY27" fmla="*/ 164306 h 4607719"/>
              <a:gd name="connsiteX28" fmla="*/ 9894094 w 10258425"/>
              <a:gd name="connsiteY28" fmla="*/ 21431 h 4607719"/>
              <a:gd name="connsiteX29" fmla="*/ 10172700 w 10258425"/>
              <a:gd name="connsiteY29" fmla="*/ 7144 h 4607719"/>
              <a:gd name="connsiteX30" fmla="*/ 10258425 w 10258425"/>
              <a:gd name="connsiteY30" fmla="*/ 0 h 4607719"/>
              <a:gd name="connsiteX0" fmla="*/ 0 w 10288367"/>
              <a:gd name="connsiteY0" fmla="*/ 4623842 h 4623842"/>
              <a:gd name="connsiteX1" fmla="*/ 351411 w 10288367"/>
              <a:gd name="connsiteY1" fmla="*/ 4486275 h 4623842"/>
              <a:gd name="connsiteX2" fmla="*/ 644305 w 10288367"/>
              <a:gd name="connsiteY2" fmla="*/ 4479131 h 4623842"/>
              <a:gd name="connsiteX3" fmla="*/ 987205 w 10288367"/>
              <a:gd name="connsiteY3" fmla="*/ 4507706 h 4623842"/>
              <a:gd name="connsiteX4" fmla="*/ 1665861 w 10288367"/>
              <a:gd name="connsiteY4" fmla="*/ 4429125 h 4623842"/>
              <a:gd name="connsiteX5" fmla="*/ 2144492 w 10288367"/>
              <a:gd name="connsiteY5" fmla="*/ 4300538 h 4623842"/>
              <a:gd name="connsiteX6" fmla="*/ 2587405 w 10288367"/>
              <a:gd name="connsiteY6" fmla="*/ 4129088 h 4623842"/>
              <a:gd name="connsiteX7" fmla="*/ 2980311 w 10288367"/>
              <a:gd name="connsiteY7" fmla="*/ 4021931 h 4623842"/>
              <a:gd name="connsiteX8" fmla="*/ 3473230 w 10288367"/>
              <a:gd name="connsiteY8" fmla="*/ 3843338 h 4623842"/>
              <a:gd name="connsiteX9" fmla="*/ 3730405 w 10288367"/>
              <a:gd name="connsiteY9" fmla="*/ 3679031 h 4623842"/>
              <a:gd name="connsiteX10" fmla="*/ 3994724 w 10288367"/>
              <a:gd name="connsiteY10" fmla="*/ 3364706 h 4623842"/>
              <a:gd name="connsiteX11" fmla="*/ 4480499 w 10288367"/>
              <a:gd name="connsiteY11" fmla="*/ 2750344 h 4623842"/>
              <a:gd name="connsiteX12" fmla="*/ 4937699 w 10288367"/>
              <a:gd name="connsiteY12" fmla="*/ 2164556 h 4623842"/>
              <a:gd name="connsiteX13" fmla="*/ 5530630 w 10288367"/>
              <a:gd name="connsiteY13" fmla="*/ 1557338 h 4623842"/>
              <a:gd name="connsiteX14" fmla="*/ 5794949 w 10288367"/>
              <a:gd name="connsiteY14" fmla="*/ 1185863 h 4623842"/>
              <a:gd name="connsiteX15" fmla="*/ 5902105 w 10288367"/>
              <a:gd name="connsiteY15" fmla="*/ 1021556 h 4623842"/>
              <a:gd name="connsiteX16" fmla="*/ 6080699 w 10288367"/>
              <a:gd name="connsiteY16" fmla="*/ 835819 h 4623842"/>
              <a:gd name="connsiteX17" fmla="*/ 6273580 w 10288367"/>
              <a:gd name="connsiteY17" fmla="*/ 650081 h 4623842"/>
              <a:gd name="connsiteX18" fmla="*/ 6595049 w 10288367"/>
              <a:gd name="connsiteY18" fmla="*/ 592931 h 4623842"/>
              <a:gd name="connsiteX19" fmla="*/ 6859367 w 10288367"/>
              <a:gd name="connsiteY19" fmla="*/ 592931 h 4623842"/>
              <a:gd name="connsiteX20" fmla="*/ 7266561 w 10288367"/>
              <a:gd name="connsiteY20" fmla="*/ 571500 h 4623842"/>
              <a:gd name="connsiteX21" fmla="*/ 7609461 w 10288367"/>
              <a:gd name="connsiteY21" fmla="*/ 600075 h 4623842"/>
              <a:gd name="connsiteX22" fmla="*/ 8016655 w 10288367"/>
              <a:gd name="connsiteY22" fmla="*/ 464344 h 4623842"/>
              <a:gd name="connsiteX23" fmla="*/ 8366699 w 10288367"/>
              <a:gd name="connsiteY23" fmla="*/ 357188 h 4623842"/>
              <a:gd name="connsiteX24" fmla="*/ 8709599 w 10288367"/>
              <a:gd name="connsiteY24" fmla="*/ 250031 h 4623842"/>
              <a:gd name="connsiteX25" fmla="*/ 8895336 w 10288367"/>
              <a:gd name="connsiteY25" fmla="*/ 207169 h 4623842"/>
              <a:gd name="connsiteX26" fmla="*/ 9066786 w 10288367"/>
              <a:gd name="connsiteY26" fmla="*/ 242888 h 4623842"/>
              <a:gd name="connsiteX27" fmla="*/ 9452549 w 10288367"/>
              <a:gd name="connsiteY27" fmla="*/ 164306 h 4623842"/>
              <a:gd name="connsiteX28" fmla="*/ 9924036 w 10288367"/>
              <a:gd name="connsiteY28" fmla="*/ 21431 h 4623842"/>
              <a:gd name="connsiteX29" fmla="*/ 10202642 w 10288367"/>
              <a:gd name="connsiteY29" fmla="*/ 7144 h 4623842"/>
              <a:gd name="connsiteX30" fmla="*/ 10288367 w 10288367"/>
              <a:gd name="connsiteY30" fmla="*/ 0 h 46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8367" h="4623842">
                <a:moveTo>
                  <a:pt x="0" y="4623842"/>
                </a:moveTo>
                <a:cubicBezTo>
                  <a:pt x="109537" y="4573835"/>
                  <a:pt x="244027" y="4510393"/>
                  <a:pt x="351411" y="4486275"/>
                </a:cubicBezTo>
                <a:cubicBezTo>
                  <a:pt x="458795" y="4462157"/>
                  <a:pt x="538339" y="4475559"/>
                  <a:pt x="644305" y="4479131"/>
                </a:cubicBezTo>
                <a:cubicBezTo>
                  <a:pt x="750271" y="4482703"/>
                  <a:pt x="816946" y="4516040"/>
                  <a:pt x="987205" y="4507706"/>
                </a:cubicBezTo>
                <a:cubicBezTo>
                  <a:pt x="1157464" y="4499372"/>
                  <a:pt x="1472980" y="4463653"/>
                  <a:pt x="1665861" y="4429125"/>
                </a:cubicBezTo>
                <a:cubicBezTo>
                  <a:pt x="1858742" y="4394597"/>
                  <a:pt x="1990902" y="4350544"/>
                  <a:pt x="2144492" y="4300538"/>
                </a:cubicBezTo>
                <a:cubicBezTo>
                  <a:pt x="2298082" y="4250532"/>
                  <a:pt x="2448102" y="4175523"/>
                  <a:pt x="2587405" y="4129088"/>
                </a:cubicBezTo>
                <a:cubicBezTo>
                  <a:pt x="2726708" y="4082653"/>
                  <a:pt x="2832674" y="4069556"/>
                  <a:pt x="2980311" y="4021931"/>
                </a:cubicBezTo>
                <a:cubicBezTo>
                  <a:pt x="3127948" y="3974306"/>
                  <a:pt x="3348214" y="3900488"/>
                  <a:pt x="3473230" y="3843338"/>
                </a:cubicBezTo>
                <a:cubicBezTo>
                  <a:pt x="3598246" y="3786188"/>
                  <a:pt x="3643489" y="3758803"/>
                  <a:pt x="3730405" y="3679031"/>
                </a:cubicBezTo>
                <a:cubicBezTo>
                  <a:pt x="3817321" y="3599259"/>
                  <a:pt x="3869708" y="3519487"/>
                  <a:pt x="3994724" y="3364706"/>
                </a:cubicBezTo>
                <a:cubicBezTo>
                  <a:pt x="4119740" y="3209925"/>
                  <a:pt x="4480499" y="2750344"/>
                  <a:pt x="4480499" y="2750344"/>
                </a:cubicBezTo>
                <a:cubicBezTo>
                  <a:pt x="4637662" y="2550319"/>
                  <a:pt x="4762677" y="2363390"/>
                  <a:pt x="4937699" y="2164556"/>
                </a:cubicBezTo>
                <a:cubicBezTo>
                  <a:pt x="5112721" y="1965722"/>
                  <a:pt x="5387755" y="1720453"/>
                  <a:pt x="5530630" y="1557338"/>
                </a:cubicBezTo>
                <a:cubicBezTo>
                  <a:pt x="5673505" y="1394222"/>
                  <a:pt x="5733037" y="1275160"/>
                  <a:pt x="5794949" y="1185863"/>
                </a:cubicBezTo>
                <a:cubicBezTo>
                  <a:pt x="5856861" y="1096566"/>
                  <a:pt x="5854480" y="1079897"/>
                  <a:pt x="5902105" y="1021556"/>
                </a:cubicBezTo>
                <a:cubicBezTo>
                  <a:pt x="5949730" y="963215"/>
                  <a:pt x="6018787" y="897731"/>
                  <a:pt x="6080699" y="835819"/>
                </a:cubicBezTo>
                <a:cubicBezTo>
                  <a:pt x="6142611" y="773907"/>
                  <a:pt x="6187855" y="690562"/>
                  <a:pt x="6273580" y="650081"/>
                </a:cubicBezTo>
                <a:cubicBezTo>
                  <a:pt x="6359305" y="609600"/>
                  <a:pt x="6497418" y="602456"/>
                  <a:pt x="6595049" y="592931"/>
                </a:cubicBezTo>
                <a:cubicBezTo>
                  <a:pt x="6692680" y="583406"/>
                  <a:pt x="6747448" y="596503"/>
                  <a:pt x="6859367" y="592931"/>
                </a:cubicBezTo>
                <a:cubicBezTo>
                  <a:pt x="6971286" y="589359"/>
                  <a:pt x="7141545" y="570309"/>
                  <a:pt x="7266561" y="571500"/>
                </a:cubicBezTo>
                <a:cubicBezTo>
                  <a:pt x="7391577" y="572691"/>
                  <a:pt x="7484445" y="617934"/>
                  <a:pt x="7609461" y="600075"/>
                </a:cubicBezTo>
                <a:cubicBezTo>
                  <a:pt x="7734477" y="582216"/>
                  <a:pt x="7890449" y="504825"/>
                  <a:pt x="8016655" y="464344"/>
                </a:cubicBezTo>
                <a:cubicBezTo>
                  <a:pt x="8142861" y="423863"/>
                  <a:pt x="8366699" y="357188"/>
                  <a:pt x="8366699" y="357188"/>
                </a:cubicBezTo>
                <a:lnTo>
                  <a:pt x="8709599" y="250031"/>
                </a:lnTo>
                <a:cubicBezTo>
                  <a:pt x="8797705" y="225028"/>
                  <a:pt x="8835805" y="208359"/>
                  <a:pt x="8895336" y="207169"/>
                </a:cubicBezTo>
                <a:cubicBezTo>
                  <a:pt x="8954867" y="205979"/>
                  <a:pt x="8973917" y="250032"/>
                  <a:pt x="9066786" y="242888"/>
                </a:cubicBezTo>
                <a:cubicBezTo>
                  <a:pt x="9159655" y="235744"/>
                  <a:pt x="9309674" y="201215"/>
                  <a:pt x="9452549" y="164306"/>
                </a:cubicBezTo>
                <a:cubicBezTo>
                  <a:pt x="9595424" y="127397"/>
                  <a:pt x="9799020" y="47625"/>
                  <a:pt x="9924036" y="21431"/>
                </a:cubicBezTo>
                <a:cubicBezTo>
                  <a:pt x="10049052" y="-4763"/>
                  <a:pt x="10141920" y="10716"/>
                  <a:pt x="10202642" y="7144"/>
                </a:cubicBezTo>
                <a:cubicBezTo>
                  <a:pt x="10263364" y="3572"/>
                  <a:pt x="10275865" y="1786"/>
                  <a:pt x="10288367"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E19CC2CB-60B2-4566-9015-55C643DEB4E5}"/>
              </a:ext>
            </a:extLst>
          </p:cNvPr>
          <p:cNvSpPr/>
          <p:nvPr/>
        </p:nvSpPr>
        <p:spPr>
          <a:xfrm>
            <a:off x="753717" y="1896802"/>
            <a:ext cx="10247658" cy="4759162"/>
          </a:xfrm>
          <a:custGeom>
            <a:avLst/>
            <a:gdLst>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782480 h 4675449"/>
              <a:gd name="connsiteX9" fmla="*/ 4129087 w 10279856"/>
              <a:gd name="connsiteY9" fmla="*/ 3339568 h 4675449"/>
              <a:gd name="connsiteX10" fmla="*/ 4543425 w 10279856"/>
              <a:gd name="connsiteY10" fmla="*/ 2846649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782480 h 4675449"/>
              <a:gd name="connsiteX9" fmla="*/ 4206360 w 10279856"/>
              <a:gd name="connsiteY9" fmla="*/ 3494114 h 4675449"/>
              <a:gd name="connsiteX10" fmla="*/ 4543425 w 10279856"/>
              <a:gd name="connsiteY10" fmla="*/ 2846649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782480 h 4675449"/>
              <a:gd name="connsiteX9" fmla="*/ 4206360 w 10279856"/>
              <a:gd name="connsiteY9" fmla="*/ 3494114 h 4675449"/>
              <a:gd name="connsiteX10" fmla="*/ 4466152 w 10279856"/>
              <a:gd name="connsiteY10" fmla="*/ 2885286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2964656 w 10279856"/>
              <a:gd name="connsiteY7" fmla="*/ 4046799 h 4675449"/>
              <a:gd name="connsiteX8" fmla="*/ 3636169 w 10279856"/>
              <a:gd name="connsiteY8" fmla="*/ 3885511 h 4675449"/>
              <a:gd name="connsiteX9" fmla="*/ 4206360 w 10279856"/>
              <a:gd name="connsiteY9" fmla="*/ 3494114 h 4675449"/>
              <a:gd name="connsiteX10" fmla="*/ 4466152 w 10279856"/>
              <a:gd name="connsiteY10" fmla="*/ 2885286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485775 w 10279856"/>
              <a:gd name="connsiteY2" fmla="*/ 4425418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3048369 w 10279856"/>
              <a:gd name="connsiteY7" fmla="*/ 4169148 h 4675449"/>
              <a:gd name="connsiteX8" fmla="*/ 3636169 w 10279856"/>
              <a:gd name="connsiteY8" fmla="*/ 3885511 h 4675449"/>
              <a:gd name="connsiteX9" fmla="*/ 4206360 w 10279856"/>
              <a:gd name="connsiteY9" fmla="*/ 3494114 h 4675449"/>
              <a:gd name="connsiteX10" fmla="*/ 4466152 w 10279856"/>
              <a:gd name="connsiteY10" fmla="*/ 2885286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675449"/>
              <a:gd name="connsiteX1" fmla="*/ 257175 w 10279856"/>
              <a:gd name="connsiteY1" fmla="*/ 4518287 h 4675449"/>
              <a:gd name="connsiteX2" fmla="*/ 633882 w 10279856"/>
              <a:gd name="connsiteY2" fmla="*/ 4599283 h 4675449"/>
              <a:gd name="connsiteX3" fmla="*/ 842962 w 10279856"/>
              <a:gd name="connsiteY3" fmla="*/ 4425418 h 4675449"/>
              <a:gd name="connsiteX4" fmla="*/ 1250156 w 10279856"/>
              <a:gd name="connsiteY4" fmla="*/ 4425418 h 4675449"/>
              <a:gd name="connsiteX5" fmla="*/ 1700212 w 10279856"/>
              <a:gd name="connsiteY5" fmla="*/ 4382555 h 4675449"/>
              <a:gd name="connsiteX6" fmla="*/ 2185987 w 10279856"/>
              <a:gd name="connsiteY6" fmla="*/ 4311118 h 4675449"/>
              <a:gd name="connsiteX7" fmla="*/ 3048369 w 10279856"/>
              <a:gd name="connsiteY7" fmla="*/ 4169148 h 4675449"/>
              <a:gd name="connsiteX8" fmla="*/ 3636169 w 10279856"/>
              <a:gd name="connsiteY8" fmla="*/ 3885511 h 4675449"/>
              <a:gd name="connsiteX9" fmla="*/ 4206360 w 10279856"/>
              <a:gd name="connsiteY9" fmla="*/ 3494114 h 4675449"/>
              <a:gd name="connsiteX10" fmla="*/ 4466152 w 10279856"/>
              <a:gd name="connsiteY10" fmla="*/ 2885286 h 4675449"/>
              <a:gd name="connsiteX11" fmla="*/ 4829175 w 10279856"/>
              <a:gd name="connsiteY11" fmla="*/ 2389449 h 4675449"/>
              <a:gd name="connsiteX12" fmla="*/ 5143500 w 10279856"/>
              <a:gd name="connsiteY12" fmla="*/ 2075124 h 4675449"/>
              <a:gd name="connsiteX13" fmla="*/ 5336381 w 10279856"/>
              <a:gd name="connsiteY13" fmla="*/ 1832237 h 4675449"/>
              <a:gd name="connsiteX14" fmla="*/ 5900737 w 10279856"/>
              <a:gd name="connsiteY14" fmla="*/ 1153580 h 4675449"/>
              <a:gd name="connsiteX15" fmla="*/ 6165056 w 10279856"/>
              <a:gd name="connsiteY15" fmla="*/ 839255 h 4675449"/>
              <a:gd name="connsiteX16" fmla="*/ 6329362 w 10279856"/>
              <a:gd name="connsiteY16" fmla="*/ 682093 h 4675449"/>
              <a:gd name="connsiteX17" fmla="*/ 6486525 w 10279856"/>
              <a:gd name="connsiteY17" fmla="*/ 603512 h 4675449"/>
              <a:gd name="connsiteX18" fmla="*/ 6572250 w 10279856"/>
              <a:gd name="connsiteY18" fmla="*/ 582080 h 4675449"/>
              <a:gd name="connsiteX19" fmla="*/ 6736556 w 10279856"/>
              <a:gd name="connsiteY19" fmla="*/ 582080 h 4675449"/>
              <a:gd name="connsiteX20" fmla="*/ 7050881 w 10279856"/>
              <a:gd name="connsiteY20" fmla="*/ 574937 h 4675449"/>
              <a:gd name="connsiteX21" fmla="*/ 7329487 w 10279856"/>
              <a:gd name="connsiteY21" fmla="*/ 560649 h 4675449"/>
              <a:gd name="connsiteX22" fmla="*/ 7622381 w 10279856"/>
              <a:gd name="connsiteY22" fmla="*/ 560649 h 4675449"/>
              <a:gd name="connsiteX23" fmla="*/ 7958137 w 10279856"/>
              <a:gd name="connsiteY23" fmla="*/ 510643 h 4675449"/>
              <a:gd name="connsiteX24" fmla="*/ 8322469 w 10279856"/>
              <a:gd name="connsiteY24" fmla="*/ 439205 h 4675449"/>
              <a:gd name="connsiteX25" fmla="*/ 8651081 w 10279856"/>
              <a:gd name="connsiteY25" fmla="*/ 382055 h 4675449"/>
              <a:gd name="connsiteX26" fmla="*/ 9008269 w 10279856"/>
              <a:gd name="connsiteY26" fmla="*/ 260612 h 4675449"/>
              <a:gd name="connsiteX27" fmla="*/ 9294019 w 10279856"/>
              <a:gd name="connsiteY27" fmla="*/ 224893 h 4675449"/>
              <a:gd name="connsiteX28" fmla="*/ 9701212 w 10279856"/>
              <a:gd name="connsiteY28" fmla="*/ 103449 h 4675449"/>
              <a:gd name="connsiteX29" fmla="*/ 9979819 w 10279856"/>
              <a:gd name="connsiteY29" fmla="*/ 39155 h 4675449"/>
              <a:gd name="connsiteX30" fmla="*/ 10172700 w 10279856"/>
              <a:gd name="connsiteY30" fmla="*/ 3437 h 4675449"/>
              <a:gd name="connsiteX31" fmla="*/ 10279856 w 10279856"/>
              <a:gd name="connsiteY31" fmla="*/ 3437 h 4675449"/>
              <a:gd name="connsiteX0" fmla="*/ 0 w 10279856"/>
              <a:gd name="connsiteY0" fmla="*/ 4675449 h 4718914"/>
              <a:gd name="connsiteX1" fmla="*/ 237857 w 10279856"/>
              <a:gd name="connsiteY1" fmla="*/ 4717910 h 4718914"/>
              <a:gd name="connsiteX2" fmla="*/ 633882 w 10279856"/>
              <a:gd name="connsiteY2" fmla="*/ 4599283 h 4718914"/>
              <a:gd name="connsiteX3" fmla="*/ 842962 w 10279856"/>
              <a:gd name="connsiteY3" fmla="*/ 4425418 h 4718914"/>
              <a:gd name="connsiteX4" fmla="*/ 1250156 w 10279856"/>
              <a:gd name="connsiteY4" fmla="*/ 4425418 h 4718914"/>
              <a:gd name="connsiteX5" fmla="*/ 1700212 w 10279856"/>
              <a:gd name="connsiteY5" fmla="*/ 4382555 h 4718914"/>
              <a:gd name="connsiteX6" fmla="*/ 2185987 w 10279856"/>
              <a:gd name="connsiteY6" fmla="*/ 4311118 h 4718914"/>
              <a:gd name="connsiteX7" fmla="*/ 3048369 w 10279856"/>
              <a:gd name="connsiteY7" fmla="*/ 4169148 h 4718914"/>
              <a:gd name="connsiteX8" fmla="*/ 3636169 w 10279856"/>
              <a:gd name="connsiteY8" fmla="*/ 3885511 h 4718914"/>
              <a:gd name="connsiteX9" fmla="*/ 4206360 w 10279856"/>
              <a:gd name="connsiteY9" fmla="*/ 3494114 h 4718914"/>
              <a:gd name="connsiteX10" fmla="*/ 4466152 w 10279856"/>
              <a:gd name="connsiteY10" fmla="*/ 2885286 h 4718914"/>
              <a:gd name="connsiteX11" fmla="*/ 4829175 w 10279856"/>
              <a:gd name="connsiteY11" fmla="*/ 2389449 h 4718914"/>
              <a:gd name="connsiteX12" fmla="*/ 5143500 w 10279856"/>
              <a:gd name="connsiteY12" fmla="*/ 2075124 h 4718914"/>
              <a:gd name="connsiteX13" fmla="*/ 5336381 w 10279856"/>
              <a:gd name="connsiteY13" fmla="*/ 1832237 h 4718914"/>
              <a:gd name="connsiteX14" fmla="*/ 5900737 w 10279856"/>
              <a:gd name="connsiteY14" fmla="*/ 1153580 h 4718914"/>
              <a:gd name="connsiteX15" fmla="*/ 6165056 w 10279856"/>
              <a:gd name="connsiteY15" fmla="*/ 839255 h 4718914"/>
              <a:gd name="connsiteX16" fmla="*/ 6329362 w 10279856"/>
              <a:gd name="connsiteY16" fmla="*/ 682093 h 4718914"/>
              <a:gd name="connsiteX17" fmla="*/ 6486525 w 10279856"/>
              <a:gd name="connsiteY17" fmla="*/ 603512 h 4718914"/>
              <a:gd name="connsiteX18" fmla="*/ 6572250 w 10279856"/>
              <a:gd name="connsiteY18" fmla="*/ 582080 h 4718914"/>
              <a:gd name="connsiteX19" fmla="*/ 6736556 w 10279856"/>
              <a:gd name="connsiteY19" fmla="*/ 582080 h 4718914"/>
              <a:gd name="connsiteX20" fmla="*/ 7050881 w 10279856"/>
              <a:gd name="connsiteY20" fmla="*/ 574937 h 4718914"/>
              <a:gd name="connsiteX21" fmla="*/ 7329487 w 10279856"/>
              <a:gd name="connsiteY21" fmla="*/ 560649 h 4718914"/>
              <a:gd name="connsiteX22" fmla="*/ 7622381 w 10279856"/>
              <a:gd name="connsiteY22" fmla="*/ 560649 h 4718914"/>
              <a:gd name="connsiteX23" fmla="*/ 7958137 w 10279856"/>
              <a:gd name="connsiteY23" fmla="*/ 510643 h 4718914"/>
              <a:gd name="connsiteX24" fmla="*/ 8322469 w 10279856"/>
              <a:gd name="connsiteY24" fmla="*/ 439205 h 4718914"/>
              <a:gd name="connsiteX25" fmla="*/ 8651081 w 10279856"/>
              <a:gd name="connsiteY25" fmla="*/ 382055 h 4718914"/>
              <a:gd name="connsiteX26" fmla="*/ 9008269 w 10279856"/>
              <a:gd name="connsiteY26" fmla="*/ 260612 h 4718914"/>
              <a:gd name="connsiteX27" fmla="*/ 9294019 w 10279856"/>
              <a:gd name="connsiteY27" fmla="*/ 224893 h 4718914"/>
              <a:gd name="connsiteX28" fmla="*/ 9701212 w 10279856"/>
              <a:gd name="connsiteY28" fmla="*/ 103449 h 4718914"/>
              <a:gd name="connsiteX29" fmla="*/ 9979819 w 10279856"/>
              <a:gd name="connsiteY29" fmla="*/ 39155 h 4718914"/>
              <a:gd name="connsiteX30" fmla="*/ 10172700 w 10279856"/>
              <a:gd name="connsiteY30" fmla="*/ 3437 h 4718914"/>
              <a:gd name="connsiteX31" fmla="*/ 10279856 w 10279856"/>
              <a:gd name="connsiteY31" fmla="*/ 3437 h 4718914"/>
              <a:gd name="connsiteX0" fmla="*/ 0 w 10247658"/>
              <a:gd name="connsiteY0" fmla="*/ 4759162 h 4759162"/>
              <a:gd name="connsiteX1" fmla="*/ 205659 w 10247658"/>
              <a:gd name="connsiteY1" fmla="*/ 4717910 h 4759162"/>
              <a:gd name="connsiteX2" fmla="*/ 601684 w 10247658"/>
              <a:gd name="connsiteY2" fmla="*/ 4599283 h 4759162"/>
              <a:gd name="connsiteX3" fmla="*/ 810764 w 10247658"/>
              <a:gd name="connsiteY3" fmla="*/ 4425418 h 4759162"/>
              <a:gd name="connsiteX4" fmla="*/ 1217958 w 10247658"/>
              <a:gd name="connsiteY4" fmla="*/ 4425418 h 4759162"/>
              <a:gd name="connsiteX5" fmla="*/ 1668014 w 10247658"/>
              <a:gd name="connsiteY5" fmla="*/ 4382555 h 4759162"/>
              <a:gd name="connsiteX6" fmla="*/ 2153789 w 10247658"/>
              <a:gd name="connsiteY6" fmla="*/ 4311118 h 4759162"/>
              <a:gd name="connsiteX7" fmla="*/ 3016171 w 10247658"/>
              <a:gd name="connsiteY7" fmla="*/ 4169148 h 4759162"/>
              <a:gd name="connsiteX8" fmla="*/ 3603971 w 10247658"/>
              <a:gd name="connsiteY8" fmla="*/ 3885511 h 4759162"/>
              <a:gd name="connsiteX9" fmla="*/ 4174162 w 10247658"/>
              <a:gd name="connsiteY9" fmla="*/ 3494114 h 4759162"/>
              <a:gd name="connsiteX10" fmla="*/ 4433954 w 10247658"/>
              <a:gd name="connsiteY10" fmla="*/ 2885286 h 4759162"/>
              <a:gd name="connsiteX11" fmla="*/ 4796977 w 10247658"/>
              <a:gd name="connsiteY11" fmla="*/ 2389449 h 4759162"/>
              <a:gd name="connsiteX12" fmla="*/ 5111302 w 10247658"/>
              <a:gd name="connsiteY12" fmla="*/ 2075124 h 4759162"/>
              <a:gd name="connsiteX13" fmla="*/ 5304183 w 10247658"/>
              <a:gd name="connsiteY13" fmla="*/ 1832237 h 4759162"/>
              <a:gd name="connsiteX14" fmla="*/ 5868539 w 10247658"/>
              <a:gd name="connsiteY14" fmla="*/ 1153580 h 4759162"/>
              <a:gd name="connsiteX15" fmla="*/ 6132858 w 10247658"/>
              <a:gd name="connsiteY15" fmla="*/ 839255 h 4759162"/>
              <a:gd name="connsiteX16" fmla="*/ 6297164 w 10247658"/>
              <a:gd name="connsiteY16" fmla="*/ 682093 h 4759162"/>
              <a:gd name="connsiteX17" fmla="*/ 6454327 w 10247658"/>
              <a:gd name="connsiteY17" fmla="*/ 603512 h 4759162"/>
              <a:gd name="connsiteX18" fmla="*/ 6540052 w 10247658"/>
              <a:gd name="connsiteY18" fmla="*/ 582080 h 4759162"/>
              <a:gd name="connsiteX19" fmla="*/ 6704358 w 10247658"/>
              <a:gd name="connsiteY19" fmla="*/ 582080 h 4759162"/>
              <a:gd name="connsiteX20" fmla="*/ 7018683 w 10247658"/>
              <a:gd name="connsiteY20" fmla="*/ 574937 h 4759162"/>
              <a:gd name="connsiteX21" fmla="*/ 7297289 w 10247658"/>
              <a:gd name="connsiteY21" fmla="*/ 560649 h 4759162"/>
              <a:gd name="connsiteX22" fmla="*/ 7590183 w 10247658"/>
              <a:gd name="connsiteY22" fmla="*/ 560649 h 4759162"/>
              <a:gd name="connsiteX23" fmla="*/ 7925939 w 10247658"/>
              <a:gd name="connsiteY23" fmla="*/ 510643 h 4759162"/>
              <a:gd name="connsiteX24" fmla="*/ 8290271 w 10247658"/>
              <a:gd name="connsiteY24" fmla="*/ 439205 h 4759162"/>
              <a:gd name="connsiteX25" fmla="*/ 8618883 w 10247658"/>
              <a:gd name="connsiteY25" fmla="*/ 382055 h 4759162"/>
              <a:gd name="connsiteX26" fmla="*/ 8976071 w 10247658"/>
              <a:gd name="connsiteY26" fmla="*/ 260612 h 4759162"/>
              <a:gd name="connsiteX27" fmla="*/ 9261821 w 10247658"/>
              <a:gd name="connsiteY27" fmla="*/ 224893 h 4759162"/>
              <a:gd name="connsiteX28" fmla="*/ 9669014 w 10247658"/>
              <a:gd name="connsiteY28" fmla="*/ 103449 h 4759162"/>
              <a:gd name="connsiteX29" fmla="*/ 9947621 w 10247658"/>
              <a:gd name="connsiteY29" fmla="*/ 39155 h 4759162"/>
              <a:gd name="connsiteX30" fmla="*/ 10140502 w 10247658"/>
              <a:gd name="connsiteY30" fmla="*/ 3437 h 4759162"/>
              <a:gd name="connsiteX31" fmla="*/ 10247658 w 10247658"/>
              <a:gd name="connsiteY31" fmla="*/ 3437 h 4759162"/>
              <a:gd name="connsiteX0" fmla="*/ 0 w 10247658"/>
              <a:gd name="connsiteY0" fmla="*/ 4759162 h 4759162"/>
              <a:gd name="connsiteX1" fmla="*/ 205659 w 10247658"/>
              <a:gd name="connsiteY1" fmla="*/ 4717910 h 4759162"/>
              <a:gd name="connsiteX2" fmla="*/ 601684 w 10247658"/>
              <a:gd name="connsiteY2" fmla="*/ 4599283 h 4759162"/>
              <a:gd name="connsiteX3" fmla="*/ 810764 w 10247658"/>
              <a:gd name="connsiteY3" fmla="*/ 4425418 h 4759162"/>
              <a:gd name="connsiteX4" fmla="*/ 1217958 w 10247658"/>
              <a:gd name="connsiteY4" fmla="*/ 4425418 h 4759162"/>
              <a:gd name="connsiteX5" fmla="*/ 1668014 w 10247658"/>
              <a:gd name="connsiteY5" fmla="*/ 4382555 h 4759162"/>
              <a:gd name="connsiteX6" fmla="*/ 2153789 w 10247658"/>
              <a:gd name="connsiteY6" fmla="*/ 4311118 h 4759162"/>
              <a:gd name="connsiteX7" fmla="*/ 3016171 w 10247658"/>
              <a:gd name="connsiteY7" fmla="*/ 4169148 h 4759162"/>
              <a:gd name="connsiteX8" fmla="*/ 3603971 w 10247658"/>
              <a:gd name="connsiteY8" fmla="*/ 3885511 h 4759162"/>
              <a:gd name="connsiteX9" fmla="*/ 4174162 w 10247658"/>
              <a:gd name="connsiteY9" fmla="*/ 3494114 h 4759162"/>
              <a:gd name="connsiteX10" fmla="*/ 4433954 w 10247658"/>
              <a:gd name="connsiteY10" fmla="*/ 2885286 h 4759162"/>
              <a:gd name="connsiteX11" fmla="*/ 4796977 w 10247658"/>
              <a:gd name="connsiteY11" fmla="*/ 2389449 h 4759162"/>
              <a:gd name="connsiteX12" fmla="*/ 5111302 w 10247658"/>
              <a:gd name="connsiteY12" fmla="*/ 2075124 h 4759162"/>
              <a:gd name="connsiteX13" fmla="*/ 5304183 w 10247658"/>
              <a:gd name="connsiteY13" fmla="*/ 1832237 h 4759162"/>
              <a:gd name="connsiteX14" fmla="*/ 5868539 w 10247658"/>
              <a:gd name="connsiteY14" fmla="*/ 1153580 h 4759162"/>
              <a:gd name="connsiteX15" fmla="*/ 6132858 w 10247658"/>
              <a:gd name="connsiteY15" fmla="*/ 839255 h 4759162"/>
              <a:gd name="connsiteX16" fmla="*/ 6297164 w 10247658"/>
              <a:gd name="connsiteY16" fmla="*/ 682093 h 4759162"/>
              <a:gd name="connsiteX17" fmla="*/ 6454327 w 10247658"/>
              <a:gd name="connsiteY17" fmla="*/ 603512 h 4759162"/>
              <a:gd name="connsiteX18" fmla="*/ 6540052 w 10247658"/>
              <a:gd name="connsiteY18" fmla="*/ 582080 h 4759162"/>
              <a:gd name="connsiteX19" fmla="*/ 6704358 w 10247658"/>
              <a:gd name="connsiteY19" fmla="*/ 582080 h 4759162"/>
              <a:gd name="connsiteX20" fmla="*/ 7018683 w 10247658"/>
              <a:gd name="connsiteY20" fmla="*/ 574937 h 4759162"/>
              <a:gd name="connsiteX21" fmla="*/ 7297289 w 10247658"/>
              <a:gd name="connsiteY21" fmla="*/ 560649 h 4759162"/>
              <a:gd name="connsiteX22" fmla="*/ 7590183 w 10247658"/>
              <a:gd name="connsiteY22" fmla="*/ 560649 h 4759162"/>
              <a:gd name="connsiteX23" fmla="*/ 7925939 w 10247658"/>
              <a:gd name="connsiteY23" fmla="*/ 510643 h 4759162"/>
              <a:gd name="connsiteX24" fmla="*/ 8290271 w 10247658"/>
              <a:gd name="connsiteY24" fmla="*/ 439205 h 4759162"/>
              <a:gd name="connsiteX25" fmla="*/ 8618883 w 10247658"/>
              <a:gd name="connsiteY25" fmla="*/ 382055 h 4759162"/>
              <a:gd name="connsiteX26" fmla="*/ 8976071 w 10247658"/>
              <a:gd name="connsiteY26" fmla="*/ 260612 h 4759162"/>
              <a:gd name="connsiteX27" fmla="*/ 9261821 w 10247658"/>
              <a:gd name="connsiteY27" fmla="*/ 224893 h 4759162"/>
              <a:gd name="connsiteX28" fmla="*/ 9669014 w 10247658"/>
              <a:gd name="connsiteY28" fmla="*/ 103449 h 4759162"/>
              <a:gd name="connsiteX29" fmla="*/ 9947621 w 10247658"/>
              <a:gd name="connsiteY29" fmla="*/ 39155 h 4759162"/>
              <a:gd name="connsiteX30" fmla="*/ 10140502 w 10247658"/>
              <a:gd name="connsiteY30" fmla="*/ 3437 h 4759162"/>
              <a:gd name="connsiteX31" fmla="*/ 10247658 w 10247658"/>
              <a:gd name="connsiteY31" fmla="*/ 3437 h 4759162"/>
              <a:gd name="connsiteX0" fmla="*/ 0 w 10247658"/>
              <a:gd name="connsiteY0" fmla="*/ 4759162 h 4759162"/>
              <a:gd name="connsiteX1" fmla="*/ 205659 w 10247658"/>
              <a:gd name="connsiteY1" fmla="*/ 4717910 h 4759162"/>
              <a:gd name="connsiteX2" fmla="*/ 601684 w 10247658"/>
              <a:gd name="connsiteY2" fmla="*/ 4599283 h 4759162"/>
              <a:gd name="connsiteX3" fmla="*/ 855840 w 10247658"/>
              <a:gd name="connsiteY3" fmla="*/ 4451176 h 4759162"/>
              <a:gd name="connsiteX4" fmla="*/ 1217958 w 10247658"/>
              <a:gd name="connsiteY4" fmla="*/ 4425418 h 4759162"/>
              <a:gd name="connsiteX5" fmla="*/ 1668014 w 10247658"/>
              <a:gd name="connsiteY5" fmla="*/ 4382555 h 4759162"/>
              <a:gd name="connsiteX6" fmla="*/ 2153789 w 10247658"/>
              <a:gd name="connsiteY6" fmla="*/ 4311118 h 4759162"/>
              <a:gd name="connsiteX7" fmla="*/ 3016171 w 10247658"/>
              <a:gd name="connsiteY7" fmla="*/ 4169148 h 4759162"/>
              <a:gd name="connsiteX8" fmla="*/ 3603971 w 10247658"/>
              <a:gd name="connsiteY8" fmla="*/ 3885511 h 4759162"/>
              <a:gd name="connsiteX9" fmla="*/ 4174162 w 10247658"/>
              <a:gd name="connsiteY9" fmla="*/ 3494114 h 4759162"/>
              <a:gd name="connsiteX10" fmla="*/ 4433954 w 10247658"/>
              <a:gd name="connsiteY10" fmla="*/ 2885286 h 4759162"/>
              <a:gd name="connsiteX11" fmla="*/ 4796977 w 10247658"/>
              <a:gd name="connsiteY11" fmla="*/ 2389449 h 4759162"/>
              <a:gd name="connsiteX12" fmla="*/ 5111302 w 10247658"/>
              <a:gd name="connsiteY12" fmla="*/ 2075124 h 4759162"/>
              <a:gd name="connsiteX13" fmla="*/ 5304183 w 10247658"/>
              <a:gd name="connsiteY13" fmla="*/ 1832237 h 4759162"/>
              <a:gd name="connsiteX14" fmla="*/ 5868539 w 10247658"/>
              <a:gd name="connsiteY14" fmla="*/ 1153580 h 4759162"/>
              <a:gd name="connsiteX15" fmla="*/ 6132858 w 10247658"/>
              <a:gd name="connsiteY15" fmla="*/ 839255 h 4759162"/>
              <a:gd name="connsiteX16" fmla="*/ 6297164 w 10247658"/>
              <a:gd name="connsiteY16" fmla="*/ 682093 h 4759162"/>
              <a:gd name="connsiteX17" fmla="*/ 6454327 w 10247658"/>
              <a:gd name="connsiteY17" fmla="*/ 603512 h 4759162"/>
              <a:gd name="connsiteX18" fmla="*/ 6540052 w 10247658"/>
              <a:gd name="connsiteY18" fmla="*/ 582080 h 4759162"/>
              <a:gd name="connsiteX19" fmla="*/ 6704358 w 10247658"/>
              <a:gd name="connsiteY19" fmla="*/ 582080 h 4759162"/>
              <a:gd name="connsiteX20" fmla="*/ 7018683 w 10247658"/>
              <a:gd name="connsiteY20" fmla="*/ 574937 h 4759162"/>
              <a:gd name="connsiteX21" fmla="*/ 7297289 w 10247658"/>
              <a:gd name="connsiteY21" fmla="*/ 560649 h 4759162"/>
              <a:gd name="connsiteX22" fmla="*/ 7590183 w 10247658"/>
              <a:gd name="connsiteY22" fmla="*/ 560649 h 4759162"/>
              <a:gd name="connsiteX23" fmla="*/ 7925939 w 10247658"/>
              <a:gd name="connsiteY23" fmla="*/ 510643 h 4759162"/>
              <a:gd name="connsiteX24" fmla="*/ 8290271 w 10247658"/>
              <a:gd name="connsiteY24" fmla="*/ 439205 h 4759162"/>
              <a:gd name="connsiteX25" fmla="*/ 8618883 w 10247658"/>
              <a:gd name="connsiteY25" fmla="*/ 382055 h 4759162"/>
              <a:gd name="connsiteX26" fmla="*/ 8976071 w 10247658"/>
              <a:gd name="connsiteY26" fmla="*/ 260612 h 4759162"/>
              <a:gd name="connsiteX27" fmla="*/ 9261821 w 10247658"/>
              <a:gd name="connsiteY27" fmla="*/ 224893 h 4759162"/>
              <a:gd name="connsiteX28" fmla="*/ 9669014 w 10247658"/>
              <a:gd name="connsiteY28" fmla="*/ 103449 h 4759162"/>
              <a:gd name="connsiteX29" fmla="*/ 9947621 w 10247658"/>
              <a:gd name="connsiteY29" fmla="*/ 39155 h 4759162"/>
              <a:gd name="connsiteX30" fmla="*/ 10140502 w 10247658"/>
              <a:gd name="connsiteY30" fmla="*/ 3437 h 4759162"/>
              <a:gd name="connsiteX31" fmla="*/ 10247658 w 10247658"/>
              <a:gd name="connsiteY31" fmla="*/ 3437 h 475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47658" h="4759162">
                <a:moveTo>
                  <a:pt x="0" y="4759162"/>
                </a:moveTo>
                <a:cubicBezTo>
                  <a:pt x="81666" y="4727175"/>
                  <a:pt x="105378" y="4744556"/>
                  <a:pt x="205659" y="4717910"/>
                </a:cubicBezTo>
                <a:cubicBezTo>
                  <a:pt x="305940" y="4691264"/>
                  <a:pt x="493321" y="4643739"/>
                  <a:pt x="601684" y="4599283"/>
                </a:cubicBezTo>
                <a:cubicBezTo>
                  <a:pt x="710047" y="4554827"/>
                  <a:pt x="753128" y="4480154"/>
                  <a:pt x="855840" y="4451176"/>
                </a:cubicBezTo>
                <a:cubicBezTo>
                  <a:pt x="958552" y="4422199"/>
                  <a:pt x="1082596" y="4436855"/>
                  <a:pt x="1217958" y="4425418"/>
                </a:cubicBezTo>
                <a:cubicBezTo>
                  <a:pt x="1353320" y="4413981"/>
                  <a:pt x="1512042" y="4401605"/>
                  <a:pt x="1668014" y="4382555"/>
                </a:cubicBezTo>
                <a:cubicBezTo>
                  <a:pt x="1823986" y="4363505"/>
                  <a:pt x="1929096" y="4346686"/>
                  <a:pt x="2153789" y="4311118"/>
                </a:cubicBezTo>
                <a:cubicBezTo>
                  <a:pt x="2378482" y="4275550"/>
                  <a:pt x="2774474" y="4240083"/>
                  <a:pt x="3016171" y="4169148"/>
                </a:cubicBezTo>
                <a:cubicBezTo>
                  <a:pt x="3257868" y="4098214"/>
                  <a:pt x="3410973" y="3998017"/>
                  <a:pt x="3603971" y="3885511"/>
                </a:cubicBezTo>
                <a:cubicBezTo>
                  <a:pt x="3796970" y="3773005"/>
                  <a:pt x="4035831" y="3660818"/>
                  <a:pt x="4174162" y="3494114"/>
                </a:cubicBezTo>
                <a:cubicBezTo>
                  <a:pt x="4312493" y="3327410"/>
                  <a:pt x="4330152" y="3069397"/>
                  <a:pt x="4433954" y="2885286"/>
                </a:cubicBezTo>
                <a:cubicBezTo>
                  <a:pt x="4537756" y="2701175"/>
                  <a:pt x="4684086" y="2524476"/>
                  <a:pt x="4796977" y="2389449"/>
                </a:cubicBezTo>
                <a:cubicBezTo>
                  <a:pt x="4909868" y="2254422"/>
                  <a:pt x="5026768" y="2167993"/>
                  <a:pt x="5111302" y="2075124"/>
                </a:cubicBezTo>
                <a:cubicBezTo>
                  <a:pt x="5195836" y="1982255"/>
                  <a:pt x="5177977" y="1985828"/>
                  <a:pt x="5304183" y="1832237"/>
                </a:cubicBezTo>
                <a:cubicBezTo>
                  <a:pt x="5430389" y="1678646"/>
                  <a:pt x="5868539" y="1153580"/>
                  <a:pt x="5868539" y="1153580"/>
                </a:cubicBezTo>
                <a:cubicBezTo>
                  <a:pt x="6006652" y="988083"/>
                  <a:pt x="6061421" y="917836"/>
                  <a:pt x="6132858" y="839255"/>
                </a:cubicBezTo>
                <a:cubicBezTo>
                  <a:pt x="6204295" y="760674"/>
                  <a:pt x="6243586" y="721384"/>
                  <a:pt x="6297164" y="682093"/>
                </a:cubicBezTo>
                <a:cubicBezTo>
                  <a:pt x="6350742" y="642802"/>
                  <a:pt x="6413846" y="620181"/>
                  <a:pt x="6454327" y="603512"/>
                </a:cubicBezTo>
                <a:cubicBezTo>
                  <a:pt x="6494808" y="586843"/>
                  <a:pt x="6498380" y="585652"/>
                  <a:pt x="6540052" y="582080"/>
                </a:cubicBezTo>
                <a:cubicBezTo>
                  <a:pt x="6581724" y="578508"/>
                  <a:pt x="6704358" y="582080"/>
                  <a:pt x="6704358" y="582080"/>
                </a:cubicBezTo>
                <a:lnTo>
                  <a:pt x="7018683" y="574937"/>
                </a:lnTo>
                <a:cubicBezTo>
                  <a:pt x="7117505" y="571365"/>
                  <a:pt x="7202039" y="563030"/>
                  <a:pt x="7297289" y="560649"/>
                </a:cubicBezTo>
                <a:cubicBezTo>
                  <a:pt x="7392539" y="558268"/>
                  <a:pt x="7485408" y="568983"/>
                  <a:pt x="7590183" y="560649"/>
                </a:cubicBezTo>
                <a:cubicBezTo>
                  <a:pt x="7694958" y="552315"/>
                  <a:pt x="7809258" y="530884"/>
                  <a:pt x="7925939" y="510643"/>
                </a:cubicBezTo>
                <a:cubicBezTo>
                  <a:pt x="8042620" y="490402"/>
                  <a:pt x="8174780" y="460636"/>
                  <a:pt x="8290271" y="439205"/>
                </a:cubicBezTo>
                <a:cubicBezTo>
                  <a:pt x="8405762" y="417774"/>
                  <a:pt x="8504583" y="411820"/>
                  <a:pt x="8618883" y="382055"/>
                </a:cubicBezTo>
                <a:cubicBezTo>
                  <a:pt x="8733183" y="352290"/>
                  <a:pt x="8868915" y="286806"/>
                  <a:pt x="8976071" y="260612"/>
                </a:cubicBezTo>
                <a:cubicBezTo>
                  <a:pt x="9083227" y="234418"/>
                  <a:pt x="9146330" y="251087"/>
                  <a:pt x="9261821" y="224893"/>
                </a:cubicBezTo>
                <a:cubicBezTo>
                  <a:pt x="9377312" y="198699"/>
                  <a:pt x="9554714" y="134405"/>
                  <a:pt x="9669014" y="103449"/>
                </a:cubicBezTo>
                <a:cubicBezTo>
                  <a:pt x="9783314" y="72493"/>
                  <a:pt x="9869040" y="55824"/>
                  <a:pt x="9947621" y="39155"/>
                </a:cubicBezTo>
                <a:cubicBezTo>
                  <a:pt x="10026202" y="22486"/>
                  <a:pt x="10090496" y="9390"/>
                  <a:pt x="10140502" y="3437"/>
                </a:cubicBezTo>
                <a:cubicBezTo>
                  <a:pt x="10190508" y="-2516"/>
                  <a:pt x="10219083" y="460"/>
                  <a:pt x="10247658" y="343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6881E760-99F2-4F2B-BCD2-70AC53E1B899}"/>
              </a:ext>
            </a:extLst>
          </p:cNvPr>
          <p:cNvGrpSpPr/>
          <p:nvPr/>
        </p:nvGrpSpPr>
        <p:grpSpPr>
          <a:xfrm>
            <a:off x="9856269" y="5387008"/>
            <a:ext cx="944548" cy="1169551"/>
            <a:chOff x="7702656" y="88880"/>
            <a:chExt cx="944548" cy="1169551"/>
          </a:xfrm>
        </p:grpSpPr>
        <p:sp>
          <p:nvSpPr>
            <p:cNvPr id="35" name="Rectangle 34">
              <a:extLst>
                <a:ext uri="{FF2B5EF4-FFF2-40B4-BE49-F238E27FC236}">
                  <a16:creationId xmlns:a16="http://schemas.microsoft.com/office/drawing/2014/main" id="{F0082E3B-CD28-47C4-8CCC-DC4D5684993B}"/>
                </a:ext>
              </a:extLst>
            </p:cNvPr>
            <p:cNvSpPr/>
            <p:nvPr/>
          </p:nvSpPr>
          <p:spPr>
            <a:xfrm>
              <a:off x="7702656" y="88880"/>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13C74F1-3F80-42E8-8391-75C6039131AD}"/>
                </a:ext>
              </a:extLst>
            </p:cNvPr>
            <p:cNvSpPr/>
            <p:nvPr/>
          </p:nvSpPr>
          <p:spPr>
            <a:xfrm>
              <a:off x="7818891" y="171450"/>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9" name="TextBox 28">
              <a:extLst>
                <a:ext uri="{FF2B5EF4-FFF2-40B4-BE49-F238E27FC236}">
                  <a16:creationId xmlns:a16="http://schemas.microsoft.com/office/drawing/2014/main" id="{44A903CF-47C4-4648-8BD5-C9148A9092DC}"/>
                </a:ext>
              </a:extLst>
            </p:cNvPr>
            <p:cNvSpPr txBox="1"/>
            <p:nvPr/>
          </p:nvSpPr>
          <p:spPr>
            <a:xfrm>
              <a:off x="8069802" y="88880"/>
              <a:ext cx="577402" cy="1169551"/>
            </a:xfrm>
            <a:prstGeom prst="rect">
              <a:avLst/>
            </a:prstGeom>
            <a:noFill/>
          </p:spPr>
          <p:txBody>
            <a:bodyPr wrap="none" rtlCol="0">
              <a:spAutoFit/>
            </a:bodyPr>
            <a:lstStyle/>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30" name="Rectangle 29">
              <a:extLst>
                <a:ext uri="{FF2B5EF4-FFF2-40B4-BE49-F238E27FC236}">
                  <a16:creationId xmlns:a16="http://schemas.microsoft.com/office/drawing/2014/main" id="{90073281-0839-4E93-9C8C-FBA3AEF6CC3F}"/>
                </a:ext>
              </a:extLst>
            </p:cNvPr>
            <p:cNvSpPr/>
            <p:nvPr/>
          </p:nvSpPr>
          <p:spPr>
            <a:xfrm>
              <a:off x="7820934" y="392623"/>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1" name="Rectangle 30">
              <a:extLst>
                <a:ext uri="{FF2B5EF4-FFF2-40B4-BE49-F238E27FC236}">
                  <a16:creationId xmlns:a16="http://schemas.microsoft.com/office/drawing/2014/main" id="{28FC1A5E-222D-47DE-89CD-C51E75CAA5EB}"/>
                </a:ext>
              </a:extLst>
            </p:cNvPr>
            <p:cNvSpPr/>
            <p:nvPr/>
          </p:nvSpPr>
          <p:spPr>
            <a:xfrm>
              <a:off x="7818891" y="609900"/>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Rectangle 31">
              <a:extLst>
                <a:ext uri="{FF2B5EF4-FFF2-40B4-BE49-F238E27FC236}">
                  <a16:creationId xmlns:a16="http://schemas.microsoft.com/office/drawing/2014/main" id="{59F0A37B-1383-4F65-9B67-860D15E1828C}"/>
                </a:ext>
              </a:extLst>
            </p:cNvPr>
            <p:cNvSpPr/>
            <p:nvPr/>
          </p:nvSpPr>
          <p:spPr>
            <a:xfrm>
              <a:off x="7815539" y="825860"/>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03C5CF9-64CE-44F1-8773-E6631288DFC8}"/>
                </a:ext>
              </a:extLst>
            </p:cNvPr>
            <p:cNvSpPr/>
            <p:nvPr/>
          </p:nvSpPr>
          <p:spPr>
            <a:xfrm>
              <a:off x="7818891" y="1024451"/>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itle 1">
            <a:extLst>
              <a:ext uri="{FF2B5EF4-FFF2-40B4-BE49-F238E27FC236}">
                <a16:creationId xmlns:a16="http://schemas.microsoft.com/office/drawing/2014/main" id="{BC96169A-837F-FB56-0C61-D4681A4D1810}"/>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9" name="Group 8">
            <a:extLst>
              <a:ext uri="{FF2B5EF4-FFF2-40B4-BE49-F238E27FC236}">
                <a16:creationId xmlns:a16="http://schemas.microsoft.com/office/drawing/2014/main" id="{F2D12DB0-2D8C-CA61-39D1-C9421A6972C0}"/>
              </a:ext>
            </a:extLst>
          </p:cNvPr>
          <p:cNvGrpSpPr>
            <a:grpSpLocks noChangeAspect="1"/>
          </p:cNvGrpSpPr>
          <p:nvPr/>
        </p:nvGrpSpPr>
        <p:grpSpPr>
          <a:xfrm>
            <a:off x="10868164" y="57850"/>
            <a:ext cx="1161774" cy="1376195"/>
            <a:chOff x="4310742" y="681037"/>
            <a:chExt cx="4325258" cy="5123543"/>
          </a:xfrm>
        </p:grpSpPr>
        <p:pic>
          <p:nvPicPr>
            <p:cNvPr id="10" name="Picture 9">
              <a:extLst>
                <a:ext uri="{FF2B5EF4-FFF2-40B4-BE49-F238E27FC236}">
                  <a16:creationId xmlns:a16="http://schemas.microsoft.com/office/drawing/2014/main" id="{628E7880-0DAC-1DC6-4DDE-9A6F4CDCDA7F}"/>
                </a:ext>
              </a:extLst>
            </p:cNvPr>
            <p:cNvPicPr>
              <a:picLocks noChangeAspect="1"/>
            </p:cNvPicPr>
            <p:nvPr/>
          </p:nvPicPr>
          <p:blipFill rotWithShape="1">
            <a:blip r:embed="rId3">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11" name="Star: 5 Points 10">
              <a:extLst>
                <a:ext uri="{FF2B5EF4-FFF2-40B4-BE49-F238E27FC236}">
                  <a16:creationId xmlns:a16="http://schemas.microsoft.com/office/drawing/2014/main" id="{12386CF5-9A51-7D04-ACE3-4D3E51A86EBE}"/>
                </a:ext>
              </a:extLst>
            </p:cNvPr>
            <p:cNvSpPr/>
            <p:nvPr/>
          </p:nvSpPr>
          <p:spPr>
            <a:xfrm>
              <a:off x="7096539" y="2600153"/>
              <a:ext cx="119270" cy="1093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itle 1">
            <a:extLst>
              <a:ext uri="{FF2B5EF4-FFF2-40B4-BE49-F238E27FC236}">
                <a16:creationId xmlns:a16="http://schemas.microsoft.com/office/drawing/2014/main" id="{20F3D65A-15A8-A025-2A1C-129573272683}"/>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Glen</a:t>
            </a:r>
          </a:p>
        </p:txBody>
      </p:sp>
      <p:sp>
        <p:nvSpPr>
          <p:cNvPr id="27" name="TextBox 26">
            <a:extLst>
              <a:ext uri="{FF2B5EF4-FFF2-40B4-BE49-F238E27FC236}">
                <a16:creationId xmlns:a16="http://schemas.microsoft.com/office/drawing/2014/main" id="{9C945B69-C2DE-52FC-0069-6822DCBF0AC3}"/>
              </a:ext>
            </a:extLst>
          </p:cNvPr>
          <p:cNvSpPr txBox="1"/>
          <p:nvPr/>
        </p:nvSpPr>
        <p:spPr>
          <a:xfrm>
            <a:off x="9856269" y="4999383"/>
            <a:ext cx="652743" cy="369332"/>
          </a:xfrm>
          <a:prstGeom prst="rect">
            <a:avLst/>
          </a:prstGeom>
          <a:noFill/>
        </p:spPr>
        <p:txBody>
          <a:bodyPr wrap="none" rtlCol="0">
            <a:spAutoFit/>
          </a:bodyPr>
          <a:lstStyle/>
          <a:p>
            <a:r>
              <a:rPr lang="en-GB" dirty="0">
                <a:solidFill>
                  <a:schemeClr val="bg1"/>
                </a:solidFill>
              </a:rPr>
              <a:t>2023</a:t>
            </a:r>
          </a:p>
        </p:txBody>
      </p:sp>
      <p:pic>
        <p:nvPicPr>
          <p:cNvPr id="42" name="Picture 41">
            <a:extLst>
              <a:ext uri="{FF2B5EF4-FFF2-40B4-BE49-F238E27FC236}">
                <a16:creationId xmlns:a16="http://schemas.microsoft.com/office/drawing/2014/main" id="{F153014E-6720-32F6-D749-9ED8554C02CC}"/>
              </a:ext>
            </a:extLst>
          </p:cNvPr>
          <p:cNvPicPr>
            <a:picLocks noChangeAspect="1"/>
          </p:cNvPicPr>
          <p:nvPr/>
        </p:nvPicPr>
        <p:blipFill>
          <a:blip r:embed="rId4"/>
          <a:stretch>
            <a:fillRect/>
          </a:stretch>
        </p:blipFill>
        <p:spPr>
          <a:xfrm>
            <a:off x="786964" y="1277422"/>
            <a:ext cx="3206774" cy="1713124"/>
          </a:xfrm>
          <a:prstGeom prst="rect">
            <a:avLst/>
          </a:prstGeom>
        </p:spPr>
      </p:pic>
    </p:spTree>
    <p:extLst>
      <p:ext uri="{BB962C8B-B14F-4D97-AF65-F5344CB8AC3E}">
        <p14:creationId xmlns:p14="http://schemas.microsoft.com/office/powerpoint/2010/main" val="82072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F7A2-61E1-5D8C-E1CD-BA2B9593AA29}"/>
              </a:ext>
            </a:extLst>
          </p:cNvPr>
          <p:cNvSpPr>
            <a:spLocks noGrp="1"/>
          </p:cNvSpPr>
          <p:nvPr>
            <p:ph type="title"/>
          </p:nvPr>
        </p:nvSpPr>
        <p:spPr/>
        <p:txBody>
          <a:bodyPr/>
          <a:lstStyle/>
          <a:p>
            <a:r>
              <a:rPr lang="en-GB" dirty="0"/>
              <a:t>River Irwell</a:t>
            </a:r>
          </a:p>
        </p:txBody>
      </p:sp>
      <p:sp>
        <p:nvSpPr>
          <p:cNvPr id="3" name="Content Placeholder 2">
            <a:extLst>
              <a:ext uri="{FF2B5EF4-FFF2-40B4-BE49-F238E27FC236}">
                <a16:creationId xmlns:a16="http://schemas.microsoft.com/office/drawing/2014/main" id="{1C1297AD-DBB7-64A0-1904-7DD77DA62CC4}"/>
              </a:ext>
            </a:extLst>
          </p:cNvPr>
          <p:cNvSpPr>
            <a:spLocks noGrp="1"/>
          </p:cNvSpPr>
          <p:nvPr>
            <p:ph idx="1"/>
          </p:nvPr>
        </p:nvSpPr>
        <p:spPr/>
        <p:txBody>
          <a:bodyPr/>
          <a:lstStyle/>
          <a:p>
            <a:endParaRPr lang="en-GB"/>
          </a:p>
        </p:txBody>
      </p:sp>
      <p:grpSp>
        <p:nvGrpSpPr>
          <p:cNvPr id="5" name="Group 4">
            <a:extLst>
              <a:ext uri="{FF2B5EF4-FFF2-40B4-BE49-F238E27FC236}">
                <a16:creationId xmlns:a16="http://schemas.microsoft.com/office/drawing/2014/main" id="{605B1D62-3DF1-4EB4-322E-76805E085D16}"/>
              </a:ext>
            </a:extLst>
          </p:cNvPr>
          <p:cNvGrpSpPr/>
          <p:nvPr/>
        </p:nvGrpSpPr>
        <p:grpSpPr>
          <a:xfrm>
            <a:off x="4310742" y="681037"/>
            <a:ext cx="4325258" cy="5123543"/>
            <a:chOff x="4310742" y="681037"/>
            <a:chExt cx="4325258" cy="5123543"/>
          </a:xfrm>
        </p:grpSpPr>
        <p:pic>
          <p:nvPicPr>
            <p:cNvPr id="6" name="Picture 5">
              <a:extLst>
                <a:ext uri="{FF2B5EF4-FFF2-40B4-BE49-F238E27FC236}">
                  <a16:creationId xmlns:a16="http://schemas.microsoft.com/office/drawing/2014/main" id="{38F5811C-6EDF-E7B9-DD03-6C5CF53B453D}"/>
                </a:ext>
              </a:extLst>
            </p:cNvPr>
            <p:cNvPicPr>
              <a:picLocks noChangeAspect="1"/>
            </p:cNvPicPr>
            <p:nvPr/>
          </p:nvPicPr>
          <p:blipFill rotWithShape="1">
            <a:blip r:embed="rId2">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4" name="Star: 5 Points 3">
              <a:extLst>
                <a:ext uri="{FF2B5EF4-FFF2-40B4-BE49-F238E27FC236}">
                  <a16:creationId xmlns:a16="http://schemas.microsoft.com/office/drawing/2014/main" id="{729E3511-1004-5D33-3193-55AF059D0E2D}"/>
                </a:ext>
              </a:extLst>
            </p:cNvPr>
            <p:cNvSpPr/>
            <p:nvPr/>
          </p:nvSpPr>
          <p:spPr>
            <a:xfrm>
              <a:off x="7036904" y="3713336"/>
              <a:ext cx="119270" cy="1093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84161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F35EE-19A9-468D-A875-812F68C6D7A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518212" y="457200"/>
            <a:ext cx="6598023" cy="6107828"/>
          </a:xfrm>
          <a:prstGeom prst="rect">
            <a:avLst/>
          </a:prstGeom>
        </p:spPr>
      </p:pic>
      <p:sp>
        <p:nvSpPr>
          <p:cNvPr id="4" name="Freeform: Shape 3">
            <a:extLst>
              <a:ext uri="{FF2B5EF4-FFF2-40B4-BE49-F238E27FC236}">
                <a16:creationId xmlns:a16="http://schemas.microsoft.com/office/drawing/2014/main" id="{1A814B11-ACCE-4E75-A5F0-C0C52575CEAB}"/>
              </a:ext>
            </a:extLst>
          </p:cNvPr>
          <p:cNvSpPr/>
          <p:nvPr/>
        </p:nvSpPr>
        <p:spPr>
          <a:xfrm>
            <a:off x="5101519" y="451413"/>
            <a:ext cx="3290127" cy="1965126"/>
          </a:xfrm>
          <a:custGeom>
            <a:avLst/>
            <a:gdLst>
              <a:gd name="connsiteX0" fmla="*/ 3290127 w 3290127"/>
              <a:gd name="connsiteY0" fmla="*/ 0 h 1965126"/>
              <a:gd name="connsiteX1" fmla="*/ 3064420 w 3290127"/>
              <a:gd name="connsiteY1" fmla="*/ 208344 h 1965126"/>
              <a:gd name="connsiteX2" fmla="*/ 2832927 w 3290127"/>
              <a:gd name="connsiteY2" fmla="*/ 445625 h 1965126"/>
              <a:gd name="connsiteX3" fmla="*/ 2636157 w 3290127"/>
              <a:gd name="connsiteY3" fmla="*/ 578734 h 1965126"/>
              <a:gd name="connsiteX4" fmla="*/ 2404663 w 3290127"/>
              <a:gd name="connsiteY4" fmla="*/ 804440 h 1965126"/>
              <a:gd name="connsiteX5" fmla="*/ 2202106 w 3290127"/>
              <a:gd name="connsiteY5" fmla="*/ 931762 h 1965126"/>
              <a:gd name="connsiteX6" fmla="*/ 1953251 w 3290127"/>
              <a:gd name="connsiteY6" fmla="*/ 1030146 h 1965126"/>
              <a:gd name="connsiteX7" fmla="*/ 1663884 w 3290127"/>
              <a:gd name="connsiteY7" fmla="*/ 1163255 h 1965126"/>
              <a:gd name="connsiteX8" fmla="*/ 1339792 w 3290127"/>
              <a:gd name="connsiteY8" fmla="*/ 1279002 h 1965126"/>
              <a:gd name="connsiteX9" fmla="*/ 1125661 w 3290127"/>
              <a:gd name="connsiteY9" fmla="*/ 1377387 h 1965126"/>
              <a:gd name="connsiteX10" fmla="*/ 818932 w 3290127"/>
              <a:gd name="connsiteY10" fmla="*/ 1556795 h 1965126"/>
              <a:gd name="connsiteX11" fmla="*/ 558501 w 3290127"/>
              <a:gd name="connsiteY11" fmla="*/ 1666754 h 1965126"/>
              <a:gd name="connsiteX12" fmla="*/ 309646 w 3290127"/>
              <a:gd name="connsiteY12" fmla="*/ 1799863 h 1965126"/>
              <a:gd name="connsiteX13" fmla="*/ 228623 w 3290127"/>
              <a:gd name="connsiteY13" fmla="*/ 1869311 h 1965126"/>
              <a:gd name="connsiteX14" fmla="*/ 78152 w 3290127"/>
              <a:gd name="connsiteY14" fmla="*/ 1938759 h 1965126"/>
              <a:gd name="connsiteX15" fmla="*/ 8704 w 3290127"/>
              <a:gd name="connsiteY15" fmla="*/ 1938759 h 1965126"/>
              <a:gd name="connsiteX16" fmla="*/ 2916 w 3290127"/>
              <a:gd name="connsiteY16" fmla="*/ 1620455 h 1965126"/>
              <a:gd name="connsiteX17" fmla="*/ 26066 w 3290127"/>
              <a:gd name="connsiteY17" fmla="*/ 1377387 h 1965126"/>
              <a:gd name="connsiteX18" fmla="*/ 37640 w 3290127"/>
              <a:gd name="connsiteY18" fmla="*/ 1197979 h 1965126"/>
              <a:gd name="connsiteX19" fmla="*/ 153387 w 3290127"/>
              <a:gd name="connsiteY19" fmla="*/ 960698 h 1965126"/>
              <a:gd name="connsiteX20" fmla="*/ 327008 w 3290127"/>
              <a:gd name="connsiteY20" fmla="*/ 625033 h 1965126"/>
              <a:gd name="connsiteX21" fmla="*/ 396456 w 3290127"/>
              <a:gd name="connsiteY21" fmla="*/ 416688 h 1965126"/>
              <a:gd name="connsiteX22" fmla="*/ 558501 w 3290127"/>
              <a:gd name="connsiteY22" fmla="*/ 167833 h 1965126"/>
              <a:gd name="connsiteX23" fmla="*/ 703185 w 3290127"/>
              <a:gd name="connsiteY23" fmla="*/ 11574 h 196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127" h="1965126">
                <a:moveTo>
                  <a:pt x="3290127" y="0"/>
                </a:moveTo>
                <a:cubicBezTo>
                  <a:pt x="3215373" y="67036"/>
                  <a:pt x="3140620" y="134073"/>
                  <a:pt x="3064420" y="208344"/>
                </a:cubicBezTo>
                <a:cubicBezTo>
                  <a:pt x="2988220" y="282615"/>
                  <a:pt x="2904304" y="383893"/>
                  <a:pt x="2832927" y="445625"/>
                </a:cubicBezTo>
                <a:cubicBezTo>
                  <a:pt x="2761550" y="507357"/>
                  <a:pt x="2707534" y="518932"/>
                  <a:pt x="2636157" y="578734"/>
                </a:cubicBezTo>
                <a:cubicBezTo>
                  <a:pt x="2564780" y="638536"/>
                  <a:pt x="2477005" y="745602"/>
                  <a:pt x="2404663" y="804440"/>
                </a:cubicBezTo>
                <a:cubicBezTo>
                  <a:pt x="2332321" y="863278"/>
                  <a:pt x="2277341" y="894144"/>
                  <a:pt x="2202106" y="931762"/>
                </a:cubicBezTo>
                <a:cubicBezTo>
                  <a:pt x="2126871" y="969380"/>
                  <a:pt x="2042955" y="991564"/>
                  <a:pt x="1953251" y="1030146"/>
                </a:cubicBezTo>
                <a:cubicBezTo>
                  <a:pt x="1863547" y="1068728"/>
                  <a:pt x="1766127" y="1121779"/>
                  <a:pt x="1663884" y="1163255"/>
                </a:cubicBezTo>
                <a:cubicBezTo>
                  <a:pt x="1561641" y="1204731"/>
                  <a:pt x="1429496" y="1243313"/>
                  <a:pt x="1339792" y="1279002"/>
                </a:cubicBezTo>
                <a:cubicBezTo>
                  <a:pt x="1250088" y="1314691"/>
                  <a:pt x="1212471" y="1331088"/>
                  <a:pt x="1125661" y="1377387"/>
                </a:cubicBezTo>
                <a:cubicBezTo>
                  <a:pt x="1038851" y="1423686"/>
                  <a:pt x="913459" y="1508567"/>
                  <a:pt x="818932" y="1556795"/>
                </a:cubicBezTo>
                <a:cubicBezTo>
                  <a:pt x="724405" y="1605023"/>
                  <a:pt x="643382" y="1626243"/>
                  <a:pt x="558501" y="1666754"/>
                </a:cubicBezTo>
                <a:cubicBezTo>
                  <a:pt x="473620" y="1707265"/>
                  <a:pt x="364626" y="1766104"/>
                  <a:pt x="309646" y="1799863"/>
                </a:cubicBezTo>
                <a:cubicBezTo>
                  <a:pt x="254666" y="1833623"/>
                  <a:pt x="267205" y="1846162"/>
                  <a:pt x="228623" y="1869311"/>
                </a:cubicBezTo>
                <a:cubicBezTo>
                  <a:pt x="190041" y="1892460"/>
                  <a:pt x="114805" y="1927184"/>
                  <a:pt x="78152" y="1938759"/>
                </a:cubicBezTo>
                <a:cubicBezTo>
                  <a:pt x="41499" y="1950334"/>
                  <a:pt x="21243" y="1991810"/>
                  <a:pt x="8704" y="1938759"/>
                </a:cubicBezTo>
                <a:cubicBezTo>
                  <a:pt x="-3835" y="1885708"/>
                  <a:pt x="22" y="1714017"/>
                  <a:pt x="2916" y="1620455"/>
                </a:cubicBezTo>
                <a:cubicBezTo>
                  <a:pt x="5810" y="1526893"/>
                  <a:pt x="20279" y="1447800"/>
                  <a:pt x="26066" y="1377387"/>
                </a:cubicBezTo>
                <a:cubicBezTo>
                  <a:pt x="31853" y="1306974"/>
                  <a:pt x="16420" y="1267427"/>
                  <a:pt x="37640" y="1197979"/>
                </a:cubicBezTo>
                <a:cubicBezTo>
                  <a:pt x="58860" y="1128531"/>
                  <a:pt x="105159" y="1056189"/>
                  <a:pt x="153387" y="960698"/>
                </a:cubicBezTo>
                <a:cubicBezTo>
                  <a:pt x="201615" y="865207"/>
                  <a:pt x="286496" y="715701"/>
                  <a:pt x="327008" y="625033"/>
                </a:cubicBezTo>
                <a:cubicBezTo>
                  <a:pt x="367519" y="534365"/>
                  <a:pt x="357874" y="492888"/>
                  <a:pt x="396456" y="416688"/>
                </a:cubicBezTo>
                <a:cubicBezTo>
                  <a:pt x="435038" y="340488"/>
                  <a:pt x="507379" y="235352"/>
                  <a:pt x="558501" y="167833"/>
                </a:cubicBezTo>
                <a:cubicBezTo>
                  <a:pt x="609622" y="100314"/>
                  <a:pt x="656403" y="55944"/>
                  <a:pt x="703185" y="1157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C29A1806-CF70-4A77-9413-FEA930B75D1A}"/>
              </a:ext>
            </a:extLst>
          </p:cNvPr>
          <p:cNvSpPr/>
          <p:nvPr/>
        </p:nvSpPr>
        <p:spPr>
          <a:xfrm>
            <a:off x="5318542" y="439838"/>
            <a:ext cx="5683195" cy="5792051"/>
          </a:xfrm>
          <a:custGeom>
            <a:avLst/>
            <a:gdLst>
              <a:gd name="connsiteX0" fmla="*/ 3460855 w 5683195"/>
              <a:gd name="connsiteY0" fmla="*/ 0 h 5792051"/>
              <a:gd name="connsiteX1" fmla="*/ 3258299 w 5683195"/>
              <a:gd name="connsiteY1" fmla="*/ 179408 h 5792051"/>
              <a:gd name="connsiteX2" fmla="*/ 3026805 w 5683195"/>
              <a:gd name="connsiteY2" fmla="*/ 364603 h 5792051"/>
              <a:gd name="connsiteX3" fmla="*/ 2801099 w 5683195"/>
              <a:gd name="connsiteY3" fmla="*/ 578734 h 5792051"/>
              <a:gd name="connsiteX4" fmla="*/ 2639053 w 5683195"/>
              <a:gd name="connsiteY4" fmla="*/ 792866 h 5792051"/>
              <a:gd name="connsiteX5" fmla="*/ 2511731 w 5683195"/>
              <a:gd name="connsiteY5" fmla="*/ 879676 h 5792051"/>
              <a:gd name="connsiteX6" fmla="*/ 2262876 w 5683195"/>
              <a:gd name="connsiteY6" fmla="*/ 1030147 h 5792051"/>
              <a:gd name="connsiteX7" fmla="*/ 1811463 w 5683195"/>
              <a:gd name="connsiteY7" fmla="*/ 1215342 h 5792051"/>
              <a:gd name="connsiteX8" fmla="*/ 1319539 w 5683195"/>
              <a:gd name="connsiteY8" fmla="*/ 1446835 h 5792051"/>
              <a:gd name="connsiteX9" fmla="*/ 1012810 w 5683195"/>
              <a:gd name="connsiteY9" fmla="*/ 1632030 h 5792051"/>
              <a:gd name="connsiteX10" fmla="*/ 665569 w 5683195"/>
              <a:gd name="connsiteY10" fmla="*/ 1776714 h 5792051"/>
              <a:gd name="connsiteX11" fmla="*/ 329904 w 5683195"/>
              <a:gd name="connsiteY11" fmla="*/ 1973484 h 5792051"/>
              <a:gd name="connsiteX12" fmla="*/ 138921 w 5683195"/>
              <a:gd name="connsiteY12" fmla="*/ 2118167 h 5792051"/>
              <a:gd name="connsiteX13" fmla="*/ 17387 w 5683195"/>
              <a:gd name="connsiteY13" fmla="*/ 2268638 h 5792051"/>
              <a:gd name="connsiteX14" fmla="*/ 23174 w 5683195"/>
              <a:gd name="connsiteY14" fmla="*/ 2511706 h 5792051"/>
              <a:gd name="connsiteX15" fmla="*/ 225731 w 5683195"/>
              <a:gd name="connsiteY15" fmla="*/ 2754775 h 5792051"/>
              <a:gd name="connsiteX16" fmla="*/ 364628 w 5683195"/>
              <a:gd name="connsiteY16" fmla="*/ 2911033 h 5792051"/>
              <a:gd name="connsiteX17" fmla="*/ 526673 w 5683195"/>
              <a:gd name="connsiteY17" fmla="*/ 3038354 h 5792051"/>
              <a:gd name="connsiteX18" fmla="*/ 642420 w 5683195"/>
              <a:gd name="connsiteY18" fmla="*/ 3223549 h 5792051"/>
              <a:gd name="connsiteX19" fmla="*/ 949149 w 5683195"/>
              <a:gd name="connsiteY19" fmla="*/ 3408744 h 5792051"/>
              <a:gd name="connsiteX20" fmla="*/ 1435286 w 5683195"/>
              <a:gd name="connsiteY20" fmla="*/ 3784921 h 5792051"/>
              <a:gd name="connsiteX21" fmla="*/ 1672567 w 5683195"/>
              <a:gd name="connsiteY21" fmla="*/ 3970116 h 5792051"/>
              <a:gd name="connsiteX22" fmla="*/ 1869336 w 5683195"/>
              <a:gd name="connsiteY22" fmla="*/ 4114800 h 5792051"/>
              <a:gd name="connsiteX23" fmla="*/ 2025595 w 5683195"/>
              <a:gd name="connsiteY23" fmla="*/ 4386805 h 5792051"/>
              <a:gd name="connsiteX24" fmla="*/ 2181853 w 5683195"/>
              <a:gd name="connsiteY24" fmla="*/ 4751408 h 5792051"/>
              <a:gd name="connsiteX25" fmla="*/ 2407559 w 5683195"/>
              <a:gd name="connsiteY25" fmla="*/ 5052349 h 5792051"/>
              <a:gd name="connsiteX26" fmla="*/ 2477007 w 5683195"/>
              <a:gd name="connsiteY26" fmla="*/ 5185458 h 5792051"/>
              <a:gd name="connsiteX27" fmla="*/ 2517519 w 5683195"/>
              <a:gd name="connsiteY27" fmla="*/ 5318567 h 5792051"/>
              <a:gd name="connsiteX28" fmla="*/ 2627478 w 5683195"/>
              <a:gd name="connsiteY28" fmla="*/ 5428527 h 5792051"/>
              <a:gd name="connsiteX29" fmla="*/ 3009443 w 5683195"/>
              <a:gd name="connsiteY29" fmla="*/ 5521124 h 5792051"/>
              <a:gd name="connsiteX30" fmla="*/ 3350896 w 5683195"/>
              <a:gd name="connsiteY30" fmla="*/ 5590572 h 5792051"/>
              <a:gd name="connsiteX31" fmla="*/ 3628688 w 5683195"/>
              <a:gd name="connsiteY31" fmla="*/ 5578997 h 5792051"/>
              <a:gd name="connsiteX32" fmla="*/ 4056952 w 5683195"/>
              <a:gd name="connsiteY32" fmla="*/ 5619509 h 5792051"/>
              <a:gd name="connsiteX33" fmla="*/ 4543088 w 5683195"/>
              <a:gd name="connsiteY33" fmla="*/ 5677382 h 5792051"/>
              <a:gd name="connsiteX34" fmla="*/ 4861392 w 5683195"/>
              <a:gd name="connsiteY34" fmla="*/ 5764192 h 5792051"/>
              <a:gd name="connsiteX35" fmla="*/ 5017650 w 5683195"/>
              <a:gd name="connsiteY35" fmla="*/ 5746830 h 5792051"/>
              <a:gd name="connsiteX36" fmla="*/ 5139185 w 5683195"/>
              <a:gd name="connsiteY36" fmla="*/ 5787342 h 5792051"/>
              <a:gd name="connsiteX37" fmla="*/ 5243357 w 5683195"/>
              <a:gd name="connsiteY37" fmla="*/ 5787342 h 5792051"/>
              <a:gd name="connsiteX38" fmla="*/ 5434339 w 5683195"/>
              <a:gd name="connsiteY38" fmla="*/ 5752618 h 5792051"/>
              <a:gd name="connsiteX39" fmla="*/ 5683195 w 5683195"/>
              <a:gd name="connsiteY39" fmla="*/ 5717894 h 57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83195" h="5792051">
                <a:moveTo>
                  <a:pt x="3460855" y="0"/>
                </a:moveTo>
                <a:cubicBezTo>
                  <a:pt x="3395748" y="59320"/>
                  <a:pt x="3330641" y="118641"/>
                  <a:pt x="3258299" y="179408"/>
                </a:cubicBezTo>
                <a:cubicBezTo>
                  <a:pt x="3185957" y="240175"/>
                  <a:pt x="3103005" y="298049"/>
                  <a:pt x="3026805" y="364603"/>
                </a:cubicBezTo>
                <a:cubicBezTo>
                  <a:pt x="2950605" y="431157"/>
                  <a:pt x="2865724" y="507357"/>
                  <a:pt x="2801099" y="578734"/>
                </a:cubicBezTo>
                <a:cubicBezTo>
                  <a:pt x="2736474" y="650111"/>
                  <a:pt x="2687281" y="742709"/>
                  <a:pt x="2639053" y="792866"/>
                </a:cubicBezTo>
                <a:cubicBezTo>
                  <a:pt x="2590825" y="843023"/>
                  <a:pt x="2574427" y="840129"/>
                  <a:pt x="2511731" y="879676"/>
                </a:cubicBezTo>
                <a:cubicBezTo>
                  <a:pt x="2449035" y="919223"/>
                  <a:pt x="2379587" y="974203"/>
                  <a:pt x="2262876" y="1030147"/>
                </a:cubicBezTo>
                <a:cubicBezTo>
                  <a:pt x="2146165" y="1086091"/>
                  <a:pt x="1968686" y="1145894"/>
                  <a:pt x="1811463" y="1215342"/>
                </a:cubicBezTo>
                <a:cubicBezTo>
                  <a:pt x="1654240" y="1284790"/>
                  <a:pt x="1452648" y="1377387"/>
                  <a:pt x="1319539" y="1446835"/>
                </a:cubicBezTo>
                <a:cubicBezTo>
                  <a:pt x="1186430" y="1516283"/>
                  <a:pt x="1121805" y="1577050"/>
                  <a:pt x="1012810" y="1632030"/>
                </a:cubicBezTo>
                <a:cubicBezTo>
                  <a:pt x="903815" y="1687010"/>
                  <a:pt x="779387" y="1719805"/>
                  <a:pt x="665569" y="1776714"/>
                </a:cubicBezTo>
                <a:cubicBezTo>
                  <a:pt x="551751" y="1833623"/>
                  <a:pt x="417678" y="1916575"/>
                  <a:pt x="329904" y="1973484"/>
                </a:cubicBezTo>
                <a:cubicBezTo>
                  <a:pt x="242130" y="2030393"/>
                  <a:pt x="191007" y="2068975"/>
                  <a:pt x="138921" y="2118167"/>
                </a:cubicBezTo>
                <a:cubicBezTo>
                  <a:pt x="86835" y="2167359"/>
                  <a:pt x="36678" y="2203048"/>
                  <a:pt x="17387" y="2268638"/>
                </a:cubicBezTo>
                <a:cubicBezTo>
                  <a:pt x="-1904" y="2334228"/>
                  <a:pt x="-11550" y="2430683"/>
                  <a:pt x="23174" y="2511706"/>
                </a:cubicBezTo>
                <a:cubicBezTo>
                  <a:pt x="57898" y="2592729"/>
                  <a:pt x="168822" y="2688221"/>
                  <a:pt x="225731" y="2754775"/>
                </a:cubicBezTo>
                <a:cubicBezTo>
                  <a:pt x="282640" y="2821329"/>
                  <a:pt x="314471" y="2863770"/>
                  <a:pt x="364628" y="2911033"/>
                </a:cubicBezTo>
                <a:cubicBezTo>
                  <a:pt x="414785" y="2958296"/>
                  <a:pt x="480374" y="2986268"/>
                  <a:pt x="526673" y="3038354"/>
                </a:cubicBezTo>
                <a:cubicBezTo>
                  <a:pt x="572972" y="3090440"/>
                  <a:pt x="572007" y="3161817"/>
                  <a:pt x="642420" y="3223549"/>
                </a:cubicBezTo>
                <a:cubicBezTo>
                  <a:pt x="712833" y="3285281"/>
                  <a:pt x="817005" y="3315182"/>
                  <a:pt x="949149" y="3408744"/>
                </a:cubicBezTo>
                <a:cubicBezTo>
                  <a:pt x="1081293" y="3502306"/>
                  <a:pt x="1435286" y="3784921"/>
                  <a:pt x="1435286" y="3784921"/>
                </a:cubicBezTo>
                <a:lnTo>
                  <a:pt x="1672567" y="3970116"/>
                </a:lnTo>
                <a:cubicBezTo>
                  <a:pt x="1744909" y="4025096"/>
                  <a:pt x="1810498" y="4045352"/>
                  <a:pt x="1869336" y="4114800"/>
                </a:cubicBezTo>
                <a:cubicBezTo>
                  <a:pt x="1928174" y="4184248"/>
                  <a:pt x="1973509" y="4280704"/>
                  <a:pt x="2025595" y="4386805"/>
                </a:cubicBezTo>
                <a:cubicBezTo>
                  <a:pt x="2077681" y="4492906"/>
                  <a:pt x="2118192" y="4640484"/>
                  <a:pt x="2181853" y="4751408"/>
                </a:cubicBezTo>
                <a:cubicBezTo>
                  <a:pt x="2245514" y="4862332"/>
                  <a:pt x="2358367" y="4980007"/>
                  <a:pt x="2407559" y="5052349"/>
                </a:cubicBezTo>
                <a:cubicBezTo>
                  <a:pt x="2456751" y="5124691"/>
                  <a:pt x="2458680" y="5141088"/>
                  <a:pt x="2477007" y="5185458"/>
                </a:cubicBezTo>
                <a:cubicBezTo>
                  <a:pt x="2495334" y="5229828"/>
                  <a:pt x="2492441" y="5278056"/>
                  <a:pt x="2517519" y="5318567"/>
                </a:cubicBezTo>
                <a:cubicBezTo>
                  <a:pt x="2542597" y="5359078"/>
                  <a:pt x="2545491" y="5394768"/>
                  <a:pt x="2627478" y="5428527"/>
                </a:cubicBezTo>
                <a:cubicBezTo>
                  <a:pt x="2709465" y="5462287"/>
                  <a:pt x="2888873" y="5494117"/>
                  <a:pt x="3009443" y="5521124"/>
                </a:cubicBezTo>
                <a:cubicBezTo>
                  <a:pt x="3130013" y="5548131"/>
                  <a:pt x="3247689" y="5580927"/>
                  <a:pt x="3350896" y="5590572"/>
                </a:cubicBezTo>
                <a:cubicBezTo>
                  <a:pt x="3454103" y="5600217"/>
                  <a:pt x="3511012" y="5574174"/>
                  <a:pt x="3628688" y="5578997"/>
                </a:cubicBezTo>
                <a:cubicBezTo>
                  <a:pt x="3746364" y="5583820"/>
                  <a:pt x="3904552" y="5603112"/>
                  <a:pt x="4056952" y="5619509"/>
                </a:cubicBezTo>
                <a:cubicBezTo>
                  <a:pt x="4209352" y="5635906"/>
                  <a:pt x="4409015" y="5653268"/>
                  <a:pt x="4543088" y="5677382"/>
                </a:cubicBezTo>
                <a:cubicBezTo>
                  <a:pt x="4677161" y="5701496"/>
                  <a:pt x="4782298" y="5752617"/>
                  <a:pt x="4861392" y="5764192"/>
                </a:cubicBezTo>
                <a:cubicBezTo>
                  <a:pt x="4940486" y="5775767"/>
                  <a:pt x="4971351" y="5742972"/>
                  <a:pt x="5017650" y="5746830"/>
                </a:cubicBezTo>
                <a:cubicBezTo>
                  <a:pt x="5063949" y="5750688"/>
                  <a:pt x="5101567" y="5780590"/>
                  <a:pt x="5139185" y="5787342"/>
                </a:cubicBezTo>
                <a:cubicBezTo>
                  <a:pt x="5176803" y="5794094"/>
                  <a:pt x="5194165" y="5793129"/>
                  <a:pt x="5243357" y="5787342"/>
                </a:cubicBezTo>
                <a:cubicBezTo>
                  <a:pt x="5292549" y="5781555"/>
                  <a:pt x="5361033" y="5764193"/>
                  <a:pt x="5434339" y="5752618"/>
                </a:cubicBezTo>
                <a:cubicBezTo>
                  <a:pt x="5507645" y="5741043"/>
                  <a:pt x="5621463" y="5723681"/>
                  <a:pt x="5683195" y="571789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794FE57F-D7BE-43EC-ADEE-3DEE0E7CC2FF}"/>
              </a:ext>
            </a:extLst>
          </p:cNvPr>
          <p:cNvSpPr/>
          <p:nvPr/>
        </p:nvSpPr>
        <p:spPr>
          <a:xfrm>
            <a:off x="4890280" y="457200"/>
            <a:ext cx="5330166" cy="5972537"/>
          </a:xfrm>
          <a:custGeom>
            <a:avLst/>
            <a:gdLst>
              <a:gd name="connsiteX0" fmla="*/ 648206 w 5330166"/>
              <a:gd name="connsiteY0" fmla="*/ 0 h 5972537"/>
              <a:gd name="connsiteX1" fmla="*/ 486161 w 5330166"/>
              <a:gd name="connsiteY1" fmla="*/ 248856 h 5972537"/>
              <a:gd name="connsiteX2" fmla="*/ 410925 w 5330166"/>
              <a:gd name="connsiteY2" fmla="*/ 451413 h 5972537"/>
              <a:gd name="connsiteX3" fmla="*/ 353052 w 5330166"/>
              <a:gd name="connsiteY3" fmla="*/ 578734 h 5972537"/>
              <a:gd name="connsiteX4" fmla="*/ 266242 w 5330166"/>
              <a:gd name="connsiteY4" fmla="*/ 856527 h 5972537"/>
              <a:gd name="connsiteX5" fmla="*/ 133133 w 5330166"/>
              <a:gd name="connsiteY5" fmla="*/ 1070658 h 5972537"/>
              <a:gd name="connsiteX6" fmla="*/ 52110 w 5330166"/>
              <a:gd name="connsiteY6" fmla="*/ 1336876 h 5972537"/>
              <a:gd name="connsiteX7" fmla="*/ 24 w 5330166"/>
              <a:gd name="connsiteY7" fmla="*/ 1556795 h 5972537"/>
              <a:gd name="connsiteX8" fmla="*/ 46323 w 5330166"/>
              <a:gd name="connsiteY8" fmla="*/ 1857737 h 5972537"/>
              <a:gd name="connsiteX9" fmla="*/ 115771 w 5330166"/>
              <a:gd name="connsiteY9" fmla="*/ 2170253 h 5972537"/>
              <a:gd name="connsiteX10" fmla="*/ 127345 w 5330166"/>
              <a:gd name="connsiteY10" fmla="*/ 2355448 h 5972537"/>
              <a:gd name="connsiteX11" fmla="*/ 127345 w 5330166"/>
              <a:gd name="connsiteY11" fmla="*/ 2465408 h 5972537"/>
              <a:gd name="connsiteX12" fmla="*/ 225730 w 5330166"/>
              <a:gd name="connsiteY12" fmla="*/ 2737413 h 5972537"/>
              <a:gd name="connsiteX13" fmla="*/ 578758 w 5330166"/>
              <a:gd name="connsiteY13" fmla="*/ 3159889 h 5972537"/>
              <a:gd name="connsiteX14" fmla="*/ 879700 w 5330166"/>
              <a:gd name="connsiteY14" fmla="*/ 3495554 h 5972537"/>
              <a:gd name="connsiteX15" fmla="*/ 1342687 w 5330166"/>
              <a:gd name="connsiteY15" fmla="*/ 3854370 h 5972537"/>
              <a:gd name="connsiteX16" fmla="*/ 1498945 w 5330166"/>
              <a:gd name="connsiteY16" fmla="*/ 3987478 h 5972537"/>
              <a:gd name="connsiteX17" fmla="*/ 1632054 w 5330166"/>
              <a:gd name="connsiteY17" fmla="*/ 4091651 h 5972537"/>
              <a:gd name="connsiteX18" fmla="*/ 1834611 w 5330166"/>
              <a:gd name="connsiteY18" fmla="*/ 4276846 h 5972537"/>
              <a:gd name="connsiteX19" fmla="*/ 1996657 w 5330166"/>
              <a:gd name="connsiteY19" fmla="*/ 4404167 h 5972537"/>
              <a:gd name="connsiteX20" fmla="*/ 2187639 w 5330166"/>
              <a:gd name="connsiteY20" fmla="*/ 4670385 h 5972537"/>
              <a:gd name="connsiteX21" fmla="*/ 2326535 w 5330166"/>
              <a:gd name="connsiteY21" fmla="*/ 4872942 h 5972537"/>
              <a:gd name="connsiteX22" fmla="*/ 2395983 w 5330166"/>
              <a:gd name="connsiteY22" fmla="*/ 5058137 h 5972537"/>
              <a:gd name="connsiteX23" fmla="*/ 2436495 w 5330166"/>
              <a:gd name="connsiteY23" fmla="*/ 5254906 h 5972537"/>
              <a:gd name="connsiteX24" fmla="*/ 2505943 w 5330166"/>
              <a:gd name="connsiteY24" fmla="*/ 5422739 h 5972537"/>
              <a:gd name="connsiteX25" fmla="*/ 2725862 w 5330166"/>
              <a:gd name="connsiteY25" fmla="*/ 5550061 h 5972537"/>
              <a:gd name="connsiteX26" fmla="*/ 2905269 w 5330166"/>
              <a:gd name="connsiteY26" fmla="*/ 5700532 h 5972537"/>
              <a:gd name="connsiteX27" fmla="*/ 3136763 w 5330166"/>
              <a:gd name="connsiteY27" fmla="*/ 5868365 h 5972537"/>
              <a:gd name="connsiteX28" fmla="*/ 3362469 w 5330166"/>
              <a:gd name="connsiteY28" fmla="*/ 5903089 h 5972537"/>
              <a:gd name="connsiteX29" fmla="*/ 3663411 w 5330166"/>
              <a:gd name="connsiteY29" fmla="*/ 5845215 h 5972537"/>
              <a:gd name="connsiteX30" fmla="*/ 3981715 w 5330166"/>
              <a:gd name="connsiteY30" fmla="*/ 5845215 h 5972537"/>
              <a:gd name="connsiteX31" fmla="*/ 4294231 w 5330166"/>
              <a:gd name="connsiteY31" fmla="*/ 5862577 h 5972537"/>
              <a:gd name="connsiteX32" fmla="*/ 4618323 w 5330166"/>
              <a:gd name="connsiteY32" fmla="*/ 5920451 h 5972537"/>
              <a:gd name="connsiteX33" fmla="*/ 4710920 w 5330166"/>
              <a:gd name="connsiteY33" fmla="*/ 5937813 h 5972537"/>
              <a:gd name="connsiteX34" fmla="*/ 4982925 w 5330166"/>
              <a:gd name="connsiteY34" fmla="*/ 5932025 h 5972537"/>
              <a:gd name="connsiteX35" fmla="*/ 5179695 w 5330166"/>
              <a:gd name="connsiteY35" fmla="*/ 5932025 h 5972537"/>
              <a:gd name="connsiteX36" fmla="*/ 5330166 w 5330166"/>
              <a:gd name="connsiteY36" fmla="*/ 5972537 h 597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30166" h="5972537">
                <a:moveTo>
                  <a:pt x="648206" y="0"/>
                </a:moveTo>
                <a:cubicBezTo>
                  <a:pt x="586957" y="86810"/>
                  <a:pt x="525708" y="173621"/>
                  <a:pt x="486161" y="248856"/>
                </a:cubicBezTo>
                <a:cubicBezTo>
                  <a:pt x="446614" y="324092"/>
                  <a:pt x="433110" y="396433"/>
                  <a:pt x="410925" y="451413"/>
                </a:cubicBezTo>
                <a:cubicBezTo>
                  <a:pt x="388740" y="506393"/>
                  <a:pt x="377166" y="511215"/>
                  <a:pt x="353052" y="578734"/>
                </a:cubicBezTo>
                <a:cubicBezTo>
                  <a:pt x="328938" y="646253"/>
                  <a:pt x="302895" y="774540"/>
                  <a:pt x="266242" y="856527"/>
                </a:cubicBezTo>
                <a:cubicBezTo>
                  <a:pt x="229589" y="938514"/>
                  <a:pt x="168822" y="990600"/>
                  <a:pt x="133133" y="1070658"/>
                </a:cubicBezTo>
                <a:cubicBezTo>
                  <a:pt x="97444" y="1150716"/>
                  <a:pt x="74295" y="1255853"/>
                  <a:pt x="52110" y="1336876"/>
                </a:cubicBezTo>
                <a:cubicBezTo>
                  <a:pt x="29925" y="1417899"/>
                  <a:pt x="988" y="1469985"/>
                  <a:pt x="24" y="1556795"/>
                </a:cubicBezTo>
                <a:cubicBezTo>
                  <a:pt x="-940" y="1643605"/>
                  <a:pt x="27032" y="1755494"/>
                  <a:pt x="46323" y="1857737"/>
                </a:cubicBezTo>
                <a:cubicBezTo>
                  <a:pt x="65614" y="1959980"/>
                  <a:pt x="102267" y="2087301"/>
                  <a:pt x="115771" y="2170253"/>
                </a:cubicBezTo>
                <a:cubicBezTo>
                  <a:pt x="129275" y="2253205"/>
                  <a:pt x="125416" y="2306256"/>
                  <a:pt x="127345" y="2355448"/>
                </a:cubicBezTo>
                <a:cubicBezTo>
                  <a:pt x="129274" y="2404640"/>
                  <a:pt x="110947" y="2401747"/>
                  <a:pt x="127345" y="2465408"/>
                </a:cubicBezTo>
                <a:cubicBezTo>
                  <a:pt x="143742" y="2529069"/>
                  <a:pt x="150495" y="2621666"/>
                  <a:pt x="225730" y="2737413"/>
                </a:cubicBezTo>
                <a:cubicBezTo>
                  <a:pt x="300965" y="2853160"/>
                  <a:pt x="469763" y="3033532"/>
                  <a:pt x="578758" y="3159889"/>
                </a:cubicBezTo>
                <a:cubicBezTo>
                  <a:pt x="687753" y="3286246"/>
                  <a:pt x="752379" y="3379807"/>
                  <a:pt x="879700" y="3495554"/>
                </a:cubicBezTo>
                <a:cubicBezTo>
                  <a:pt x="1007021" y="3611301"/>
                  <a:pt x="1239480" y="3772383"/>
                  <a:pt x="1342687" y="3854370"/>
                </a:cubicBezTo>
                <a:cubicBezTo>
                  <a:pt x="1445895" y="3936357"/>
                  <a:pt x="1450717" y="3947931"/>
                  <a:pt x="1498945" y="3987478"/>
                </a:cubicBezTo>
                <a:cubicBezTo>
                  <a:pt x="1547173" y="4027025"/>
                  <a:pt x="1576110" y="4043423"/>
                  <a:pt x="1632054" y="4091651"/>
                </a:cubicBezTo>
                <a:cubicBezTo>
                  <a:pt x="1687998" y="4139879"/>
                  <a:pt x="1773844" y="4224760"/>
                  <a:pt x="1834611" y="4276846"/>
                </a:cubicBezTo>
                <a:cubicBezTo>
                  <a:pt x="1895378" y="4328932"/>
                  <a:pt x="1937819" y="4338577"/>
                  <a:pt x="1996657" y="4404167"/>
                </a:cubicBezTo>
                <a:cubicBezTo>
                  <a:pt x="2055495" y="4469757"/>
                  <a:pt x="2132659" y="4592256"/>
                  <a:pt x="2187639" y="4670385"/>
                </a:cubicBezTo>
                <a:cubicBezTo>
                  <a:pt x="2242619" y="4748514"/>
                  <a:pt x="2291811" y="4808317"/>
                  <a:pt x="2326535" y="4872942"/>
                </a:cubicBezTo>
                <a:cubicBezTo>
                  <a:pt x="2361259" y="4937567"/>
                  <a:pt x="2377656" y="4994476"/>
                  <a:pt x="2395983" y="5058137"/>
                </a:cubicBezTo>
                <a:cubicBezTo>
                  <a:pt x="2414310" y="5121798"/>
                  <a:pt x="2418168" y="5194139"/>
                  <a:pt x="2436495" y="5254906"/>
                </a:cubicBezTo>
                <a:cubicBezTo>
                  <a:pt x="2454822" y="5315673"/>
                  <a:pt x="2457715" y="5373547"/>
                  <a:pt x="2505943" y="5422739"/>
                </a:cubicBezTo>
                <a:cubicBezTo>
                  <a:pt x="2554171" y="5471931"/>
                  <a:pt x="2659308" y="5503762"/>
                  <a:pt x="2725862" y="5550061"/>
                </a:cubicBezTo>
                <a:cubicBezTo>
                  <a:pt x="2792416" y="5596360"/>
                  <a:pt x="2836786" y="5647481"/>
                  <a:pt x="2905269" y="5700532"/>
                </a:cubicBezTo>
                <a:cubicBezTo>
                  <a:pt x="2973752" y="5753583"/>
                  <a:pt x="3060563" y="5834606"/>
                  <a:pt x="3136763" y="5868365"/>
                </a:cubicBezTo>
                <a:cubicBezTo>
                  <a:pt x="3212963" y="5902125"/>
                  <a:pt x="3274694" y="5906947"/>
                  <a:pt x="3362469" y="5903089"/>
                </a:cubicBezTo>
                <a:cubicBezTo>
                  <a:pt x="3450244" y="5899231"/>
                  <a:pt x="3560203" y="5854861"/>
                  <a:pt x="3663411" y="5845215"/>
                </a:cubicBezTo>
                <a:cubicBezTo>
                  <a:pt x="3766619" y="5835569"/>
                  <a:pt x="3876578" y="5842321"/>
                  <a:pt x="3981715" y="5845215"/>
                </a:cubicBezTo>
                <a:cubicBezTo>
                  <a:pt x="4086852" y="5848109"/>
                  <a:pt x="4188130" y="5850038"/>
                  <a:pt x="4294231" y="5862577"/>
                </a:cubicBezTo>
                <a:cubicBezTo>
                  <a:pt x="4400332" y="5875116"/>
                  <a:pt x="4618323" y="5920451"/>
                  <a:pt x="4618323" y="5920451"/>
                </a:cubicBezTo>
                <a:cubicBezTo>
                  <a:pt x="4687771" y="5932990"/>
                  <a:pt x="4650153" y="5935884"/>
                  <a:pt x="4710920" y="5937813"/>
                </a:cubicBezTo>
                <a:cubicBezTo>
                  <a:pt x="4771687" y="5939742"/>
                  <a:pt x="4904796" y="5932990"/>
                  <a:pt x="4982925" y="5932025"/>
                </a:cubicBezTo>
                <a:cubicBezTo>
                  <a:pt x="5061054" y="5931060"/>
                  <a:pt x="5121822" y="5925273"/>
                  <a:pt x="5179695" y="5932025"/>
                </a:cubicBezTo>
                <a:cubicBezTo>
                  <a:pt x="5237568" y="5938777"/>
                  <a:pt x="5283867" y="5955657"/>
                  <a:pt x="5330166" y="597253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B745A4E1-49BA-459A-AE9B-4E8EDBA15AC9}"/>
              </a:ext>
            </a:extLst>
          </p:cNvPr>
          <p:cNvGrpSpPr/>
          <p:nvPr/>
        </p:nvGrpSpPr>
        <p:grpSpPr>
          <a:xfrm>
            <a:off x="3424220" y="5260186"/>
            <a:ext cx="952563" cy="1384995"/>
            <a:chOff x="3424220" y="5260186"/>
            <a:chExt cx="952563" cy="1384995"/>
          </a:xfrm>
        </p:grpSpPr>
        <p:sp>
          <p:nvSpPr>
            <p:cNvPr id="16" name="Rectangle 15">
              <a:extLst>
                <a:ext uri="{FF2B5EF4-FFF2-40B4-BE49-F238E27FC236}">
                  <a16:creationId xmlns:a16="http://schemas.microsoft.com/office/drawing/2014/main" id="{19BA8F19-19F9-41DD-A3D7-5C5B8D6BE7D9}"/>
                </a:ext>
              </a:extLst>
            </p:cNvPr>
            <p:cNvSpPr/>
            <p:nvPr/>
          </p:nvSpPr>
          <p:spPr>
            <a:xfrm>
              <a:off x="3424220" y="5260186"/>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E5210D7-8231-4BEB-8BF6-55A874F1EAEF}"/>
                </a:ext>
              </a:extLst>
            </p:cNvPr>
            <p:cNvSpPr/>
            <p:nvPr/>
          </p:nvSpPr>
          <p:spPr>
            <a:xfrm>
              <a:off x="3540455" y="5567364"/>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TextBox 17">
              <a:extLst>
                <a:ext uri="{FF2B5EF4-FFF2-40B4-BE49-F238E27FC236}">
                  <a16:creationId xmlns:a16="http://schemas.microsoft.com/office/drawing/2014/main" id="{63AE1434-39C0-48FC-9383-62E9A4007B9E}"/>
                </a:ext>
              </a:extLst>
            </p:cNvPr>
            <p:cNvSpPr txBox="1"/>
            <p:nvPr/>
          </p:nvSpPr>
          <p:spPr>
            <a:xfrm>
              <a:off x="3791366" y="5260186"/>
              <a:ext cx="585417" cy="1384995"/>
            </a:xfrm>
            <a:prstGeom prst="rect">
              <a:avLst/>
            </a:prstGeom>
            <a:noFill/>
          </p:spPr>
          <p:txBody>
            <a:bodyPr wrap="none" rtlCol="0">
              <a:spAutoFit/>
            </a:bodyPr>
            <a:lstStyle/>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19" name="Rectangle 18">
              <a:extLst>
                <a:ext uri="{FF2B5EF4-FFF2-40B4-BE49-F238E27FC236}">
                  <a16:creationId xmlns:a16="http://schemas.microsoft.com/office/drawing/2014/main" id="{B723FD29-1AF5-4D2F-97C1-1AE6B4AB28EA}"/>
                </a:ext>
              </a:extLst>
            </p:cNvPr>
            <p:cNvSpPr/>
            <p:nvPr/>
          </p:nvSpPr>
          <p:spPr>
            <a:xfrm>
              <a:off x="3542498" y="5788537"/>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19">
              <a:extLst>
                <a:ext uri="{FF2B5EF4-FFF2-40B4-BE49-F238E27FC236}">
                  <a16:creationId xmlns:a16="http://schemas.microsoft.com/office/drawing/2014/main" id="{6489A4E5-901A-4406-916B-62A16A506DDF}"/>
                </a:ext>
              </a:extLst>
            </p:cNvPr>
            <p:cNvSpPr/>
            <p:nvPr/>
          </p:nvSpPr>
          <p:spPr>
            <a:xfrm>
              <a:off x="3540455" y="6005814"/>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ectangle 20">
              <a:extLst>
                <a:ext uri="{FF2B5EF4-FFF2-40B4-BE49-F238E27FC236}">
                  <a16:creationId xmlns:a16="http://schemas.microsoft.com/office/drawing/2014/main" id="{8DD2878D-60C7-4FF1-BE29-1EC0A8CD8504}"/>
                </a:ext>
              </a:extLst>
            </p:cNvPr>
            <p:cNvSpPr/>
            <p:nvPr/>
          </p:nvSpPr>
          <p:spPr>
            <a:xfrm>
              <a:off x="3537103" y="6221774"/>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2797509-FA19-4305-AB7B-879F90CE4715}"/>
                </a:ext>
              </a:extLst>
            </p:cNvPr>
            <p:cNvSpPr/>
            <p:nvPr/>
          </p:nvSpPr>
          <p:spPr>
            <a:xfrm>
              <a:off x="3540455" y="6420365"/>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761C8143-41E6-4DD3-9059-095E9F26FA5F}"/>
                </a:ext>
              </a:extLst>
            </p:cNvPr>
            <p:cNvSpPr/>
            <p:nvPr/>
          </p:nvSpPr>
          <p:spPr>
            <a:xfrm>
              <a:off x="3537103" y="5351910"/>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3" name="Title 1">
            <a:extLst>
              <a:ext uri="{FF2B5EF4-FFF2-40B4-BE49-F238E27FC236}">
                <a16:creationId xmlns:a16="http://schemas.microsoft.com/office/drawing/2014/main" id="{B68E3310-3696-A919-6FC2-03016FE1E40A}"/>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7" name="Group 6">
            <a:extLst>
              <a:ext uri="{FF2B5EF4-FFF2-40B4-BE49-F238E27FC236}">
                <a16:creationId xmlns:a16="http://schemas.microsoft.com/office/drawing/2014/main" id="{9F10BACE-8F9E-97F3-3BB9-2220FCE22923}"/>
              </a:ext>
            </a:extLst>
          </p:cNvPr>
          <p:cNvGrpSpPr>
            <a:grpSpLocks noChangeAspect="1"/>
          </p:cNvGrpSpPr>
          <p:nvPr/>
        </p:nvGrpSpPr>
        <p:grpSpPr>
          <a:xfrm>
            <a:off x="10868164" y="57850"/>
            <a:ext cx="1161774" cy="1376195"/>
            <a:chOff x="4310742" y="681037"/>
            <a:chExt cx="4325258" cy="5123543"/>
          </a:xfrm>
        </p:grpSpPr>
        <p:pic>
          <p:nvPicPr>
            <p:cNvPr id="8" name="Picture 7">
              <a:extLst>
                <a:ext uri="{FF2B5EF4-FFF2-40B4-BE49-F238E27FC236}">
                  <a16:creationId xmlns:a16="http://schemas.microsoft.com/office/drawing/2014/main" id="{D14130AB-B854-62D7-897E-3DC7C28E2643}"/>
                </a:ext>
              </a:extLst>
            </p:cNvPr>
            <p:cNvPicPr>
              <a:picLocks noChangeAspect="1"/>
            </p:cNvPicPr>
            <p:nvPr/>
          </p:nvPicPr>
          <p:blipFill rotWithShape="1">
            <a:blip r:embed="rId4">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9" name="Star: 5 Points 8">
              <a:extLst>
                <a:ext uri="{FF2B5EF4-FFF2-40B4-BE49-F238E27FC236}">
                  <a16:creationId xmlns:a16="http://schemas.microsoft.com/office/drawing/2014/main" id="{CFDC6D36-1EAA-B3C2-B9B6-5CAF541D6B81}"/>
                </a:ext>
              </a:extLst>
            </p:cNvPr>
            <p:cNvSpPr/>
            <p:nvPr/>
          </p:nvSpPr>
          <p:spPr>
            <a:xfrm>
              <a:off x="6969383" y="3710249"/>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itle 1">
            <a:extLst>
              <a:ext uri="{FF2B5EF4-FFF2-40B4-BE49-F238E27FC236}">
                <a16:creationId xmlns:a16="http://schemas.microsoft.com/office/drawing/2014/main" id="{4573B22B-F33F-1FFC-0FE5-6D674C5832BC}"/>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Irwell</a:t>
            </a:r>
          </a:p>
        </p:txBody>
      </p:sp>
      <p:sp>
        <p:nvSpPr>
          <p:cNvPr id="11" name="TextBox 10">
            <a:extLst>
              <a:ext uri="{FF2B5EF4-FFF2-40B4-BE49-F238E27FC236}">
                <a16:creationId xmlns:a16="http://schemas.microsoft.com/office/drawing/2014/main" id="{304241D0-B765-525B-6403-9361A77AE319}"/>
              </a:ext>
            </a:extLst>
          </p:cNvPr>
          <p:cNvSpPr txBox="1"/>
          <p:nvPr/>
        </p:nvSpPr>
        <p:spPr>
          <a:xfrm>
            <a:off x="3430586" y="4947347"/>
            <a:ext cx="652743" cy="369332"/>
          </a:xfrm>
          <a:prstGeom prst="rect">
            <a:avLst/>
          </a:prstGeom>
          <a:noFill/>
        </p:spPr>
        <p:txBody>
          <a:bodyPr wrap="none" rtlCol="0">
            <a:spAutoFit/>
          </a:bodyPr>
          <a:lstStyle/>
          <a:p>
            <a:r>
              <a:rPr lang="en-GB" dirty="0"/>
              <a:t>2014</a:t>
            </a:r>
          </a:p>
        </p:txBody>
      </p:sp>
      <p:sp>
        <p:nvSpPr>
          <p:cNvPr id="12" name="TextBox 11">
            <a:extLst>
              <a:ext uri="{FF2B5EF4-FFF2-40B4-BE49-F238E27FC236}">
                <a16:creationId xmlns:a16="http://schemas.microsoft.com/office/drawing/2014/main" id="{25C47194-5587-FCB2-97B2-999FC2BF6C9F}"/>
              </a:ext>
            </a:extLst>
          </p:cNvPr>
          <p:cNvSpPr txBox="1"/>
          <p:nvPr/>
        </p:nvSpPr>
        <p:spPr>
          <a:xfrm>
            <a:off x="4800600" y="6126718"/>
            <a:ext cx="2068387" cy="369332"/>
          </a:xfrm>
          <a:prstGeom prst="rect">
            <a:avLst/>
          </a:prstGeom>
          <a:noFill/>
        </p:spPr>
        <p:txBody>
          <a:bodyPr wrap="none" rtlCol="0">
            <a:spAutoFit/>
          </a:bodyPr>
          <a:lstStyle/>
          <a:p>
            <a:r>
              <a:rPr lang="en-GB" dirty="0" err="1"/>
              <a:t>Prestolee</a:t>
            </a:r>
            <a:r>
              <a:rPr lang="en-GB" dirty="0"/>
              <a:t> Mill Dam </a:t>
            </a:r>
          </a:p>
        </p:txBody>
      </p:sp>
    </p:spTree>
    <p:extLst>
      <p:ext uri="{BB962C8B-B14F-4D97-AF65-F5344CB8AC3E}">
        <p14:creationId xmlns:p14="http://schemas.microsoft.com/office/powerpoint/2010/main" val="553384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4A61BD47-8DD9-8E4A-129C-67B0F4CE22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06"/>
          <a:stretch/>
        </p:blipFill>
        <p:spPr bwMode="auto">
          <a:xfrm>
            <a:off x="558800" y="500514"/>
            <a:ext cx="11074400" cy="635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B042C0-E6B7-4D71-4CA3-43DE70809254}"/>
              </a:ext>
            </a:extLst>
          </p:cNvPr>
          <p:cNvPicPr>
            <a:picLocks noChangeAspect="1"/>
          </p:cNvPicPr>
          <p:nvPr/>
        </p:nvPicPr>
        <p:blipFill rotWithShape="1">
          <a:blip r:embed="rId3"/>
          <a:srcRect l="21249" t="742" r="33840" b="90460"/>
          <a:stretch/>
        </p:blipFill>
        <p:spPr>
          <a:xfrm>
            <a:off x="558800" y="0"/>
            <a:ext cx="4820163" cy="667658"/>
          </a:xfrm>
          <a:prstGeom prst="rect">
            <a:avLst/>
          </a:prstGeom>
        </p:spPr>
      </p:pic>
      <p:sp>
        <p:nvSpPr>
          <p:cNvPr id="2" name="Rectangle 1">
            <a:extLst>
              <a:ext uri="{FF2B5EF4-FFF2-40B4-BE49-F238E27FC236}">
                <a16:creationId xmlns:a16="http://schemas.microsoft.com/office/drawing/2014/main" id="{DD607319-084E-2273-C9BB-604EC94E0232}"/>
              </a:ext>
            </a:extLst>
          </p:cNvPr>
          <p:cNvSpPr/>
          <p:nvPr/>
        </p:nvSpPr>
        <p:spPr>
          <a:xfrm>
            <a:off x="5378963" y="0"/>
            <a:ext cx="6254237" cy="667658"/>
          </a:xfrm>
          <a:prstGeom prst="rect">
            <a:avLst/>
          </a:prstGeom>
          <a:solidFill>
            <a:srgbClr val="A6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859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F35EE-19A9-468D-A875-812F68C6D7A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518212" y="457200"/>
            <a:ext cx="6598023" cy="6107828"/>
          </a:xfrm>
          <a:prstGeom prst="rect">
            <a:avLst/>
          </a:prstGeom>
        </p:spPr>
      </p:pic>
      <p:sp>
        <p:nvSpPr>
          <p:cNvPr id="4" name="Freeform: Shape 3">
            <a:extLst>
              <a:ext uri="{FF2B5EF4-FFF2-40B4-BE49-F238E27FC236}">
                <a16:creationId xmlns:a16="http://schemas.microsoft.com/office/drawing/2014/main" id="{1A814B11-ACCE-4E75-A5F0-C0C52575CEAB}"/>
              </a:ext>
            </a:extLst>
          </p:cNvPr>
          <p:cNvSpPr/>
          <p:nvPr/>
        </p:nvSpPr>
        <p:spPr>
          <a:xfrm>
            <a:off x="5101519" y="451413"/>
            <a:ext cx="3290127" cy="1965126"/>
          </a:xfrm>
          <a:custGeom>
            <a:avLst/>
            <a:gdLst>
              <a:gd name="connsiteX0" fmla="*/ 3290127 w 3290127"/>
              <a:gd name="connsiteY0" fmla="*/ 0 h 1965126"/>
              <a:gd name="connsiteX1" fmla="*/ 3064420 w 3290127"/>
              <a:gd name="connsiteY1" fmla="*/ 208344 h 1965126"/>
              <a:gd name="connsiteX2" fmla="*/ 2832927 w 3290127"/>
              <a:gd name="connsiteY2" fmla="*/ 445625 h 1965126"/>
              <a:gd name="connsiteX3" fmla="*/ 2636157 w 3290127"/>
              <a:gd name="connsiteY3" fmla="*/ 578734 h 1965126"/>
              <a:gd name="connsiteX4" fmla="*/ 2404663 w 3290127"/>
              <a:gd name="connsiteY4" fmla="*/ 804440 h 1965126"/>
              <a:gd name="connsiteX5" fmla="*/ 2202106 w 3290127"/>
              <a:gd name="connsiteY5" fmla="*/ 931762 h 1965126"/>
              <a:gd name="connsiteX6" fmla="*/ 1953251 w 3290127"/>
              <a:gd name="connsiteY6" fmla="*/ 1030146 h 1965126"/>
              <a:gd name="connsiteX7" fmla="*/ 1663884 w 3290127"/>
              <a:gd name="connsiteY7" fmla="*/ 1163255 h 1965126"/>
              <a:gd name="connsiteX8" fmla="*/ 1339792 w 3290127"/>
              <a:gd name="connsiteY8" fmla="*/ 1279002 h 1965126"/>
              <a:gd name="connsiteX9" fmla="*/ 1125661 w 3290127"/>
              <a:gd name="connsiteY9" fmla="*/ 1377387 h 1965126"/>
              <a:gd name="connsiteX10" fmla="*/ 818932 w 3290127"/>
              <a:gd name="connsiteY10" fmla="*/ 1556795 h 1965126"/>
              <a:gd name="connsiteX11" fmla="*/ 558501 w 3290127"/>
              <a:gd name="connsiteY11" fmla="*/ 1666754 h 1965126"/>
              <a:gd name="connsiteX12" fmla="*/ 309646 w 3290127"/>
              <a:gd name="connsiteY12" fmla="*/ 1799863 h 1965126"/>
              <a:gd name="connsiteX13" fmla="*/ 228623 w 3290127"/>
              <a:gd name="connsiteY13" fmla="*/ 1869311 h 1965126"/>
              <a:gd name="connsiteX14" fmla="*/ 78152 w 3290127"/>
              <a:gd name="connsiteY14" fmla="*/ 1938759 h 1965126"/>
              <a:gd name="connsiteX15" fmla="*/ 8704 w 3290127"/>
              <a:gd name="connsiteY15" fmla="*/ 1938759 h 1965126"/>
              <a:gd name="connsiteX16" fmla="*/ 2916 w 3290127"/>
              <a:gd name="connsiteY16" fmla="*/ 1620455 h 1965126"/>
              <a:gd name="connsiteX17" fmla="*/ 26066 w 3290127"/>
              <a:gd name="connsiteY17" fmla="*/ 1377387 h 1965126"/>
              <a:gd name="connsiteX18" fmla="*/ 37640 w 3290127"/>
              <a:gd name="connsiteY18" fmla="*/ 1197979 h 1965126"/>
              <a:gd name="connsiteX19" fmla="*/ 153387 w 3290127"/>
              <a:gd name="connsiteY19" fmla="*/ 960698 h 1965126"/>
              <a:gd name="connsiteX20" fmla="*/ 327008 w 3290127"/>
              <a:gd name="connsiteY20" fmla="*/ 625033 h 1965126"/>
              <a:gd name="connsiteX21" fmla="*/ 396456 w 3290127"/>
              <a:gd name="connsiteY21" fmla="*/ 416688 h 1965126"/>
              <a:gd name="connsiteX22" fmla="*/ 558501 w 3290127"/>
              <a:gd name="connsiteY22" fmla="*/ 167833 h 1965126"/>
              <a:gd name="connsiteX23" fmla="*/ 703185 w 3290127"/>
              <a:gd name="connsiteY23" fmla="*/ 11574 h 196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127" h="1965126">
                <a:moveTo>
                  <a:pt x="3290127" y="0"/>
                </a:moveTo>
                <a:cubicBezTo>
                  <a:pt x="3215373" y="67036"/>
                  <a:pt x="3140620" y="134073"/>
                  <a:pt x="3064420" y="208344"/>
                </a:cubicBezTo>
                <a:cubicBezTo>
                  <a:pt x="2988220" y="282615"/>
                  <a:pt x="2904304" y="383893"/>
                  <a:pt x="2832927" y="445625"/>
                </a:cubicBezTo>
                <a:cubicBezTo>
                  <a:pt x="2761550" y="507357"/>
                  <a:pt x="2707534" y="518932"/>
                  <a:pt x="2636157" y="578734"/>
                </a:cubicBezTo>
                <a:cubicBezTo>
                  <a:pt x="2564780" y="638536"/>
                  <a:pt x="2477005" y="745602"/>
                  <a:pt x="2404663" y="804440"/>
                </a:cubicBezTo>
                <a:cubicBezTo>
                  <a:pt x="2332321" y="863278"/>
                  <a:pt x="2277341" y="894144"/>
                  <a:pt x="2202106" y="931762"/>
                </a:cubicBezTo>
                <a:cubicBezTo>
                  <a:pt x="2126871" y="969380"/>
                  <a:pt x="2042955" y="991564"/>
                  <a:pt x="1953251" y="1030146"/>
                </a:cubicBezTo>
                <a:cubicBezTo>
                  <a:pt x="1863547" y="1068728"/>
                  <a:pt x="1766127" y="1121779"/>
                  <a:pt x="1663884" y="1163255"/>
                </a:cubicBezTo>
                <a:cubicBezTo>
                  <a:pt x="1561641" y="1204731"/>
                  <a:pt x="1429496" y="1243313"/>
                  <a:pt x="1339792" y="1279002"/>
                </a:cubicBezTo>
                <a:cubicBezTo>
                  <a:pt x="1250088" y="1314691"/>
                  <a:pt x="1212471" y="1331088"/>
                  <a:pt x="1125661" y="1377387"/>
                </a:cubicBezTo>
                <a:cubicBezTo>
                  <a:pt x="1038851" y="1423686"/>
                  <a:pt x="913459" y="1508567"/>
                  <a:pt x="818932" y="1556795"/>
                </a:cubicBezTo>
                <a:cubicBezTo>
                  <a:pt x="724405" y="1605023"/>
                  <a:pt x="643382" y="1626243"/>
                  <a:pt x="558501" y="1666754"/>
                </a:cubicBezTo>
                <a:cubicBezTo>
                  <a:pt x="473620" y="1707265"/>
                  <a:pt x="364626" y="1766104"/>
                  <a:pt x="309646" y="1799863"/>
                </a:cubicBezTo>
                <a:cubicBezTo>
                  <a:pt x="254666" y="1833623"/>
                  <a:pt x="267205" y="1846162"/>
                  <a:pt x="228623" y="1869311"/>
                </a:cubicBezTo>
                <a:cubicBezTo>
                  <a:pt x="190041" y="1892460"/>
                  <a:pt x="114805" y="1927184"/>
                  <a:pt x="78152" y="1938759"/>
                </a:cubicBezTo>
                <a:cubicBezTo>
                  <a:pt x="41499" y="1950334"/>
                  <a:pt x="21243" y="1991810"/>
                  <a:pt x="8704" y="1938759"/>
                </a:cubicBezTo>
                <a:cubicBezTo>
                  <a:pt x="-3835" y="1885708"/>
                  <a:pt x="22" y="1714017"/>
                  <a:pt x="2916" y="1620455"/>
                </a:cubicBezTo>
                <a:cubicBezTo>
                  <a:pt x="5810" y="1526893"/>
                  <a:pt x="20279" y="1447800"/>
                  <a:pt x="26066" y="1377387"/>
                </a:cubicBezTo>
                <a:cubicBezTo>
                  <a:pt x="31853" y="1306974"/>
                  <a:pt x="16420" y="1267427"/>
                  <a:pt x="37640" y="1197979"/>
                </a:cubicBezTo>
                <a:cubicBezTo>
                  <a:pt x="58860" y="1128531"/>
                  <a:pt x="105159" y="1056189"/>
                  <a:pt x="153387" y="960698"/>
                </a:cubicBezTo>
                <a:cubicBezTo>
                  <a:pt x="201615" y="865207"/>
                  <a:pt x="286496" y="715701"/>
                  <a:pt x="327008" y="625033"/>
                </a:cubicBezTo>
                <a:cubicBezTo>
                  <a:pt x="367519" y="534365"/>
                  <a:pt x="357874" y="492888"/>
                  <a:pt x="396456" y="416688"/>
                </a:cubicBezTo>
                <a:cubicBezTo>
                  <a:pt x="435038" y="340488"/>
                  <a:pt x="507379" y="235352"/>
                  <a:pt x="558501" y="167833"/>
                </a:cubicBezTo>
                <a:cubicBezTo>
                  <a:pt x="609622" y="100314"/>
                  <a:pt x="656403" y="55944"/>
                  <a:pt x="703185" y="1157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97CC4E38-362C-465B-9132-11191351E118}"/>
              </a:ext>
            </a:extLst>
          </p:cNvPr>
          <p:cNvSpPr/>
          <p:nvPr/>
        </p:nvSpPr>
        <p:spPr>
          <a:xfrm>
            <a:off x="5952877" y="3723861"/>
            <a:ext cx="1266907" cy="864042"/>
          </a:xfrm>
          <a:custGeom>
            <a:avLst/>
            <a:gdLst>
              <a:gd name="connsiteX0" fmla="*/ 0 w 1266907"/>
              <a:gd name="connsiteY0" fmla="*/ 15902 h 864042"/>
              <a:gd name="connsiteX1" fmla="*/ 283596 w 1266907"/>
              <a:gd name="connsiteY1" fmla="*/ 249141 h 864042"/>
              <a:gd name="connsiteX2" fmla="*/ 697064 w 1266907"/>
              <a:gd name="connsiteY2" fmla="*/ 556591 h 864042"/>
              <a:gd name="connsiteX3" fmla="*/ 832236 w 1266907"/>
              <a:gd name="connsiteY3" fmla="*/ 694414 h 864042"/>
              <a:gd name="connsiteX4" fmla="*/ 930302 w 1266907"/>
              <a:gd name="connsiteY4" fmla="*/ 787179 h 864042"/>
              <a:gd name="connsiteX5" fmla="*/ 1044271 w 1266907"/>
              <a:gd name="connsiteY5" fmla="*/ 832236 h 864042"/>
              <a:gd name="connsiteX6" fmla="*/ 1160890 w 1266907"/>
              <a:gd name="connsiteY6" fmla="*/ 837537 h 864042"/>
              <a:gd name="connsiteX7" fmla="*/ 1266907 w 1266907"/>
              <a:gd name="connsiteY7" fmla="*/ 864042 h 864042"/>
              <a:gd name="connsiteX8" fmla="*/ 1200646 w 1266907"/>
              <a:gd name="connsiteY8" fmla="*/ 800431 h 864042"/>
              <a:gd name="connsiteX9" fmla="*/ 1134386 w 1266907"/>
              <a:gd name="connsiteY9" fmla="*/ 755374 h 864042"/>
              <a:gd name="connsiteX10" fmla="*/ 1031019 w 1266907"/>
              <a:gd name="connsiteY10" fmla="*/ 678511 h 864042"/>
              <a:gd name="connsiteX11" fmla="*/ 914400 w 1266907"/>
              <a:gd name="connsiteY11" fmla="*/ 588396 h 864042"/>
              <a:gd name="connsiteX12" fmla="*/ 773926 w 1266907"/>
              <a:gd name="connsiteY12" fmla="*/ 477078 h 864042"/>
              <a:gd name="connsiteX13" fmla="*/ 609600 w 1266907"/>
              <a:gd name="connsiteY13" fmla="*/ 349857 h 864042"/>
              <a:gd name="connsiteX14" fmla="*/ 474427 w 1266907"/>
              <a:gd name="connsiteY14" fmla="*/ 249141 h 864042"/>
              <a:gd name="connsiteX15" fmla="*/ 365760 w 1266907"/>
              <a:gd name="connsiteY15" fmla="*/ 169628 h 864042"/>
              <a:gd name="connsiteX16" fmla="*/ 225286 w 1266907"/>
              <a:gd name="connsiteY16" fmla="*/ 71562 h 864042"/>
              <a:gd name="connsiteX17" fmla="*/ 84813 w 1266907"/>
              <a:gd name="connsiteY17" fmla="*/ 0 h 864042"/>
              <a:gd name="connsiteX18" fmla="*/ 0 w 1266907"/>
              <a:gd name="connsiteY18" fmla="*/ 15902 h 86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6907" h="864042">
                <a:moveTo>
                  <a:pt x="0" y="15902"/>
                </a:moveTo>
                <a:lnTo>
                  <a:pt x="283596" y="249141"/>
                </a:lnTo>
                <a:lnTo>
                  <a:pt x="697064" y="556591"/>
                </a:lnTo>
                <a:lnTo>
                  <a:pt x="832236" y="694414"/>
                </a:lnTo>
                <a:lnTo>
                  <a:pt x="930302" y="787179"/>
                </a:lnTo>
                <a:lnTo>
                  <a:pt x="1044271" y="832236"/>
                </a:lnTo>
                <a:lnTo>
                  <a:pt x="1160890" y="837537"/>
                </a:lnTo>
                <a:lnTo>
                  <a:pt x="1266907" y="864042"/>
                </a:lnTo>
                <a:lnTo>
                  <a:pt x="1200646" y="800431"/>
                </a:lnTo>
                <a:lnTo>
                  <a:pt x="1134386" y="755374"/>
                </a:lnTo>
                <a:lnTo>
                  <a:pt x="1031019" y="678511"/>
                </a:lnTo>
                <a:lnTo>
                  <a:pt x="914400" y="588396"/>
                </a:lnTo>
                <a:lnTo>
                  <a:pt x="773926" y="477078"/>
                </a:lnTo>
                <a:lnTo>
                  <a:pt x="609600" y="349857"/>
                </a:lnTo>
                <a:lnTo>
                  <a:pt x="474427" y="249141"/>
                </a:lnTo>
                <a:lnTo>
                  <a:pt x="365760" y="169628"/>
                </a:lnTo>
                <a:lnTo>
                  <a:pt x="225286" y="71562"/>
                </a:lnTo>
                <a:lnTo>
                  <a:pt x="84813" y="0"/>
                </a:lnTo>
                <a:lnTo>
                  <a:pt x="0" y="15902"/>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80551476-C692-4EF3-A1A3-0C78DAE4279E}"/>
              </a:ext>
            </a:extLst>
          </p:cNvPr>
          <p:cNvSpPr/>
          <p:nvPr/>
        </p:nvSpPr>
        <p:spPr>
          <a:xfrm>
            <a:off x="5459896" y="3164619"/>
            <a:ext cx="585746" cy="575144"/>
          </a:xfrm>
          <a:custGeom>
            <a:avLst/>
            <a:gdLst>
              <a:gd name="connsiteX0" fmla="*/ 201433 w 585746"/>
              <a:gd name="connsiteY0" fmla="*/ 166978 h 575144"/>
              <a:gd name="connsiteX1" fmla="*/ 159026 w 585746"/>
              <a:gd name="connsiteY1" fmla="*/ 182880 h 575144"/>
              <a:gd name="connsiteX2" fmla="*/ 108667 w 585746"/>
              <a:gd name="connsiteY2" fmla="*/ 148424 h 575144"/>
              <a:gd name="connsiteX3" fmla="*/ 103367 w 585746"/>
              <a:gd name="connsiteY3" fmla="*/ 124571 h 575144"/>
              <a:gd name="connsiteX4" fmla="*/ 87464 w 585746"/>
              <a:gd name="connsiteY4" fmla="*/ 79513 h 575144"/>
              <a:gd name="connsiteX5" fmla="*/ 55659 w 585746"/>
              <a:gd name="connsiteY5" fmla="*/ 63611 h 575144"/>
              <a:gd name="connsiteX6" fmla="*/ 0 w 585746"/>
              <a:gd name="connsiteY6" fmla="*/ 0 h 575144"/>
              <a:gd name="connsiteX7" fmla="*/ 21203 w 585746"/>
              <a:gd name="connsiteY7" fmla="*/ 87464 h 575144"/>
              <a:gd name="connsiteX8" fmla="*/ 66261 w 585746"/>
              <a:gd name="connsiteY8" fmla="*/ 196132 h 575144"/>
              <a:gd name="connsiteX9" fmla="*/ 188181 w 585746"/>
              <a:gd name="connsiteY9" fmla="*/ 296849 h 575144"/>
              <a:gd name="connsiteX10" fmla="*/ 294198 w 585746"/>
              <a:gd name="connsiteY10" fmla="*/ 397565 h 575144"/>
              <a:gd name="connsiteX11" fmla="*/ 379012 w 585746"/>
              <a:gd name="connsiteY11" fmla="*/ 461176 h 575144"/>
              <a:gd name="connsiteX12" fmla="*/ 402866 w 585746"/>
              <a:gd name="connsiteY12" fmla="*/ 485030 h 575144"/>
              <a:gd name="connsiteX13" fmla="*/ 434671 w 585746"/>
              <a:gd name="connsiteY13" fmla="*/ 519485 h 575144"/>
              <a:gd name="connsiteX14" fmla="*/ 466476 w 585746"/>
              <a:gd name="connsiteY14" fmla="*/ 553941 h 575144"/>
              <a:gd name="connsiteX15" fmla="*/ 503582 w 585746"/>
              <a:gd name="connsiteY15" fmla="*/ 575144 h 575144"/>
              <a:gd name="connsiteX16" fmla="*/ 575144 w 585746"/>
              <a:gd name="connsiteY16" fmla="*/ 575144 h 575144"/>
              <a:gd name="connsiteX17" fmla="*/ 585746 w 585746"/>
              <a:gd name="connsiteY17" fmla="*/ 559242 h 575144"/>
              <a:gd name="connsiteX18" fmla="*/ 500932 w 585746"/>
              <a:gd name="connsiteY18" fmla="*/ 511534 h 575144"/>
              <a:gd name="connsiteX19" fmla="*/ 450574 w 585746"/>
              <a:gd name="connsiteY19" fmla="*/ 442623 h 575144"/>
              <a:gd name="connsiteX20" fmla="*/ 408167 w 585746"/>
              <a:gd name="connsiteY20" fmla="*/ 357809 h 575144"/>
              <a:gd name="connsiteX21" fmla="*/ 376361 w 585746"/>
              <a:gd name="connsiteY21" fmla="*/ 288898 h 575144"/>
              <a:gd name="connsiteX22" fmla="*/ 201433 w 585746"/>
              <a:gd name="connsiteY22" fmla="*/ 166978 h 57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5746" h="575144">
                <a:moveTo>
                  <a:pt x="201433" y="166978"/>
                </a:moveTo>
                <a:lnTo>
                  <a:pt x="159026" y="182880"/>
                </a:lnTo>
                <a:lnTo>
                  <a:pt x="108667" y="148424"/>
                </a:lnTo>
                <a:lnTo>
                  <a:pt x="103367" y="124571"/>
                </a:lnTo>
                <a:lnTo>
                  <a:pt x="87464" y="79513"/>
                </a:lnTo>
                <a:lnTo>
                  <a:pt x="55659" y="63611"/>
                </a:lnTo>
                <a:lnTo>
                  <a:pt x="0" y="0"/>
                </a:lnTo>
                <a:lnTo>
                  <a:pt x="21203" y="87464"/>
                </a:lnTo>
                <a:lnTo>
                  <a:pt x="66261" y="196132"/>
                </a:lnTo>
                <a:lnTo>
                  <a:pt x="188181" y="296849"/>
                </a:lnTo>
                <a:lnTo>
                  <a:pt x="294198" y="397565"/>
                </a:lnTo>
                <a:lnTo>
                  <a:pt x="379012" y="461176"/>
                </a:lnTo>
                <a:lnTo>
                  <a:pt x="402866" y="485030"/>
                </a:lnTo>
                <a:lnTo>
                  <a:pt x="434671" y="519485"/>
                </a:lnTo>
                <a:lnTo>
                  <a:pt x="466476" y="553941"/>
                </a:lnTo>
                <a:lnTo>
                  <a:pt x="503582" y="575144"/>
                </a:lnTo>
                <a:lnTo>
                  <a:pt x="575144" y="575144"/>
                </a:lnTo>
                <a:lnTo>
                  <a:pt x="585746" y="559242"/>
                </a:lnTo>
                <a:lnTo>
                  <a:pt x="500932" y="511534"/>
                </a:lnTo>
                <a:lnTo>
                  <a:pt x="450574" y="442623"/>
                </a:lnTo>
                <a:lnTo>
                  <a:pt x="408167" y="357809"/>
                </a:lnTo>
                <a:lnTo>
                  <a:pt x="376361" y="288898"/>
                </a:lnTo>
                <a:lnTo>
                  <a:pt x="201433" y="166978"/>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648D0FCA-BB36-44E3-AB5D-1DAB441252B6}"/>
              </a:ext>
            </a:extLst>
          </p:cNvPr>
          <p:cNvSpPr/>
          <p:nvPr/>
        </p:nvSpPr>
        <p:spPr>
          <a:xfrm>
            <a:off x="7853238" y="5799151"/>
            <a:ext cx="901148" cy="310101"/>
          </a:xfrm>
          <a:custGeom>
            <a:avLst/>
            <a:gdLst>
              <a:gd name="connsiteX0" fmla="*/ 0 w 901148"/>
              <a:gd name="connsiteY0" fmla="*/ 0 h 310101"/>
              <a:gd name="connsiteX1" fmla="*/ 55659 w 901148"/>
              <a:gd name="connsiteY1" fmla="*/ 103367 h 310101"/>
              <a:gd name="connsiteX2" fmla="*/ 230588 w 901148"/>
              <a:gd name="connsiteY2" fmla="*/ 164327 h 310101"/>
              <a:gd name="connsiteX3" fmla="*/ 371061 w 901148"/>
              <a:gd name="connsiteY3" fmla="*/ 196132 h 310101"/>
              <a:gd name="connsiteX4" fmla="*/ 572494 w 901148"/>
              <a:gd name="connsiteY4" fmla="*/ 262393 h 310101"/>
              <a:gd name="connsiteX5" fmla="*/ 678512 w 901148"/>
              <a:gd name="connsiteY5" fmla="*/ 310101 h 310101"/>
              <a:gd name="connsiteX6" fmla="*/ 800432 w 901148"/>
              <a:gd name="connsiteY6" fmla="*/ 288898 h 310101"/>
              <a:gd name="connsiteX7" fmla="*/ 856091 w 901148"/>
              <a:gd name="connsiteY7" fmla="*/ 259743 h 310101"/>
              <a:gd name="connsiteX8" fmla="*/ 901148 w 901148"/>
              <a:gd name="connsiteY8" fmla="*/ 233239 h 310101"/>
              <a:gd name="connsiteX9" fmla="*/ 784529 w 901148"/>
              <a:gd name="connsiteY9" fmla="*/ 225287 h 310101"/>
              <a:gd name="connsiteX10" fmla="*/ 524786 w 901148"/>
              <a:gd name="connsiteY10" fmla="*/ 169628 h 310101"/>
              <a:gd name="connsiteX11" fmla="*/ 347207 w 901148"/>
              <a:gd name="connsiteY11" fmla="*/ 129872 h 310101"/>
              <a:gd name="connsiteX12" fmla="*/ 124571 w 901148"/>
              <a:gd name="connsiteY12" fmla="*/ 84814 h 310101"/>
              <a:gd name="connsiteX13" fmla="*/ 58310 w 901148"/>
              <a:gd name="connsiteY13" fmla="*/ 55659 h 310101"/>
              <a:gd name="connsiteX14" fmla="*/ 0 w 901148"/>
              <a:gd name="connsiteY14" fmla="*/ 0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1148" h="310101">
                <a:moveTo>
                  <a:pt x="0" y="0"/>
                </a:moveTo>
                <a:lnTo>
                  <a:pt x="55659" y="103367"/>
                </a:lnTo>
                <a:lnTo>
                  <a:pt x="230588" y="164327"/>
                </a:lnTo>
                <a:lnTo>
                  <a:pt x="371061" y="196132"/>
                </a:lnTo>
                <a:lnTo>
                  <a:pt x="572494" y="262393"/>
                </a:lnTo>
                <a:lnTo>
                  <a:pt x="678512" y="310101"/>
                </a:lnTo>
                <a:lnTo>
                  <a:pt x="800432" y="288898"/>
                </a:lnTo>
                <a:lnTo>
                  <a:pt x="856091" y="259743"/>
                </a:lnTo>
                <a:lnTo>
                  <a:pt x="901148" y="233239"/>
                </a:lnTo>
                <a:lnTo>
                  <a:pt x="784529" y="225287"/>
                </a:lnTo>
                <a:lnTo>
                  <a:pt x="524786" y="169628"/>
                </a:lnTo>
                <a:lnTo>
                  <a:pt x="347207" y="129872"/>
                </a:lnTo>
                <a:lnTo>
                  <a:pt x="124571" y="84814"/>
                </a:lnTo>
                <a:lnTo>
                  <a:pt x="58310" y="5565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Freeform: Shape 11">
            <a:extLst>
              <a:ext uri="{FF2B5EF4-FFF2-40B4-BE49-F238E27FC236}">
                <a16:creationId xmlns:a16="http://schemas.microsoft.com/office/drawing/2014/main" id="{57CA3FB3-F817-4EBD-AF3E-17467773652E}"/>
              </a:ext>
            </a:extLst>
          </p:cNvPr>
          <p:cNvSpPr/>
          <p:nvPr/>
        </p:nvSpPr>
        <p:spPr>
          <a:xfrm>
            <a:off x="7368139" y="5590674"/>
            <a:ext cx="540619" cy="445970"/>
          </a:xfrm>
          <a:custGeom>
            <a:avLst/>
            <a:gdLst>
              <a:gd name="connsiteX0" fmla="*/ 0 w 540619"/>
              <a:gd name="connsiteY0" fmla="*/ 0 h 445970"/>
              <a:gd name="connsiteX1" fmla="*/ 38501 w 540619"/>
              <a:gd name="connsiteY1" fmla="*/ 133149 h 445970"/>
              <a:gd name="connsiteX2" fmla="*/ 141170 w 540619"/>
              <a:gd name="connsiteY2" fmla="*/ 253465 h 445970"/>
              <a:gd name="connsiteX3" fmla="*/ 248653 w 540619"/>
              <a:gd name="connsiteY3" fmla="*/ 336884 h 445970"/>
              <a:gd name="connsiteX4" fmla="*/ 378594 w 540619"/>
              <a:gd name="connsiteY4" fmla="*/ 401052 h 445970"/>
              <a:gd name="connsiteX5" fmla="*/ 514952 w 540619"/>
              <a:gd name="connsiteY5" fmla="*/ 445970 h 445970"/>
              <a:gd name="connsiteX6" fmla="*/ 332072 w 540619"/>
              <a:gd name="connsiteY6" fmla="*/ 341697 h 445970"/>
              <a:gd name="connsiteX7" fmla="*/ 211756 w 540619"/>
              <a:gd name="connsiteY7" fmla="*/ 245444 h 445970"/>
              <a:gd name="connsiteX8" fmla="*/ 174859 w 540619"/>
              <a:gd name="connsiteY8" fmla="*/ 178067 h 445970"/>
              <a:gd name="connsiteX9" fmla="*/ 184484 w 540619"/>
              <a:gd name="connsiteY9" fmla="*/ 134753 h 445970"/>
              <a:gd name="connsiteX10" fmla="*/ 229402 w 540619"/>
              <a:gd name="connsiteY10" fmla="*/ 149191 h 445970"/>
              <a:gd name="connsiteX11" fmla="*/ 274320 w 540619"/>
              <a:gd name="connsiteY11" fmla="*/ 216568 h 445970"/>
              <a:gd name="connsiteX12" fmla="*/ 375385 w 540619"/>
              <a:gd name="connsiteY12" fmla="*/ 327259 h 445970"/>
              <a:gd name="connsiteX13" fmla="*/ 473242 w 540619"/>
              <a:gd name="connsiteY13" fmla="*/ 399448 h 445970"/>
              <a:gd name="connsiteX14" fmla="*/ 519764 w 540619"/>
              <a:gd name="connsiteY14" fmla="*/ 410678 h 445970"/>
              <a:gd name="connsiteX15" fmla="*/ 540619 w 540619"/>
              <a:gd name="connsiteY15" fmla="*/ 420303 h 445970"/>
              <a:gd name="connsiteX16" fmla="*/ 401053 w 540619"/>
              <a:gd name="connsiteY16" fmla="*/ 316029 h 445970"/>
              <a:gd name="connsiteX17" fmla="*/ 327259 w 540619"/>
              <a:gd name="connsiteY17" fmla="*/ 216568 h 445970"/>
              <a:gd name="connsiteX18" fmla="*/ 287154 w 540619"/>
              <a:gd name="connsiteY18" fmla="*/ 126732 h 445970"/>
              <a:gd name="connsiteX19" fmla="*/ 275924 w 540619"/>
              <a:gd name="connsiteY19" fmla="*/ 75398 h 445970"/>
              <a:gd name="connsiteX20" fmla="*/ 157213 w 540619"/>
              <a:gd name="connsiteY20" fmla="*/ 36897 h 445970"/>
              <a:gd name="connsiteX21" fmla="*/ 0 w 540619"/>
              <a:gd name="connsiteY21" fmla="*/ 0 h 44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0619" h="445970">
                <a:moveTo>
                  <a:pt x="0" y="0"/>
                </a:moveTo>
                <a:lnTo>
                  <a:pt x="38501" y="133149"/>
                </a:lnTo>
                <a:lnTo>
                  <a:pt x="141170" y="253465"/>
                </a:lnTo>
                <a:lnTo>
                  <a:pt x="248653" y="336884"/>
                </a:lnTo>
                <a:lnTo>
                  <a:pt x="378594" y="401052"/>
                </a:lnTo>
                <a:lnTo>
                  <a:pt x="514952" y="445970"/>
                </a:lnTo>
                <a:lnTo>
                  <a:pt x="332072" y="341697"/>
                </a:lnTo>
                <a:lnTo>
                  <a:pt x="211756" y="245444"/>
                </a:lnTo>
                <a:lnTo>
                  <a:pt x="174859" y="178067"/>
                </a:lnTo>
                <a:lnTo>
                  <a:pt x="184484" y="134753"/>
                </a:lnTo>
                <a:lnTo>
                  <a:pt x="229402" y="149191"/>
                </a:lnTo>
                <a:lnTo>
                  <a:pt x="274320" y="216568"/>
                </a:lnTo>
                <a:lnTo>
                  <a:pt x="375385" y="327259"/>
                </a:lnTo>
                <a:lnTo>
                  <a:pt x="473242" y="399448"/>
                </a:lnTo>
                <a:lnTo>
                  <a:pt x="519764" y="410678"/>
                </a:lnTo>
                <a:lnTo>
                  <a:pt x="540619" y="420303"/>
                </a:lnTo>
                <a:lnTo>
                  <a:pt x="401053" y="316029"/>
                </a:lnTo>
                <a:lnTo>
                  <a:pt x="327259" y="216568"/>
                </a:lnTo>
                <a:lnTo>
                  <a:pt x="287154" y="126732"/>
                </a:lnTo>
                <a:lnTo>
                  <a:pt x="275924" y="75398"/>
                </a:lnTo>
                <a:lnTo>
                  <a:pt x="157213" y="36897"/>
                </a:lnTo>
                <a:lnTo>
                  <a:pt x="0"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FF0EDA3B-E52F-4129-BF4B-019F1939E638}"/>
              </a:ext>
            </a:extLst>
          </p:cNvPr>
          <p:cNvSpPr/>
          <p:nvPr/>
        </p:nvSpPr>
        <p:spPr>
          <a:xfrm>
            <a:off x="7295949" y="5555381"/>
            <a:ext cx="505327" cy="105878"/>
          </a:xfrm>
          <a:custGeom>
            <a:avLst/>
            <a:gdLst>
              <a:gd name="connsiteX0" fmla="*/ 0 w 505327"/>
              <a:gd name="connsiteY0" fmla="*/ 0 h 105878"/>
              <a:gd name="connsiteX1" fmla="*/ 126733 w 505327"/>
              <a:gd name="connsiteY1" fmla="*/ 48126 h 105878"/>
              <a:gd name="connsiteX2" fmla="*/ 311217 w 505327"/>
              <a:gd name="connsiteY2" fmla="*/ 91440 h 105878"/>
              <a:gd name="connsiteX3" fmla="*/ 463617 w 505327"/>
              <a:gd name="connsiteY3" fmla="*/ 105878 h 105878"/>
              <a:gd name="connsiteX4" fmla="*/ 505327 w 505327"/>
              <a:gd name="connsiteY4" fmla="*/ 105878 h 10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27" h="105878">
                <a:moveTo>
                  <a:pt x="0" y="0"/>
                </a:moveTo>
                <a:lnTo>
                  <a:pt x="126733" y="48126"/>
                </a:lnTo>
                <a:lnTo>
                  <a:pt x="311217" y="91440"/>
                </a:lnTo>
                <a:lnTo>
                  <a:pt x="463617" y="105878"/>
                </a:lnTo>
                <a:lnTo>
                  <a:pt x="505327" y="10587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4694D6AA-36C8-44F4-92EF-A00599A88FDF}"/>
              </a:ext>
            </a:extLst>
          </p:cNvPr>
          <p:cNvSpPr/>
          <p:nvPr/>
        </p:nvSpPr>
        <p:spPr>
          <a:xfrm>
            <a:off x="7741920" y="5747886"/>
            <a:ext cx="133149" cy="93045"/>
          </a:xfrm>
          <a:custGeom>
            <a:avLst/>
            <a:gdLst>
              <a:gd name="connsiteX0" fmla="*/ 133149 w 133149"/>
              <a:gd name="connsiteY0" fmla="*/ 93045 h 93045"/>
              <a:gd name="connsiteX1" fmla="*/ 54543 w 133149"/>
              <a:gd name="connsiteY1" fmla="*/ 88232 h 93045"/>
              <a:gd name="connsiteX2" fmla="*/ 17646 w 133149"/>
              <a:gd name="connsiteY2" fmla="*/ 64169 h 93045"/>
              <a:gd name="connsiteX3" fmla="*/ 0 w 133149"/>
              <a:gd name="connsiteY3" fmla="*/ 27272 h 93045"/>
              <a:gd name="connsiteX4" fmla="*/ 4813 w 133149"/>
              <a:gd name="connsiteY4" fmla="*/ 11230 h 93045"/>
              <a:gd name="connsiteX5" fmla="*/ 24063 w 133149"/>
              <a:gd name="connsiteY5" fmla="*/ 14438 h 93045"/>
              <a:gd name="connsiteX6" fmla="*/ 60960 w 133149"/>
              <a:gd name="connsiteY6" fmla="*/ 38501 h 93045"/>
              <a:gd name="connsiteX7" fmla="*/ 72189 w 133149"/>
              <a:gd name="connsiteY7" fmla="*/ 19251 h 93045"/>
              <a:gd name="connsiteX8" fmla="*/ 80211 w 133149"/>
              <a:gd name="connsiteY8" fmla="*/ 0 h 93045"/>
              <a:gd name="connsiteX9" fmla="*/ 133149 w 133149"/>
              <a:gd name="connsiteY9" fmla="*/ 93045 h 9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149" h="93045">
                <a:moveTo>
                  <a:pt x="133149" y="93045"/>
                </a:moveTo>
                <a:lnTo>
                  <a:pt x="54543" y="88232"/>
                </a:lnTo>
                <a:lnTo>
                  <a:pt x="17646" y="64169"/>
                </a:lnTo>
                <a:lnTo>
                  <a:pt x="0" y="27272"/>
                </a:lnTo>
                <a:lnTo>
                  <a:pt x="4813" y="11230"/>
                </a:lnTo>
                <a:lnTo>
                  <a:pt x="24063" y="14438"/>
                </a:lnTo>
                <a:lnTo>
                  <a:pt x="60960" y="38501"/>
                </a:lnTo>
                <a:lnTo>
                  <a:pt x="72189" y="19251"/>
                </a:lnTo>
                <a:lnTo>
                  <a:pt x="80211" y="0"/>
                </a:lnTo>
                <a:lnTo>
                  <a:pt x="133149" y="9304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Freeform: Shape 5">
            <a:extLst>
              <a:ext uri="{FF2B5EF4-FFF2-40B4-BE49-F238E27FC236}">
                <a16:creationId xmlns:a16="http://schemas.microsoft.com/office/drawing/2014/main" id="{C29A1806-CF70-4A77-9413-FEA930B75D1A}"/>
              </a:ext>
            </a:extLst>
          </p:cNvPr>
          <p:cNvSpPr/>
          <p:nvPr/>
        </p:nvSpPr>
        <p:spPr>
          <a:xfrm>
            <a:off x="5318542" y="439838"/>
            <a:ext cx="5683195" cy="5792051"/>
          </a:xfrm>
          <a:custGeom>
            <a:avLst/>
            <a:gdLst>
              <a:gd name="connsiteX0" fmla="*/ 3460855 w 5683195"/>
              <a:gd name="connsiteY0" fmla="*/ 0 h 5792051"/>
              <a:gd name="connsiteX1" fmla="*/ 3258299 w 5683195"/>
              <a:gd name="connsiteY1" fmla="*/ 179408 h 5792051"/>
              <a:gd name="connsiteX2" fmla="*/ 3026805 w 5683195"/>
              <a:gd name="connsiteY2" fmla="*/ 364603 h 5792051"/>
              <a:gd name="connsiteX3" fmla="*/ 2801099 w 5683195"/>
              <a:gd name="connsiteY3" fmla="*/ 578734 h 5792051"/>
              <a:gd name="connsiteX4" fmla="*/ 2639053 w 5683195"/>
              <a:gd name="connsiteY4" fmla="*/ 792866 h 5792051"/>
              <a:gd name="connsiteX5" fmla="*/ 2511731 w 5683195"/>
              <a:gd name="connsiteY5" fmla="*/ 879676 h 5792051"/>
              <a:gd name="connsiteX6" fmla="*/ 2262876 w 5683195"/>
              <a:gd name="connsiteY6" fmla="*/ 1030147 h 5792051"/>
              <a:gd name="connsiteX7" fmla="*/ 1811463 w 5683195"/>
              <a:gd name="connsiteY7" fmla="*/ 1215342 h 5792051"/>
              <a:gd name="connsiteX8" fmla="*/ 1319539 w 5683195"/>
              <a:gd name="connsiteY8" fmla="*/ 1446835 h 5792051"/>
              <a:gd name="connsiteX9" fmla="*/ 1012810 w 5683195"/>
              <a:gd name="connsiteY9" fmla="*/ 1632030 h 5792051"/>
              <a:gd name="connsiteX10" fmla="*/ 665569 w 5683195"/>
              <a:gd name="connsiteY10" fmla="*/ 1776714 h 5792051"/>
              <a:gd name="connsiteX11" fmla="*/ 329904 w 5683195"/>
              <a:gd name="connsiteY11" fmla="*/ 1973484 h 5792051"/>
              <a:gd name="connsiteX12" fmla="*/ 138921 w 5683195"/>
              <a:gd name="connsiteY12" fmla="*/ 2118167 h 5792051"/>
              <a:gd name="connsiteX13" fmla="*/ 17387 w 5683195"/>
              <a:gd name="connsiteY13" fmla="*/ 2268638 h 5792051"/>
              <a:gd name="connsiteX14" fmla="*/ 23174 w 5683195"/>
              <a:gd name="connsiteY14" fmla="*/ 2511706 h 5792051"/>
              <a:gd name="connsiteX15" fmla="*/ 225731 w 5683195"/>
              <a:gd name="connsiteY15" fmla="*/ 2754775 h 5792051"/>
              <a:gd name="connsiteX16" fmla="*/ 364628 w 5683195"/>
              <a:gd name="connsiteY16" fmla="*/ 2911033 h 5792051"/>
              <a:gd name="connsiteX17" fmla="*/ 526673 w 5683195"/>
              <a:gd name="connsiteY17" fmla="*/ 3038354 h 5792051"/>
              <a:gd name="connsiteX18" fmla="*/ 642420 w 5683195"/>
              <a:gd name="connsiteY18" fmla="*/ 3223549 h 5792051"/>
              <a:gd name="connsiteX19" fmla="*/ 949149 w 5683195"/>
              <a:gd name="connsiteY19" fmla="*/ 3408744 h 5792051"/>
              <a:gd name="connsiteX20" fmla="*/ 1435286 w 5683195"/>
              <a:gd name="connsiteY20" fmla="*/ 3784921 h 5792051"/>
              <a:gd name="connsiteX21" fmla="*/ 1672567 w 5683195"/>
              <a:gd name="connsiteY21" fmla="*/ 3970116 h 5792051"/>
              <a:gd name="connsiteX22" fmla="*/ 1869336 w 5683195"/>
              <a:gd name="connsiteY22" fmla="*/ 4114800 h 5792051"/>
              <a:gd name="connsiteX23" fmla="*/ 2025595 w 5683195"/>
              <a:gd name="connsiteY23" fmla="*/ 4386805 h 5792051"/>
              <a:gd name="connsiteX24" fmla="*/ 2181853 w 5683195"/>
              <a:gd name="connsiteY24" fmla="*/ 4751408 h 5792051"/>
              <a:gd name="connsiteX25" fmla="*/ 2407559 w 5683195"/>
              <a:gd name="connsiteY25" fmla="*/ 5052349 h 5792051"/>
              <a:gd name="connsiteX26" fmla="*/ 2477007 w 5683195"/>
              <a:gd name="connsiteY26" fmla="*/ 5185458 h 5792051"/>
              <a:gd name="connsiteX27" fmla="*/ 2517519 w 5683195"/>
              <a:gd name="connsiteY27" fmla="*/ 5318567 h 5792051"/>
              <a:gd name="connsiteX28" fmla="*/ 2627478 w 5683195"/>
              <a:gd name="connsiteY28" fmla="*/ 5428527 h 5792051"/>
              <a:gd name="connsiteX29" fmla="*/ 3009443 w 5683195"/>
              <a:gd name="connsiteY29" fmla="*/ 5521124 h 5792051"/>
              <a:gd name="connsiteX30" fmla="*/ 3350896 w 5683195"/>
              <a:gd name="connsiteY30" fmla="*/ 5590572 h 5792051"/>
              <a:gd name="connsiteX31" fmla="*/ 3628688 w 5683195"/>
              <a:gd name="connsiteY31" fmla="*/ 5578997 h 5792051"/>
              <a:gd name="connsiteX32" fmla="*/ 4056952 w 5683195"/>
              <a:gd name="connsiteY32" fmla="*/ 5619509 h 5792051"/>
              <a:gd name="connsiteX33" fmla="*/ 4543088 w 5683195"/>
              <a:gd name="connsiteY33" fmla="*/ 5677382 h 5792051"/>
              <a:gd name="connsiteX34" fmla="*/ 4861392 w 5683195"/>
              <a:gd name="connsiteY34" fmla="*/ 5764192 h 5792051"/>
              <a:gd name="connsiteX35" fmla="*/ 5017650 w 5683195"/>
              <a:gd name="connsiteY35" fmla="*/ 5746830 h 5792051"/>
              <a:gd name="connsiteX36" fmla="*/ 5139185 w 5683195"/>
              <a:gd name="connsiteY36" fmla="*/ 5787342 h 5792051"/>
              <a:gd name="connsiteX37" fmla="*/ 5243357 w 5683195"/>
              <a:gd name="connsiteY37" fmla="*/ 5787342 h 5792051"/>
              <a:gd name="connsiteX38" fmla="*/ 5434339 w 5683195"/>
              <a:gd name="connsiteY38" fmla="*/ 5752618 h 5792051"/>
              <a:gd name="connsiteX39" fmla="*/ 5683195 w 5683195"/>
              <a:gd name="connsiteY39" fmla="*/ 5717894 h 57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83195" h="5792051">
                <a:moveTo>
                  <a:pt x="3460855" y="0"/>
                </a:moveTo>
                <a:cubicBezTo>
                  <a:pt x="3395748" y="59320"/>
                  <a:pt x="3330641" y="118641"/>
                  <a:pt x="3258299" y="179408"/>
                </a:cubicBezTo>
                <a:cubicBezTo>
                  <a:pt x="3185957" y="240175"/>
                  <a:pt x="3103005" y="298049"/>
                  <a:pt x="3026805" y="364603"/>
                </a:cubicBezTo>
                <a:cubicBezTo>
                  <a:pt x="2950605" y="431157"/>
                  <a:pt x="2865724" y="507357"/>
                  <a:pt x="2801099" y="578734"/>
                </a:cubicBezTo>
                <a:cubicBezTo>
                  <a:pt x="2736474" y="650111"/>
                  <a:pt x="2687281" y="742709"/>
                  <a:pt x="2639053" y="792866"/>
                </a:cubicBezTo>
                <a:cubicBezTo>
                  <a:pt x="2590825" y="843023"/>
                  <a:pt x="2574427" y="840129"/>
                  <a:pt x="2511731" y="879676"/>
                </a:cubicBezTo>
                <a:cubicBezTo>
                  <a:pt x="2449035" y="919223"/>
                  <a:pt x="2379587" y="974203"/>
                  <a:pt x="2262876" y="1030147"/>
                </a:cubicBezTo>
                <a:cubicBezTo>
                  <a:pt x="2146165" y="1086091"/>
                  <a:pt x="1968686" y="1145894"/>
                  <a:pt x="1811463" y="1215342"/>
                </a:cubicBezTo>
                <a:cubicBezTo>
                  <a:pt x="1654240" y="1284790"/>
                  <a:pt x="1452648" y="1377387"/>
                  <a:pt x="1319539" y="1446835"/>
                </a:cubicBezTo>
                <a:cubicBezTo>
                  <a:pt x="1186430" y="1516283"/>
                  <a:pt x="1121805" y="1577050"/>
                  <a:pt x="1012810" y="1632030"/>
                </a:cubicBezTo>
                <a:cubicBezTo>
                  <a:pt x="903815" y="1687010"/>
                  <a:pt x="779387" y="1719805"/>
                  <a:pt x="665569" y="1776714"/>
                </a:cubicBezTo>
                <a:cubicBezTo>
                  <a:pt x="551751" y="1833623"/>
                  <a:pt x="417678" y="1916575"/>
                  <a:pt x="329904" y="1973484"/>
                </a:cubicBezTo>
                <a:cubicBezTo>
                  <a:pt x="242130" y="2030393"/>
                  <a:pt x="191007" y="2068975"/>
                  <a:pt x="138921" y="2118167"/>
                </a:cubicBezTo>
                <a:cubicBezTo>
                  <a:pt x="86835" y="2167359"/>
                  <a:pt x="36678" y="2203048"/>
                  <a:pt x="17387" y="2268638"/>
                </a:cubicBezTo>
                <a:cubicBezTo>
                  <a:pt x="-1904" y="2334228"/>
                  <a:pt x="-11550" y="2430683"/>
                  <a:pt x="23174" y="2511706"/>
                </a:cubicBezTo>
                <a:cubicBezTo>
                  <a:pt x="57898" y="2592729"/>
                  <a:pt x="168822" y="2688221"/>
                  <a:pt x="225731" y="2754775"/>
                </a:cubicBezTo>
                <a:cubicBezTo>
                  <a:pt x="282640" y="2821329"/>
                  <a:pt x="314471" y="2863770"/>
                  <a:pt x="364628" y="2911033"/>
                </a:cubicBezTo>
                <a:cubicBezTo>
                  <a:pt x="414785" y="2958296"/>
                  <a:pt x="480374" y="2986268"/>
                  <a:pt x="526673" y="3038354"/>
                </a:cubicBezTo>
                <a:cubicBezTo>
                  <a:pt x="572972" y="3090440"/>
                  <a:pt x="572007" y="3161817"/>
                  <a:pt x="642420" y="3223549"/>
                </a:cubicBezTo>
                <a:cubicBezTo>
                  <a:pt x="712833" y="3285281"/>
                  <a:pt x="817005" y="3315182"/>
                  <a:pt x="949149" y="3408744"/>
                </a:cubicBezTo>
                <a:cubicBezTo>
                  <a:pt x="1081293" y="3502306"/>
                  <a:pt x="1435286" y="3784921"/>
                  <a:pt x="1435286" y="3784921"/>
                </a:cubicBezTo>
                <a:lnTo>
                  <a:pt x="1672567" y="3970116"/>
                </a:lnTo>
                <a:cubicBezTo>
                  <a:pt x="1744909" y="4025096"/>
                  <a:pt x="1810498" y="4045352"/>
                  <a:pt x="1869336" y="4114800"/>
                </a:cubicBezTo>
                <a:cubicBezTo>
                  <a:pt x="1928174" y="4184248"/>
                  <a:pt x="1973509" y="4280704"/>
                  <a:pt x="2025595" y="4386805"/>
                </a:cubicBezTo>
                <a:cubicBezTo>
                  <a:pt x="2077681" y="4492906"/>
                  <a:pt x="2118192" y="4640484"/>
                  <a:pt x="2181853" y="4751408"/>
                </a:cubicBezTo>
                <a:cubicBezTo>
                  <a:pt x="2245514" y="4862332"/>
                  <a:pt x="2358367" y="4980007"/>
                  <a:pt x="2407559" y="5052349"/>
                </a:cubicBezTo>
                <a:cubicBezTo>
                  <a:pt x="2456751" y="5124691"/>
                  <a:pt x="2458680" y="5141088"/>
                  <a:pt x="2477007" y="5185458"/>
                </a:cubicBezTo>
                <a:cubicBezTo>
                  <a:pt x="2495334" y="5229828"/>
                  <a:pt x="2492441" y="5278056"/>
                  <a:pt x="2517519" y="5318567"/>
                </a:cubicBezTo>
                <a:cubicBezTo>
                  <a:pt x="2542597" y="5359078"/>
                  <a:pt x="2545491" y="5394768"/>
                  <a:pt x="2627478" y="5428527"/>
                </a:cubicBezTo>
                <a:cubicBezTo>
                  <a:pt x="2709465" y="5462287"/>
                  <a:pt x="2888873" y="5494117"/>
                  <a:pt x="3009443" y="5521124"/>
                </a:cubicBezTo>
                <a:cubicBezTo>
                  <a:pt x="3130013" y="5548131"/>
                  <a:pt x="3247689" y="5580927"/>
                  <a:pt x="3350896" y="5590572"/>
                </a:cubicBezTo>
                <a:cubicBezTo>
                  <a:pt x="3454103" y="5600217"/>
                  <a:pt x="3511012" y="5574174"/>
                  <a:pt x="3628688" y="5578997"/>
                </a:cubicBezTo>
                <a:cubicBezTo>
                  <a:pt x="3746364" y="5583820"/>
                  <a:pt x="3904552" y="5603112"/>
                  <a:pt x="4056952" y="5619509"/>
                </a:cubicBezTo>
                <a:cubicBezTo>
                  <a:pt x="4209352" y="5635906"/>
                  <a:pt x="4409015" y="5653268"/>
                  <a:pt x="4543088" y="5677382"/>
                </a:cubicBezTo>
                <a:cubicBezTo>
                  <a:pt x="4677161" y="5701496"/>
                  <a:pt x="4782298" y="5752617"/>
                  <a:pt x="4861392" y="5764192"/>
                </a:cubicBezTo>
                <a:cubicBezTo>
                  <a:pt x="4940486" y="5775767"/>
                  <a:pt x="4971351" y="5742972"/>
                  <a:pt x="5017650" y="5746830"/>
                </a:cubicBezTo>
                <a:cubicBezTo>
                  <a:pt x="5063949" y="5750688"/>
                  <a:pt x="5101567" y="5780590"/>
                  <a:pt x="5139185" y="5787342"/>
                </a:cubicBezTo>
                <a:cubicBezTo>
                  <a:pt x="5176803" y="5794094"/>
                  <a:pt x="5194165" y="5793129"/>
                  <a:pt x="5243357" y="5787342"/>
                </a:cubicBezTo>
                <a:cubicBezTo>
                  <a:pt x="5292549" y="5781555"/>
                  <a:pt x="5361033" y="5764193"/>
                  <a:pt x="5434339" y="5752618"/>
                </a:cubicBezTo>
                <a:cubicBezTo>
                  <a:pt x="5507645" y="5741043"/>
                  <a:pt x="5621463" y="5723681"/>
                  <a:pt x="5683195" y="571789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794FE57F-D7BE-43EC-ADEE-3DEE0E7CC2FF}"/>
              </a:ext>
            </a:extLst>
          </p:cNvPr>
          <p:cNvSpPr/>
          <p:nvPr/>
        </p:nvSpPr>
        <p:spPr>
          <a:xfrm>
            <a:off x="4890280" y="457200"/>
            <a:ext cx="5330166" cy="5972537"/>
          </a:xfrm>
          <a:custGeom>
            <a:avLst/>
            <a:gdLst>
              <a:gd name="connsiteX0" fmla="*/ 648206 w 5330166"/>
              <a:gd name="connsiteY0" fmla="*/ 0 h 5972537"/>
              <a:gd name="connsiteX1" fmla="*/ 486161 w 5330166"/>
              <a:gd name="connsiteY1" fmla="*/ 248856 h 5972537"/>
              <a:gd name="connsiteX2" fmla="*/ 410925 w 5330166"/>
              <a:gd name="connsiteY2" fmla="*/ 451413 h 5972537"/>
              <a:gd name="connsiteX3" fmla="*/ 353052 w 5330166"/>
              <a:gd name="connsiteY3" fmla="*/ 578734 h 5972537"/>
              <a:gd name="connsiteX4" fmla="*/ 266242 w 5330166"/>
              <a:gd name="connsiteY4" fmla="*/ 856527 h 5972537"/>
              <a:gd name="connsiteX5" fmla="*/ 133133 w 5330166"/>
              <a:gd name="connsiteY5" fmla="*/ 1070658 h 5972537"/>
              <a:gd name="connsiteX6" fmla="*/ 52110 w 5330166"/>
              <a:gd name="connsiteY6" fmla="*/ 1336876 h 5972537"/>
              <a:gd name="connsiteX7" fmla="*/ 24 w 5330166"/>
              <a:gd name="connsiteY7" fmla="*/ 1556795 h 5972537"/>
              <a:gd name="connsiteX8" fmla="*/ 46323 w 5330166"/>
              <a:gd name="connsiteY8" fmla="*/ 1857737 h 5972537"/>
              <a:gd name="connsiteX9" fmla="*/ 115771 w 5330166"/>
              <a:gd name="connsiteY9" fmla="*/ 2170253 h 5972537"/>
              <a:gd name="connsiteX10" fmla="*/ 127345 w 5330166"/>
              <a:gd name="connsiteY10" fmla="*/ 2355448 h 5972537"/>
              <a:gd name="connsiteX11" fmla="*/ 127345 w 5330166"/>
              <a:gd name="connsiteY11" fmla="*/ 2465408 h 5972537"/>
              <a:gd name="connsiteX12" fmla="*/ 225730 w 5330166"/>
              <a:gd name="connsiteY12" fmla="*/ 2737413 h 5972537"/>
              <a:gd name="connsiteX13" fmla="*/ 578758 w 5330166"/>
              <a:gd name="connsiteY13" fmla="*/ 3159889 h 5972537"/>
              <a:gd name="connsiteX14" fmla="*/ 879700 w 5330166"/>
              <a:gd name="connsiteY14" fmla="*/ 3495554 h 5972537"/>
              <a:gd name="connsiteX15" fmla="*/ 1342687 w 5330166"/>
              <a:gd name="connsiteY15" fmla="*/ 3854370 h 5972537"/>
              <a:gd name="connsiteX16" fmla="*/ 1498945 w 5330166"/>
              <a:gd name="connsiteY16" fmla="*/ 3987478 h 5972537"/>
              <a:gd name="connsiteX17" fmla="*/ 1632054 w 5330166"/>
              <a:gd name="connsiteY17" fmla="*/ 4091651 h 5972537"/>
              <a:gd name="connsiteX18" fmla="*/ 1834611 w 5330166"/>
              <a:gd name="connsiteY18" fmla="*/ 4276846 h 5972537"/>
              <a:gd name="connsiteX19" fmla="*/ 1996657 w 5330166"/>
              <a:gd name="connsiteY19" fmla="*/ 4404167 h 5972537"/>
              <a:gd name="connsiteX20" fmla="*/ 2187639 w 5330166"/>
              <a:gd name="connsiteY20" fmla="*/ 4670385 h 5972537"/>
              <a:gd name="connsiteX21" fmla="*/ 2326535 w 5330166"/>
              <a:gd name="connsiteY21" fmla="*/ 4872942 h 5972537"/>
              <a:gd name="connsiteX22" fmla="*/ 2395983 w 5330166"/>
              <a:gd name="connsiteY22" fmla="*/ 5058137 h 5972537"/>
              <a:gd name="connsiteX23" fmla="*/ 2436495 w 5330166"/>
              <a:gd name="connsiteY23" fmla="*/ 5254906 h 5972537"/>
              <a:gd name="connsiteX24" fmla="*/ 2505943 w 5330166"/>
              <a:gd name="connsiteY24" fmla="*/ 5422739 h 5972537"/>
              <a:gd name="connsiteX25" fmla="*/ 2725862 w 5330166"/>
              <a:gd name="connsiteY25" fmla="*/ 5550061 h 5972537"/>
              <a:gd name="connsiteX26" fmla="*/ 2905269 w 5330166"/>
              <a:gd name="connsiteY26" fmla="*/ 5700532 h 5972537"/>
              <a:gd name="connsiteX27" fmla="*/ 3136763 w 5330166"/>
              <a:gd name="connsiteY27" fmla="*/ 5868365 h 5972537"/>
              <a:gd name="connsiteX28" fmla="*/ 3362469 w 5330166"/>
              <a:gd name="connsiteY28" fmla="*/ 5903089 h 5972537"/>
              <a:gd name="connsiteX29" fmla="*/ 3663411 w 5330166"/>
              <a:gd name="connsiteY29" fmla="*/ 5845215 h 5972537"/>
              <a:gd name="connsiteX30" fmla="*/ 3981715 w 5330166"/>
              <a:gd name="connsiteY30" fmla="*/ 5845215 h 5972537"/>
              <a:gd name="connsiteX31" fmla="*/ 4294231 w 5330166"/>
              <a:gd name="connsiteY31" fmla="*/ 5862577 h 5972537"/>
              <a:gd name="connsiteX32" fmla="*/ 4618323 w 5330166"/>
              <a:gd name="connsiteY32" fmla="*/ 5920451 h 5972537"/>
              <a:gd name="connsiteX33" fmla="*/ 4710920 w 5330166"/>
              <a:gd name="connsiteY33" fmla="*/ 5937813 h 5972537"/>
              <a:gd name="connsiteX34" fmla="*/ 4982925 w 5330166"/>
              <a:gd name="connsiteY34" fmla="*/ 5932025 h 5972537"/>
              <a:gd name="connsiteX35" fmla="*/ 5179695 w 5330166"/>
              <a:gd name="connsiteY35" fmla="*/ 5932025 h 5972537"/>
              <a:gd name="connsiteX36" fmla="*/ 5330166 w 5330166"/>
              <a:gd name="connsiteY36" fmla="*/ 5972537 h 597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30166" h="5972537">
                <a:moveTo>
                  <a:pt x="648206" y="0"/>
                </a:moveTo>
                <a:cubicBezTo>
                  <a:pt x="586957" y="86810"/>
                  <a:pt x="525708" y="173621"/>
                  <a:pt x="486161" y="248856"/>
                </a:cubicBezTo>
                <a:cubicBezTo>
                  <a:pt x="446614" y="324092"/>
                  <a:pt x="433110" y="396433"/>
                  <a:pt x="410925" y="451413"/>
                </a:cubicBezTo>
                <a:cubicBezTo>
                  <a:pt x="388740" y="506393"/>
                  <a:pt x="377166" y="511215"/>
                  <a:pt x="353052" y="578734"/>
                </a:cubicBezTo>
                <a:cubicBezTo>
                  <a:pt x="328938" y="646253"/>
                  <a:pt x="302895" y="774540"/>
                  <a:pt x="266242" y="856527"/>
                </a:cubicBezTo>
                <a:cubicBezTo>
                  <a:pt x="229589" y="938514"/>
                  <a:pt x="168822" y="990600"/>
                  <a:pt x="133133" y="1070658"/>
                </a:cubicBezTo>
                <a:cubicBezTo>
                  <a:pt x="97444" y="1150716"/>
                  <a:pt x="74295" y="1255853"/>
                  <a:pt x="52110" y="1336876"/>
                </a:cubicBezTo>
                <a:cubicBezTo>
                  <a:pt x="29925" y="1417899"/>
                  <a:pt x="988" y="1469985"/>
                  <a:pt x="24" y="1556795"/>
                </a:cubicBezTo>
                <a:cubicBezTo>
                  <a:pt x="-940" y="1643605"/>
                  <a:pt x="27032" y="1755494"/>
                  <a:pt x="46323" y="1857737"/>
                </a:cubicBezTo>
                <a:cubicBezTo>
                  <a:pt x="65614" y="1959980"/>
                  <a:pt x="102267" y="2087301"/>
                  <a:pt x="115771" y="2170253"/>
                </a:cubicBezTo>
                <a:cubicBezTo>
                  <a:pt x="129275" y="2253205"/>
                  <a:pt x="125416" y="2306256"/>
                  <a:pt x="127345" y="2355448"/>
                </a:cubicBezTo>
                <a:cubicBezTo>
                  <a:pt x="129274" y="2404640"/>
                  <a:pt x="110947" y="2401747"/>
                  <a:pt x="127345" y="2465408"/>
                </a:cubicBezTo>
                <a:cubicBezTo>
                  <a:pt x="143742" y="2529069"/>
                  <a:pt x="150495" y="2621666"/>
                  <a:pt x="225730" y="2737413"/>
                </a:cubicBezTo>
                <a:cubicBezTo>
                  <a:pt x="300965" y="2853160"/>
                  <a:pt x="469763" y="3033532"/>
                  <a:pt x="578758" y="3159889"/>
                </a:cubicBezTo>
                <a:cubicBezTo>
                  <a:pt x="687753" y="3286246"/>
                  <a:pt x="752379" y="3379807"/>
                  <a:pt x="879700" y="3495554"/>
                </a:cubicBezTo>
                <a:cubicBezTo>
                  <a:pt x="1007021" y="3611301"/>
                  <a:pt x="1239480" y="3772383"/>
                  <a:pt x="1342687" y="3854370"/>
                </a:cubicBezTo>
                <a:cubicBezTo>
                  <a:pt x="1445895" y="3936357"/>
                  <a:pt x="1450717" y="3947931"/>
                  <a:pt x="1498945" y="3987478"/>
                </a:cubicBezTo>
                <a:cubicBezTo>
                  <a:pt x="1547173" y="4027025"/>
                  <a:pt x="1576110" y="4043423"/>
                  <a:pt x="1632054" y="4091651"/>
                </a:cubicBezTo>
                <a:cubicBezTo>
                  <a:pt x="1687998" y="4139879"/>
                  <a:pt x="1773844" y="4224760"/>
                  <a:pt x="1834611" y="4276846"/>
                </a:cubicBezTo>
                <a:cubicBezTo>
                  <a:pt x="1895378" y="4328932"/>
                  <a:pt x="1937819" y="4338577"/>
                  <a:pt x="1996657" y="4404167"/>
                </a:cubicBezTo>
                <a:cubicBezTo>
                  <a:pt x="2055495" y="4469757"/>
                  <a:pt x="2132659" y="4592256"/>
                  <a:pt x="2187639" y="4670385"/>
                </a:cubicBezTo>
                <a:cubicBezTo>
                  <a:pt x="2242619" y="4748514"/>
                  <a:pt x="2291811" y="4808317"/>
                  <a:pt x="2326535" y="4872942"/>
                </a:cubicBezTo>
                <a:cubicBezTo>
                  <a:pt x="2361259" y="4937567"/>
                  <a:pt x="2377656" y="4994476"/>
                  <a:pt x="2395983" y="5058137"/>
                </a:cubicBezTo>
                <a:cubicBezTo>
                  <a:pt x="2414310" y="5121798"/>
                  <a:pt x="2418168" y="5194139"/>
                  <a:pt x="2436495" y="5254906"/>
                </a:cubicBezTo>
                <a:cubicBezTo>
                  <a:pt x="2454822" y="5315673"/>
                  <a:pt x="2457715" y="5373547"/>
                  <a:pt x="2505943" y="5422739"/>
                </a:cubicBezTo>
                <a:cubicBezTo>
                  <a:pt x="2554171" y="5471931"/>
                  <a:pt x="2659308" y="5503762"/>
                  <a:pt x="2725862" y="5550061"/>
                </a:cubicBezTo>
                <a:cubicBezTo>
                  <a:pt x="2792416" y="5596360"/>
                  <a:pt x="2836786" y="5647481"/>
                  <a:pt x="2905269" y="5700532"/>
                </a:cubicBezTo>
                <a:cubicBezTo>
                  <a:pt x="2973752" y="5753583"/>
                  <a:pt x="3060563" y="5834606"/>
                  <a:pt x="3136763" y="5868365"/>
                </a:cubicBezTo>
                <a:cubicBezTo>
                  <a:pt x="3212963" y="5902125"/>
                  <a:pt x="3274694" y="5906947"/>
                  <a:pt x="3362469" y="5903089"/>
                </a:cubicBezTo>
                <a:cubicBezTo>
                  <a:pt x="3450244" y="5899231"/>
                  <a:pt x="3560203" y="5854861"/>
                  <a:pt x="3663411" y="5845215"/>
                </a:cubicBezTo>
                <a:cubicBezTo>
                  <a:pt x="3766619" y="5835569"/>
                  <a:pt x="3876578" y="5842321"/>
                  <a:pt x="3981715" y="5845215"/>
                </a:cubicBezTo>
                <a:cubicBezTo>
                  <a:pt x="4086852" y="5848109"/>
                  <a:pt x="4188130" y="5850038"/>
                  <a:pt x="4294231" y="5862577"/>
                </a:cubicBezTo>
                <a:cubicBezTo>
                  <a:pt x="4400332" y="5875116"/>
                  <a:pt x="4618323" y="5920451"/>
                  <a:pt x="4618323" y="5920451"/>
                </a:cubicBezTo>
                <a:cubicBezTo>
                  <a:pt x="4687771" y="5932990"/>
                  <a:pt x="4650153" y="5935884"/>
                  <a:pt x="4710920" y="5937813"/>
                </a:cubicBezTo>
                <a:cubicBezTo>
                  <a:pt x="4771687" y="5939742"/>
                  <a:pt x="4904796" y="5932990"/>
                  <a:pt x="4982925" y="5932025"/>
                </a:cubicBezTo>
                <a:cubicBezTo>
                  <a:pt x="5061054" y="5931060"/>
                  <a:pt x="5121822" y="5925273"/>
                  <a:pt x="5179695" y="5932025"/>
                </a:cubicBezTo>
                <a:cubicBezTo>
                  <a:pt x="5237568" y="5938777"/>
                  <a:pt x="5283867" y="5955657"/>
                  <a:pt x="5330166" y="597253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B745A4E1-49BA-459A-AE9B-4E8EDBA15AC9}"/>
              </a:ext>
            </a:extLst>
          </p:cNvPr>
          <p:cNvGrpSpPr/>
          <p:nvPr/>
        </p:nvGrpSpPr>
        <p:grpSpPr>
          <a:xfrm>
            <a:off x="3424220" y="5260186"/>
            <a:ext cx="952563" cy="1384995"/>
            <a:chOff x="3424220" y="5260186"/>
            <a:chExt cx="952563" cy="1384995"/>
          </a:xfrm>
        </p:grpSpPr>
        <p:sp>
          <p:nvSpPr>
            <p:cNvPr id="16" name="Rectangle 15">
              <a:extLst>
                <a:ext uri="{FF2B5EF4-FFF2-40B4-BE49-F238E27FC236}">
                  <a16:creationId xmlns:a16="http://schemas.microsoft.com/office/drawing/2014/main" id="{19BA8F19-19F9-41DD-A3D7-5C5B8D6BE7D9}"/>
                </a:ext>
              </a:extLst>
            </p:cNvPr>
            <p:cNvSpPr/>
            <p:nvPr/>
          </p:nvSpPr>
          <p:spPr>
            <a:xfrm>
              <a:off x="3424220" y="5260186"/>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E5210D7-8231-4BEB-8BF6-55A874F1EAEF}"/>
                </a:ext>
              </a:extLst>
            </p:cNvPr>
            <p:cNvSpPr/>
            <p:nvPr/>
          </p:nvSpPr>
          <p:spPr>
            <a:xfrm>
              <a:off x="3540455" y="5567364"/>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TextBox 17">
              <a:extLst>
                <a:ext uri="{FF2B5EF4-FFF2-40B4-BE49-F238E27FC236}">
                  <a16:creationId xmlns:a16="http://schemas.microsoft.com/office/drawing/2014/main" id="{63AE1434-39C0-48FC-9383-62E9A4007B9E}"/>
                </a:ext>
              </a:extLst>
            </p:cNvPr>
            <p:cNvSpPr txBox="1"/>
            <p:nvPr/>
          </p:nvSpPr>
          <p:spPr>
            <a:xfrm>
              <a:off x="3791366" y="5260186"/>
              <a:ext cx="585417" cy="1384995"/>
            </a:xfrm>
            <a:prstGeom prst="rect">
              <a:avLst/>
            </a:prstGeom>
            <a:noFill/>
          </p:spPr>
          <p:txBody>
            <a:bodyPr wrap="none" rtlCol="0">
              <a:spAutoFit/>
            </a:bodyPr>
            <a:lstStyle/>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19" name="Rectangle 18">
              <a:extLst>
                <a:ext uri="{FF2B5EF4-FFF2-40B4-BE49-F238E27FC236}">
                  <a16:creationId xmlns:a16="http://schemas.microsoft.com/office/drawing/2014/main" id="{B723FD29-1AF5-4D2F-97C1-1AE6B4AB28EA}"/>
                </a:ext>
              </a:extLst>
            </p:cNvPr>
            <p:cNvSpPr/>
            <p:nvPr/>
          </p:nvSpPr>
          <p:spPr>
            <a:xfrm>
              <a:off x="3542498" y="5788537"/>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19">
              <a:extLst>
                <a:ext uri="{FF2B5EF4-FFF2-40B4-BE49-F238E27FC236}">
                  <a16:creationId xmlns:a16="http://schemas.microsoft.com/office/drawing/2014/main" id="{6489A4E5-901A-4406-916B-62A16A506DDF}"/>
                </a:ext>
              </a:extLst>
            </p:cNvPr>
            <p:cNvSpPr/>
            <p:nvPr/>
          </p:nvSpPr>
          <p:spPr>
            <a:xfrm>
              <a:off x="3540455" y="6005814"/>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ectangle 20">
              <a:extLst>
                <a:ext uri="{FF2B5EF4-FFF2-40B4-BE49-F238E27FC236}">
                  <a16:creationId xmlns:a16="http://schemas.microsoft.com/office/drawing/2014/main" id="{8DD2878D-60C7-4FF1-BE29-1EC0A8CD8504}"/>
                </a:ext>
              </a:extLst>
            </p:cNvPr>
            <p:cNvSpPr/>
            <p:nvPr/>
          </p:nvSpPr>
          <p:spPr>
            <a:xfrm>
              <a:off x="3537103" y="6221774"/>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2797509-FA19-4305-AB7B-879F90CE4715}"/>
                </a:ext>
              </a:extLst>
            </p:cNvPr>
            <p:cNvSpPr/>
            <p:nvPr/>
          </p:nvSpPr>
          <p:spPr>
            <a:xfrm>
              <a:off x="3540455" y="6420365"/>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761C8143-41E6-4DD3-9059-095E9F26FA5F}"/>
                </a:ext>
              </a:extLst>
            </p:cNvPr>
            <p:cNvSpPr/>
            <p:nvPr/>
          </p:nvSpPr>
          <p:spPr>
            <a:xfrm>
              <a:off x="3537103" y="5351910"/>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3" name="Title 1">
            <a:extLst>
              <a:ext uri="{FF2B5EF4-FFF2-40B4-BE49-F238E27FC236}">
                <a16:creationId xmlns:a16="http://schemas.microsoft.com/office/drawing/2014/main" id="{8BEEB45B-7C7D-867D-2A64-28185FBF97C5}"/>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7" name="Group 6">
            <a:extLst>
              <a:ext uri="{FF2B5EF4-FFF2-40B4-BE49-F238E27FC236}">
                <a16:creationId xmlns:a16="http://schemas.microsoft.com/office/drawing/2014/main" id="{75852906-F2D7-3F9A-8C4F-3A2AB8239039}"/>
              </a:ext>
            </a:extLst>
          </p:cNvPr>
          <p:cNvGrpSpPr>
            <a:grpSpLocks noChangeAspect="1"/>
          </p:cNvGrpSpPr>
          <p:nvPr/>
        </p:nvGrpSpPr>
        <p:grpSpPr>
          <a:xfrm>
            <a:off x="10868164" y="57850"/>
            <a:ext cx="1161774" cy="1376195"/>
            <a:chOff x="4310742" y="681037"/>
            <a:chExt cx="4325258" cy="5123543"/>
          </a:xfrm>
        </p:grpSpPr>
        <p:pic>
          <p:nvPicPr>
            <p:cNvPr id="14" name="Picture 13">
              <a:extLst>
                <a:ext uri="{FF2B5EF4-FFF2-40B4-BE49-F238E27FC236}">
                  <a16:creationId xmlns:a16="http://schemas.microsoft.com/office/drawing/2014/main" id="{20D90E72-55B0-A56F-F77B-517FB6A33232}"/>
                </a:ext>
              </a:extLst>
            </p:cNvPr>
            <p:cNvPicPr>
              <a:picLocks noChangeAspect="1"/>
            </p:cNvPicPr>
            <p:nvPr/>
          </p:nvPicPr>
          <p:blipFill rotWithShape="1">
            <a:blip r:embed="rId4">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15" name="Star: 5 Points 14">
              <a:extLst>
                <a:ext uri="{FF2B5EF4-FFF2-40B4-BE49-F238E27FC236}">
                  <a16:creationId xmlns:a16="http://schemas.microsoft.com/office/drawing/2014/main" id="{243DB9D3-1742-3804-BF11-E3CB5318A200}"/>
                </a:ext>
              </a:extLst>
            </p:cNvPr>
            <p:cNvSpPr/>
            <p:nvPr/>
          </p:nvSpPr>
          <p:spPr>
            <a:xfrm>
              <a:off x="6969383" y="3710249"/>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itle 1">
            <a:extLst>
              <a:ext uri="{FF2B5EF4-FFF2-40B4-BE49-F238E27FC236}">
                <a16:creationId xmlns:a16="http://schemas.microsoft.com/office/drawing/2014/main" id="{03A837EC-38B9-7F79-5B60-D93F23C997AF}"/>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Irwell</a:t>
            </a:r>
          </a:p>
        </p:txBody>
      </p:sp>
      <p:sp>
        <p:nvSpPr>
          <p:cNvPr id="26" name="TextBox 25">
            <a:extLst>
              <a:ext uri="{FF2B5EF4-FFF2-40B4-BE49-F238E27FC236}">
                <a16:creationId xmlns:a16="http://schemas.microsoft.com/office/drawing/2014/main" id="{E1A753BF-D02E-DE32-F575-FC585B200861}"/>
              </a:ext>
            </a:extLst>
          </p:cNvPr>
          <p:cNvSpPr txBox="1"/>
          <p:nvPr/>
        </p:nvSpPr>
        <p:spPr>
          <a:xfrm>
            <a:off x="3430586" y="4947347"/>
            <a:ext cx="652743" cy="369332"/>
          </a:xfrm>
          <a:prstGeom prst="rect">
            <a:avLst/>
          </a:prstGeom>
          <a:noFill/>
        </p:spPr>
        <p:txBody>
          <a:bodyPr wrap="none" rtlCol="0">
            <a:spAutoFit/>
          </a:bodyPr>
          <a:lstStyle/>
          <a:p>
            <a:r>
              <a:rPr lang="en-GB" dirty="0"/>
              <a:t>2014</a:t>
            </a:r>
          </a:p>
        </p:txBody>
      </p:sp>
      <p:graphicFrame>
        <p:nvGraphicFramePr>
          <p:cNvPr id="29" name="Chart 28">
            <a:extLst>
              <a:ext uri="{FF2B5EF4-FFF2-40B4-BE49-F238E27FC236}">
                <a16:creationId xmlns:a16="http://schemas.microsoft.com/office/drawing/2014/main" id="{3BCC7F02-EE19-42A5-BA46-717F0E054980}"/>
              </a:ext>
            </a:extLst>
          </p:cNvPr>
          <p:cNvGraphicFramePr>
            <a:graphicFrameLocks/>
          </p:cNvGraphicFramePr>
          <p:nvPr>
            <p:extLst>
              <p:ext uri="{D42A27DB-BD31-4B8C-83A1-F6EECF244321}">
                <p14:modId xmlns:p14="http://schemas.microsoft.com/office/powerpoint/2010/main" val="2043382970"/>
              </p:ext>
            </p:extLst>
          </p:nvPr>
        </p:nvGraphicFramePr>
        <p:xfrm>
          <a:off x="214295" y="2171553"/>
          <a:ext cx="3209925" cy="1746250"/>
        </p:xfrm>
        <a:graphic>
          <a:graphicData uri="http://schemas.openxmlformats.org/drawingml/2006/chart">
            <c:chart xmlns:c="http://schemas.openxmlformats.org/drawingml/2006/chart" xmlns:r="http://schemas.openxmlformats.org/officeDocument/2006/relationships" r:id="rId5"/>
          </a:graphicData>
        </a:graphic>
      </p:graphicFrame>
      <p:sp>
        <p:nvSpPr>
          <p:cNvPr id="32" name="Rectangle 31">
            <a:extLst>
              <a:ext uri="{FF2B5EF4-FFF2-40B4-BE49-F238E27FC236}">
                <a16:creationId xmlns:a16="http://schemas.microsoft.com/office/drawing/2014/main" id="{17F849B7-D876-DD9E-164A-52C80FEB6C5F}"/>
              </a:ext>
            </a:extLst>
          </p:cNvPr>
          <p:cNvSpPr/>
          <p:nvPr/>
        </p:nvSpPr>
        <p:spPr>
          <a:xfrm>
            <a:off x="1971554" y="3631187"/>
            <a:ext cx="771646" cy="186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1155B3F4-F232-8E78-BA38-1628C3F76B57}"/>
              </a:ext>
            </a:extLst>
          </p:cNvPr>
          <p:cNvSpPr txBox="1"/>
          <p:nvPr/>
        </p:nvSpPr>
        <p:spPr>
          <a:xfrm>
            <a:off x="4800600" y="6126718"/>
            <a:ext cx="2068387" cy="369332"/>
          </a:xfrm>
          <a:prstGeom prst="rect">
            <a:avLst/>
          </a:prstGeom>
          <a:noFill/>
        </p:spPr>
        <p:txBody>
          <a:bodyPr wrap="none" rtlCol="0">
            <a:spAutoFit/>
          </a:bodyPr>
          <a:lstStyle/>
          <a:p>
            <a:r>
              <a:rPr lang="en-GB" dirty="0" err="1"/>
              <a:t>Prestolee</a:t>
            </a:r>
            <a:r>
              <a:rPr lang="en-GB" dirty="0"/>
              <a:t> Mill Dam </a:t>
            </a:r>
          </a:p>
        </p:txBody>
      </p:sp>
    </p:spTree>
    <p:extLst>
      <p:ext uri="{BB962C8B-B14F-4D97-AF65-F5344CB8AC3E}">
        <p14:creationId xmlns:p14="http://schemas.microsoft.com/office/powerpoint/2010/main" val="1660727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34AB5-726C-423A-A362-D6E6E5E0E75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4518212" y="457200"/>
            <a:ext cx="6598023" cy="6107828"/>
          </a:xfrm>
          <a:prstGeom prst="rect">
            <a:avLst/>
          </a:prstGeom>
        </p:spPr>
      </p:pic>
      <p:sp>
        <p:nvSpPr>
          <p:cNvPr id="4" name="Freeform: Shape 3">
            <a:extLst>
              <a:ext uri="{FF2B5EF4-FFF2-40B4-BE49-F238E27FC236}">
                <a16:creationId xmlns:a16="http://schemas.microsoft.com/office/drawing/2014/main" id="{371E860C-2DC9-46E0-B129-984B73966248}"/>
              </a:ext>
            </a:extLst>
          </p:cNvPr>
          <p:cNvSpPr/>
          <p:nvPr/>
        </p:nvSpPr>
        <p:spPr>
          <a:xfrm>
            <a:off x="5101519" y="451413"/>
            <a:ext cx="3290127" cy="1965126"/>
          </a:xfrm>
          <a:custGeom>
            <a:avLst/>
            <a:gdLst>
              <a:gd name="connsiteX0" fmla="*/ 3290127 w 3290127"/>
              <a:gd name="connsiteY0" fmla="*/ 0 h 1965126"/>
              <a:gd name="connsiteX1" fmla="*/ 3064420 w 3290127"/>
              <a:gd name="connsiteY1" fmla="*/ 208344 h 1965126"/>
              <a:gd name="connsiteX2" fmla="*/ 2832927 w 3290127"/>
              <a:gd name="connsiteY2" fmla="*/ 445625 h 1965126"/>
              <a:gd name="connsiteX3" fmla="*/ 2636157 w 3290127"/>
              <a:gd name="connsiteY3" fmla="*/ 578734 h 1965126"/>
              <a:gd name="connsiteX4" fmla="*/ 2404663 w 3290127"/>
              <a:gd name="connsiteY4" fmla="*/ 804440 h 1965126"/>
              <a:gd name="connsiteX5" fmla="*/ 2202106 w 3290127"/>
              <a:gd name="connsiteY5" fmla="*/ 931762 h 1965126"/>
              <a:gd name="connsiteX6" fmla="*/ 1953251 w 3290127"/>
              <a:gd name="connsiteY6" fmla="*/ 1030146 h 1965126"/>
              <a:gd name="connsiteX7" fmla="*/ 1663884 w 3290127"/>
              <a:gd name="connsiteY7" fmla="*/ 1163255 h 1965126"/>
              <a:gd name="connsiteX8" fmla="*/ 1339792 w 3290127"/>
              <a:gd name="connsiteY8" fmla="*/ 1279002 h 1965126"/>
              <a:gd name="connsiteX9" fmla="*/ 1125661 w 3290127"/>
              <a:gd name="connsiteY9" fmla="*/ 1377387 h 1965126"/>
              <a:gd name="connsiteX10" fmla="*/ 818932 w 3290127"/>
              <a:gd name="connsiteY10" fmla="*/ 1556795 h 1965126"/>
              <a:gd name="connsiteX11" fmla="*/ 558501 w 3290127"/>
              <a:gd name="connsiteY11" fmla="*/ 1666754 h 1965126"/>
              <a:gd name="connsiteX12" fmla="*/ 309646 w 3290127"/>
              <a:gd name="connsiteY12" fmla="*/ 1799863 h 1965126"/>
              <a:gd name="connsiteX13" fmla="*/ 228623 w 3290127"/>
              <a:gd name="connsiteY13" fmla="*/ 1869311 h 1965126"/>
              <a:gd name="connsiteX14" fmla="*/ 78152 w 3290127"/>
              <a:gd name="connsiteY14" fmla="*/ 1938759 h 1965126"/>
              <a:gd name="connsiteX15" fmla="*/ 8704 w 3290127"/>
              <a:gd name="connsiteY15" fmla="*/ 1938759 h 1965126"/>
              <a:gd name="connsiteX16" fmla="*/ 2916 w 3290127"/>
              <a:gd name="connsiteY16" fmla="*/ 1620455 h 1965126"/>
              <a:gd name="connsiteX17" fmla="*/ 26066 w 3290127"/>
              <a:gd name="connsiteY17" fmla="*/ 1377387 h 1965126"/>
              <a:gd name="connsiteX18" fmla="*/ 37640 w 3290127"/>
              <a:gd name="connsiteY18" fmla="*/ 1197979 h 1965126"/>
              <a:gd name="connsiteX19" fmla="*/ 153387 w 3290127"/>
              <a:gd name="connsiteY19" fmla="*/ 960698 h 1965126"/>
              <a:gd name="connsiteX20" fmla="*/ 327008 w 3290127"/>
              <a:gd name="connsiteY20" fmla="*/ 625033 h 1965126"/>
              <a:gd name="connsiteX21" fmla="*/ 396456 w 3290127"/>
              <a:gd name="connsiteY21" fmla="*/ 416688 h 1965126"/>
              <a:gd name="connsiteX22" fmla="*/ 558501 w 3290127"/>
              <a:gd name="connsiteY22" fmla="*/ 167833 h 1965126"/>
              <a:gd name="connsiteX23" fmla="*/ 703185 w 3290127"/>
              <a:gd name="connsiteY23" fmla="*/ 11574 h 196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127" h="1965126">
                <a:moveTo>
                  <a:pt x="3290127" y="0"/>
                </a:moveTo>
                <a:cubicBezTo>
                  <a:pt x="3215373" y="67036"/>
                  <a:pt x="3140620" y="134073"/>
                  <a:pt x="3064420" y="208344"/>
                </a:cubicBezTo>
                <a:cubicBezTo>
                  <a:pt x="2988220" y="282615"/>
                  <a:pt x="2904304" y="383893"/>
                  <a:pt x="2832927" y="445625"/>
                </a:cubicBezTo>
                <a:cubicBezTo>
                  <a:pt x="2761550" y="507357"/>
                  <a:pt x="2707534" y="518932"/>
                  <a:pt x="2636157" y="578734"/>
                </a:cubicBezTo>
                <a:cubicBezTo>
                  <a:pt x="2564780" y="638536"/>
                  <a:pt x="2477005" y="745602"/>
                  <a:pt x="2404663" y="804440"/>
                </a:cubicBezTo>
                <a:cubicBezTo>
                  <a:pt x="2332321" y="863278"/>
                  <a:pt x="2277341" y="894144"/>
                  <a:pt x="2202106" y="931762"/>
                </a:cubicBezTo>
                <a:cubicBezTo>
                  <a:pt x="2126871" y="969380"/>
                  <a:pt x="2042955" y="991564"/>
                  <a:pt x="1953251" y="1030146"/>
                </a:cubicBezTo>
                <a:cubicBezTo>
                  <a:pt x="1863547" y="1068728"/>
                  <a:pt x="1766127" y="1121779"/>
                  <a:pt x="1663884" y="1163255"/>
                </a:cubicBezTo>
                <a:cubicBezTo>
                  <a:pt x="1561641" y="1204731"/>
                  <a:pt x="1429496" y="1243313"/>
                  <a:pt x="1339792" y="1279002"/>
                </a:cubicBezTo>
                <a:cubicBezTo>
                  <a:pt x="1250088" y="1314691"/>
                  <a:pt x="1212471" y="1331088"/>
                  <a:pt x="1125661" y="1377387"/>
                </a:cubicBezTo>
                <a:cubicBezTo>
                  <a:pt x="1038851" y="1423686"/>
                  <a:pt x="913459" y="1508567"/>
                  <a:pt x="818932" y="1556795"/>
                </a:cubicBezTo>
                <a:cubicBezTo>
                  <a:pt x="724405" y="1605023"/>
                  <a:pt x="643382" y="1626243"/>
                  <a:pt x="558501" y="1666754"/>
                </a:cubicBezTo>
                <a:cubicBezTo>
                  <a:pt x="473620" y="1707265"/>
                  <a:pt x="364626" y="1766104"/>
                  <a:pt x="309646" y="1799863"/>
                </a:cubicBezTo>
                <a:cubicBezTo>
                  <a:pt x="254666" y="1833623"/>
                  <a:pt x="267205" y="1846162"/>
                  <a:pt x="228623" y="1869311"/>
                </a:cubicBezTo>
                <a:cubicBezTo>
                  <a:pt x="190041" y="1892460"/>
                  <a:pt x="114805" y="1927184"/>
                  <a:pt x="78152" y="1938759"/>
                </a:cubicBezTo>
                <a:cubicBezTo>
                  <a:pt x="41499" y="1950334"/>
                  <a:pt x="21243" y="1991810"/>
                  <a:pt x="8704" y="1938759"/>
                </a:cubicBezTo>
                <a:cubicBezTo>
                  <a:pt x="-3835" y="1885708"/>
                  <a:pt x="22" y="1714017"/>
                  <a:pt x="2916" y="1620455"/>
                </a:cubicBezTo>
                <a:cubicBezTo>
                  <a:pt x="5810" y="1526893"/>
                  <a:pt x="20279" y="1447800"/>
                  <a:pt x="26066" y="1377387"/>
                </a:cubicBezTo>
                <a:cubicBezTo>
                  <a:pt x="31853" y="1306974"/>
                  <a:pt x="16420" y="1267427"/>
                  <a:pt x="37640" y="1197979"/>
                </a:cubicBezTo>
                <a:cubicBezTo>
                  <a:pt x="58860" y="1128531"/>
                  <a:pt x="105159" y="1056189"/>
                  <a:pt x="153387" y="960698"/>
                </a:cubicBezTo>
                <a:cubicBezTo>
                  <a:pt x="201615" y="865207"/>
                  <a:pt x="286496" y="715701"/>
                  <a:pt x="327008" y="625033"/>
                </a:cubicBezTo>
                <a:cubicBezTo>
                  <a:pt x="367519" y="534365"/>
                  <a:pt x="357874" y="492888"/>
                  <a:pt x="396456" y="416688"/>
                </a:cubicBezTo>
                <a:cubicBezTo>
                  <a:pt x="435038" y="340488"/>
                  <a:pt x="507379" y="235352"/>
                  <a:pt x="558501" y="167833"/>
                </a:cubicBezTo>
                <a:cubicBezTo>
                  <a:pt x="609622" y="100314"/>
                  <a:pt x="656403" y="55944"/>
                  <a:pt x="703185" y="1157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E96B368D-5412-4764-82E9-2BC3CAAE281A}"/>
              </a:ext>
            </a:extLst>
          </p:cNvPr>
          <p:cNvSpPr/>
          <p:nvPr/>
        </p:nvSpPr>
        <p:spPr>
          <a:xfrm>
            <a:off x="5330772" y="439838"/>
            <a:ext cx="5773002" cy="5792051"/>
          </a:xfrm>
          <a:custGeom>
            <a:avLst/>
            <a:gdLst>
              <a:gd name="connsiteX0" fmla="*/ 3460855 w 5683195"/>
              <a:gd name="connsiteY0" fmla="*/ 0 h 5792051"/>
              <a:gd name="connsiteX1" fmla="*/ 3258299 w 5683195"/>
              <a:gd name="connsiteY1" fmla="*/ 179408 h 5792051"/>
              <a:gd name="connsiteX2" fmla="*/ 3026805 w 5683195"/>
              <a:gd name="connsiteY2" fmla="*/ 364603 h 5792051"/>
              <a:gd name="connsiteX3" fmla="*/ 2801099 w 5683195"/>
              <a:gd name="connsiteY3" fmla="*/ 578734 h 5792051"/>
              <a:gd name="connsiteX4" fmla="*/ 2639053 w 5683195"/>
              <a:gd name="connsiteY4" fmla="*/ 792866 h 5792051"/>
              <a:gd name="connsiteX5" fmla="*/ 2511731 w 5683195"/>
              <a:gd name="connsiteY5" fmla="*/ 879676 h 5792051"/>
              <a:gd name="connsiteX6" fmla="*/ 2262876 w 5683195"/>
              <a:gd name="connsiteY6" fmla="*/ 1030147 h 5792051"/>
              <a:gd name="connsiteX7" fmla="*/ 1811463 w 5683195"/>
              <a:gd name="connsiteY7" fmla="*/ 1215342 h 5792051"/>
              <a:gd name="connsiteX8" fmla="*/ 1319539 w 5683195"/>
              <a:gd name="connsiteY8" fmla="*/ 1446835 h 5792051"/>
              <a:gd name="connsiteX9" fmla="*/ 1012810 w 5683195"/>
              <a:gd name="connsiteY9" fmla="*/ 1632030 h 5792051"/>
              <a:gd name="connsiteX10" fmla="*/ 665569 w 5683195"/>
              <a:gd name="connsiteY10" fmla="*/ 1776714 h 5792051"/>
              <a:gd name="connsiteX11" fmla="*/ 329904 w 5683195"/>
              <a:gd name="connsiteY11" fmla="*/ 1973484 h 5792051"/>
              <a:gd name="connsiteX12" fmla="*/ 138921 w 5683195"/>
              <a:gd name="connsiteY12" fmla="*/ 2118167 h 5792051"/>
              <a:gd name="connsiteX13" fmla="*/ 17387 w 5683195"/>
              <a:gd name="connsiteY13" fmla="*/ 2268638 h 5792051"/>
              <a:gd name="connsiteX14" fmla="*/ 23174 w 5683195"/>
              <a:gd name="connsiteY14" fmla="*/ 2511706 h 5792051"/>
              <a:gd name="connsiteX15" fmla="*/ 225731 w 5683195"/>
              <a:gd name="connsiteY15" fmla="*/ 2754775 h 5792051"/>
              <a:gd name="connsiteX16" fmla="*/ 364628 w 5683195"/>
              <a:gd name="connsiteY16" fmla="*/ 2911033 h 5792051"/>
              <a:gd name="connsiteX17" fmla="*/ 526673 w 5683195"/>
              <a:gd name="connsiteY17" fmla="*/ 3038354 h 5792051"/>
              <a:gd name="connsiteX18" fmla="*/ 642420 w 5683195"/>
              <a:gd name="connsiteY18" fmla="*/ 3223549 h 5792051"/>
              <a:gd name="connsiteX19" fmla="*/ 949149 w 5683195"/>
              <a:gd name="connsiteY19" fmla="*/ 3408744 h 5792051"/>
              <a:gd name="connsiteX20" fmla="*/ 1435286 w 5683195"/>
              <a:gd name="connsiteY20" fmla="*/ 3784921 h 5792051"/>
              <a:gd name="connsiteX21" fmla="*/ 1672567 w 5683195"/>
              <a:gd name="connsiteY21" fmla="*/ 3970116 h 5792051"/>
              <a:gd name="connsiteX22" fmla="*/ 1869336 w 5683195"/>
              <a:gd name="connsiteY22" fmla="*/ 4114800 h 5792051"/>
              <a:gd name="connsiteX23" fmla="*/ 2025595 w 5683195"/>
              <a:gd name="connsiteY23" fmla="*/ 4386805 h 5792051"/>
              <a:gd name="connsiteX24" fmla="*/ 2181853 w 5683195"/>
              <a:gd name="connsiteY24" fmla="*/ 4751408 h 5792051"/>
              <a:gd name="connsiteX25" fmla="*/ 2407559 w 5683195"/>
              <a:gd name="connsiteY25" fmla="*/ 5052349 h 5792051"/>
              <a:gd name="connsiteX26" fmla="*/ 2477007 w 5683195"/>
              <a:gd name="connsiteY26" fmla="*/ 5185458 h 5792051"/>
              <a:gd name="connsiteX27" fmla="*/ 2517519 w 5683195"/>
              <a:gd name="connsiteY27" fmla="*/ 5318567 h 5792051"/>
              <a:gd name="connsiteX28" fmla="*/ 2627478 w 5683195"/>
              <a:gd name="connsiteY28" fmla="*/ 5428527 h 5792051"/>
              <a:gd name="connsiteX29" fmla="*/ 3009443 w 5683195"/>
              <a:gd name="connsiteY29" fmla="*/ 5521124 h 5792051"/>
              <a:gd name="connsiteX30" fmla="*/ 3350896 w 5683195"/>
              <a:gd name="connsiteY30" fmla="*/ 5590572 h 5792051"/>
              <a:gd name="connsiteX31" fmla="*/ 3628688 w 5683195"/>
              <a:gd name="connsiteY31" fmla="*/ 5578997 h 5792051"/>
              <a:gd name="connsiteX32" fmla="*/ 4056952 w 5683195"/>
              <a:gd name="connsiteY32" fmla="*/ 5619509 h 5792051"/>
              <a:gd name="connsiteX33" fmla="*/ 4543088 w 5683195"/>
              <a:gd name="connsiteY33" fmla="*/ 5677382 h 5792051"/>
              <a:gd name="connsiteX34" fmla="*/ 4861392 w 5683195"/>
              <a:gd name="connsiteY34" fmla="*/ 5764192 h 5792051"/>
              <a:gd name="connsiteX35" fmla="*/ 5017650 w 5683195"/>
              <a:gd name="connsiteY35" fmla="*/ 5746830 h 5792051"/>
              <a:gd name="connsiteX36" fmla="*/ 5139185 w 5683195"/>
              <a:gd name="connsiteY36" fmla="*/ 5787342 h 5792051"/>
              <a:gd name="connsiteX37" fmla="*/ 5243357 w 5683195"/>
              <a:gd name="connsiteY37" fmla="*/ 5787342 h 5792051"/>
              <a:gd name="connsiteX38" fmla="*/ 5434339 w 5683195"/>
              <a:gd name="connsiteY38" fmla="*/ 5752618 h 5792051"/>
              <a:gd name="connsiteX39" fmla="*/ 5683195 w 5683195"/>
              <a:gd name="connsiteY39" fmla="*/ 5717894 h 5792051"/>
              <a:gd name="connsiteX0" fmla="*/ 3459747 w 5682087"/>
              <a:gd name="connsiteY0" fmla="*/ 0 h 5792051"/>
              <a:gd name="connsiteX1" fmla="*/ 3257191 w 5682087"/>
              <a:gd name="connsiteY1" fmla="*/ 179408 h 5792051"/>
              <a:gd name="connsiteX2" fmla="*/ 3025697 w 5682087"/>
              <a:gd name="connsiteY2" fmla="*/ 364603 h 5792051"/>
              <a:gd name="connsiteX3" fmla="*/ 2799991 w 5682087"/>
              <a:gd name="connsiteY3" fmla="*/ 578734 h 5792051"/>
              <a:gd name="connsiteX4" fmla="*/ 2637945 w 5682087"/>
              <a:gd name="connsiteY4" fmla="*/ 792866 h 5792051"/>
              <a:gd name="connsiteX5" fmla="*/ 2510623 w 5682087"/>
              <a:gd name="connsiteY5" fmla="*/ 879676 h 5792051"/>
              <a:gd name="connsiteX6" fmla="*/ 2261768 w 5682087"/>
              <a:gd name="connsiteY6" fmla="*/ 1030147 h 5792051"/>
              <a:gd name="connsiteX7" fmla="*/ 1810355 w 5682087"/>
              <a:gd name="connsiteY7" fmla="*/ 1215342 h 5792051"/>
              <a:gd name="connsiteX8" fmla="*/ 1318431 w 5682087"/>
              <a:gd name="connsiteY8" fmla="*/ 1446835 h 5792051"/>
              <a:gd name="connsiteX9" fmla="*/ 1011702 w 5682087"/>
              <a:gd name="connsiteY9" fmla="*/ 1632030 h 5792051"/>
              <a:gd name="connsiteX10" fmla="*/ 664461 w 5682087"/>
              <a:gd name="connsiteY10" fmla="*/ 1776714 h 5792051"/>
              <a:gd name="connsiteX11" fmla="*/ 328796 w 5682087"/>
              <a:gd name="connsiteY11" fmla="*/ 1973484 h 5792051"/>
              <a:gd name="connsiteX12" fmla="*/ 137813 w 5682087"/>
              <a:gd name="connsiteY12" fmla="*/ 2118167 h 5792051"/>
              <a:gd name="connsiteX13" fmla="*/ 16279 w 5682087"/>
              <a:gd name="connsiteY13" fmla="*/ 2268638 h 5792051"/>
              <a:gd name="connsiteX14" fmla="*/ 22066 w 5682087"/>
              <a:gd name="connsiteY14" fmla="*/ 2511706 h 5792051"/>
              <a:gd name="connsiteX15" fmla="*/ 207261 w 5682087"/>
              <a:gd name="connsiteY15" fmla="*/ 2667965 h 5792051"/>
              <a:gd name="connsiteX16" fmla="*/ 363520 w 5682087"/>
              <a:gd name="connsiteY16" fmla="*/ 2911033 h 5792051"/>
              <a:gd name="connsiteX17" fmla="*/ 525565 w 5682087"/>
              <a:gd name="connsiteY17" fmla="*/ 3038354 h 5792051"/>
              <a:gd name="connsiteX18" fmla="*/ 641312 w 5682087"/>
              <a:gd name="connsiteY18" fmla="*/ 3223549 h 5792051"/>
              <a:gd name="connsiteX19" fmla="*/ 948041 w 5682087"/>
              <a:gd name="connsiteY19" fmla="*/ 3408744 h 5792051"/>
              <a:gd name="connsiteX20" fmla="*/ 1434178 w 5682087"/>
              <a:gd name="connsiteY20" fmla="*/ 3784921 h 5792051"/>
              <a:gd name="connsiteX21" fmla="*/ 1671459 w 5682087"/>
              <a:gd name="connsiteY21" fmla="*/ 3970116 h 5792051"/>
              <a:gd name="connsiteX22" fmla="*/ 1868228 w 5682087"/>
              <a:gd name="connsiteY22" fmla="*/ 4114800 h 5792051"/>
              <a:gd name="connsiteX23" fmla="*/ 2024487 w 5682087"/>
              <a:gd name="connsiteY23" fmla="*/ 4386805 h 5792051"/>
              <a:gd name="connsiteX24" fmla="*/ 2180745 w 5682087"/>
              <a:gd name="connsiteY24" fmla="*/ 4751408 h 5792051"/>
              <a:gd name="connsiteX25" fmla="*/ 2406451 w 5682087"/>
              <a:gd name="connsiteY25" fmla="*/ 5052349 h 5792051"/>
              <a:gd name="connsiteX26" fmla="*/ 2475899 w 5682087"/>
              <a:gd name="connsiteY26" fmla="*/ 5185458 h 5792051"/>
              <a:gd name="connsiteX27" fmla="*/ 2516411 w 5682087"/>
              <a:gd name="connsiteY27" fmla="*/ 5318567 h 5792051"/>
              <a:gd name="connsiteX28" fmla="*/ 2626370 w 5682087"/>
              <a:gd name="connsiteY28" fmla="*/ 5428527 h 5792051"/>
              <a:gd name="connsiteX29" fmla="*/ 3008335 w 5682087"/>
              <a:gd name="connsiteY29" fmla="*/ 5521124 h 5792051"/>
              <a:gd name="connsiteX30" fmla="*/ 3349788 w 5682087"/>
              <a:gd name="connsiteY30" fmla="*/ 5590572 h 5792051"/>
              <a:gd name="connsiteX31" fmla="*/ 3627580 w 5682087"/>
              <a:gd name="connsiteY31" fmla="*/ 5578997 h 5792051"/>
              <a:gd name="connsiteX32" fmla="*/ 4055844 w 5682087"/>
              <a:gd name="connsiteY32" fmla="*/ 5619509 h 5792051"/>
              <a:gd name="connsiteX33" fmla="*/ 4541980 w 5682087"/>
              <a:gd name="connsiteY33" fmla="*/ 5677382 h 5792051"/>
              <a:gd name="connsiteX34" fmla="*/ 4860284 w 5682087"/>
              <a:gd name="connsiteY34" fmla="*/ 5764192 h 5792051"/>
              <a:gd name="connsiteX35" fmla="*/ 5016542 w 5682087"/>
              <a:gd name="connsiteY35" fmla="*/ 5746830 h 5792051"/>
              <a:gd name="connsiteX36" fmla="*/ 5138077 w 5682087"/>
              <a:gd name="connsiteY36" fmla="*/ 5787342 h 5792051"/>
              <a:gd name="connsiteX37" fmla="*/ 5242249 w 5682087"/>
              <a:gd name="connsiteY37" fmla="*/ 5787342 h 5792051"/>
              <a:gd name="connsiteX38" fmla="*/ 5433231 w 5682087"/>
              <a:gd name="connsiteY38" fmla="*/ 5752618 h 5792051"/>
              <a:gd name="connsiteX39" fmla="*/ 5682087 w 5682087"/>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38667 w 5670966"/>
              <a:gd name="connsiteY30" fmla="*/ 5590572 h 5792051"/>
              <a:gd name="connsiteX31" fmla="*/ 3616459 w 5670966"/>
              <a:gd name="connsiteY31" fmla="*/ 5578997 h 5792051"/>
              <a:gd name="connsiteX32" fmla="*/ 4044723 w 5670966"/>
              <a:gd name="connsiteY32" fmla="*/ 5619509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78997 h 5792051"/>
              <a:gd name="connsiteX32" fmla="*/ 4044723 w 5670966"/>
              <a:gd name="connsiteY32" fmla="*/ 5619509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619509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596360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596360 h 5792051"/>
              <a:gd name="connsiteX33" fmla="*/ 4571371 w 5670966"/>
              <a:gd name="connsiteY33" fmla="*/ 5665808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596360 h 5792051"/>
              <a:gd name="connsiteX33" fmla="*/ 4571371 w 5670966"/>
              <a:gd name="connsiteY33" fmla="*/ 5665808 h 5792051"/>
              <a:gd name="connsiteX34" fmla="*/ 4849163 w 5670966"/>
              <a:gd name="connsiteY34" fmla="*/ 5729468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773002"/>
              <a:gd name="connsiteY0" fmla="*/ 0 h 5792051"/>
              <a:gd name="connsiteX1" fmla="*/ 3246070 w 5773002"/>
              <a:gd name="connsiteY1" fmla="*/ 179408 h 5792051"/>
              <a:gd name="connsiteX2" fmla="*/ 3014576 w 5773002"/>
              <a:gd name="connsiteY2" fmla="*/ 364603 h 5792051"/>
              <a:gd name="connsiteX3" fmla="*/ 2788870 w 5773002"/>
              <a:gd name="connsiteY3" fmla="*/ 578734 h 5792051"/>
              <a:gd name="connsiteX4" fmla="*/ 2626824 w 5773002"/>
              <a:gd name="connsiteY4" fmla="*/ 792866 h 5792051"/>
              <a:gd name="connsiteX5" fmla="*/ 2499502 w 5773002"/>
              <a:gd name="connsiteY5" fmla="*/ 879676 h 5792051"/>
              <a:gd name="connsiteX6" fmla="*/ 2250647 w 5773002"/>
              <a:gd name="connsiteY6" fmla="*/ 1030147 h 5792051"/>
              <a:gd name="connsiteX7" fmla="*/ 1799234 w 5773002"/>
              <a:gd name="connsiteY7" fmla="*/ 1215342 h 5792051"/>
              <a:gd name="connsiteX8" fmla="*/ 1307310 w 5773002"/>
              <a:gd name="connsiteY8" fmla="*/ 1446835 h 5792051"/>
              <a:gd name="connsiteX9" fmla="*/ 1000581 w 5773002"/>
              <a:gd name="connsiteY9" fmla="*/ 1632030 h 5792051"/>
              <a:gd name="connsiteX10" fmla="*/ 653340 w 5773002"/>
              <a:gd name="connsiteY10" fmla="*/ 1776714 h 5792051"/>
              <a:gd name="connsiteX11" fmla="*/ 317675 w 5773002"/>
              <a:gd name="connsiteY11" fmla="*/ 1973484 h 5792051"/>
              <a:gd name="connsiteX12" fmla="*/ 126692 w 5773002"/>
              <a:gd name="connsiteY12" fmla="*/ 2118167 h 5792051"/>
              <a:gd name="connsiteX13" fmla="*/ 5158 w 5773002"/>
              <a:gd name="connsiteY13" fmla="*/ 2268638 h 5792051"/>
              <a:gd name="connsiteX14" fmla="*/ 39882 w 5773002"/>
              <a:gd name="connsiteY14" fmla="*/ 2471195 h 5792051"/>
              <a:gd name="connsiteX15" fmla="*/ 196140 w 5773002"/>
              <a:gd name="connsiteY15" fmla="*/ 2667965 h 5792051"/>
              <a:gd name="connsiteX16" fmla="*/ 352399 w 5773002"/>
              <a:gd name="connsiteY16" fmla="*/ 2911033 h 5792051"/>
              <a:gd name="connsiteX17" fmla="*/ 514444 w 5773002"/>
              <a:gd name="connsiteY17" fmla="*/ 3038354 h 5792051"/>
              <a:gd name="connsiteX18" fmla="*/ 630191 w 5773002"/>
              <a:gd name="connsiteY18" fmla="*/ 3223549 h 5792051"/>
              <a:gd name="connsiteX19" fmla="*/ 936920 w 5773002"/>
              <a:gd name="connsiteY19" fmla="*/ 3408744 h 5792051"/>
              <a:gd name="connsiteX20" fmla="*/ 1423057 w 5773002"/>
              <a:gd name="connsiteY20" fmla="*/ 3784921 h 5792051"/>
              <a:gd name="connsiteX21" fmla="*/ 1660338 w 5773002"/>
              <a:gd name="connsiteY21" fmla="*/ 3970116 h 5792051"/>
              <a:gd name="connsiteX22" fmla="*/ 1857107 w 5773002"/>
              <a:gd name="connsiteY22" fmla="*/ 4114800 h 5792051"/>
              <a:gd name="connsiteX23" fmla="*/ 2013366 w 5773002"/>
              <a:gd name="connsiteY23" fmla="*/ 4386805 h 5792051"/>
              <a:gd name="connsiteX24" fmla="*/ 2169624 w 5773002"/>
              <a:gd name="connsiteY24" fmla="*/ 4751408 h 5792051"/>
              <a:gd name="connsiteX25" fmla="*/ 2395330 w 5773002"/>
              <a:gd name="connsiteY25" fmla="*/ 5052349 h 5792051"/>
              <a:gd name="connsiteX26" fmla="*/ 2464778 w 5773002"/>
              <a:gd name="connsiteY26" fmla="*/ 5185458 h 5792051"/>
              <a:gd name="connsiteX27" fmla="*/ 2505290 w 5773002"/>
              <a:gd name="connsiteY27" fmla="*/ 5318567 h 5792051"/>
              <a:gd name="connsiteX28" fmla="*/ 2615249 w 5773002"/>
              <a:gd name="connsiteY28" fmla="*/ 5428527 h 5792051"/>
              <a:gd name="connsiteX29" fmla="*/ 2997214 w 5773002"/>
              <a:gd name="connsiteY29" fmla="*/ 5521124 h 5792051"/>
              <a:gd name="connsiteX30" fmla="*/ 3379178 w 5773002"/>
              <a:gd name="connsiteY30" fmla="*/ 5584785 h 5792051"/>
              <a:gd name="connsiteX31" fmla="*/ 3616459 w 5773002"/>
              <a:gd name="connsiteY31" fmla="*/ 5544273 h 5792051"/>
              <a:gd name="connsiteX32" fmla="*/ 4044723 w 5773002"/>
              <a:gd name="connsiteY32" fmla="*/ 5596360 h 5792051"/>
              <a:gd name="connsiteX33" fmla="*/ 4571371 w 5773002"/>
              <a:gd name="connsiteY33" fmla="*/ 5665808 h 5792051"/>
              <a:gd name="connsiteX34" fmla="*/ 4849163 w 5773002"/>
              <a:gd name="connsiteY34" fmla="*/ 5729468 h 5792051"/>
              <a:gd name="connsiteX35" fmla="*/ 5005421 w 5773002"/>
              <a:gd name="connsiteY35" fmla="*/ 5746830 h 5792051"/>
              <a:gd name="connsiteX36" fmla="*/ 5126956 w 5773002"/>
              <a:gd name="connsiteY36" fmla="*/ 5787342 h 5792051"/>
              <a:gd name="connsiteX37" fmla="*/ 5231128 w 5773002"/>
              <a:gd name="connsiteY37" fmla="*/ 5787342 h 5792051"/>
              <a:gd name="connsiteX38" fmla="*/ 5422110 w 5773002"/>
              <a:gd name="connsiteY38" fmla="*/ 5752618 h 5792051"/>
              <a:gd name="connsiteX39" fmla="*/ 5773002 w 5773002"/>
              <a:gd name="connsiteY39" fmla="*/ 5712007 h 57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73002" h="5792051">
                <a:moveTo>
                  <a:pt x="3448626" y="0"/>
                </a:moveTo>
                <a:cubicBezTo>
                  <a:pt x="3383519" y="59320"/>
                  <a:pt x="3318412" y="118641"/>
                  <a:pt x="3246070" y="179408"/>
                </a:cubicBezTo>
                <a:cubicBezTo>
                  <a:pt x="3173728" y="240175"/>
                  <a:pt x="3090776" y="298049"/>
                  <a:pt x="3014576" y="364603"/>
                </a:cubicBezTo>
                <a:cubicBezTo>
                  <a:pt x="2938376" y="431157"/>
                  <a:pt x="2853495" y="507357"/>
                  <a:pt x="2788870" y="578734"/>
                </a:cubicBezTo>
                <a:cubicBezTo>
                  <a:pt x="2724245" y="650111"/>
                  <a:pt x="2675052" y="742709"/>
                  <a:pt x="2626824" y="792866"/>
                </a:cubicBezTo>
                <a:cubicBezTo>
                  <a:pt x="2578596" y="843023"/>
                  <a:pt x="2562198" y="840129"/>
                  <a:pt x="2499502" y="879676"/>
                </a:cubicBezTo>
                <a:cubicBezTo>
                  <a:pt x="2436806" y="919223"/>
                  <a:pt x="2367358" y="974203"/>
                  <a:pt x="2250647" y="1030147"/>
                </a:cubicBezTo>
                <a:cubicBezTo>
                  <a:pt x="2133936" y="1086091"/>
                  <a:pt x="1956457" y="1145894"/>
                  <a:pt x="1799234" y="1215342"/>
                </a:cubicBezTo>
                <a:cubicBezTo>
                  <a:pt x="1642011" y="1284790"/>
                  <a:pt x="1440419" y="1377387"/>
                  <a:pt x="1307310" y="1446835"/>
                </a:cubicBezTo>
                <a:cubicBezTo>
                  <a:pt x="1174201" y="1516283"/>
                  <a:pt x="1109576" y="1577050"/>
                  <a:pt x="1000581" y="1632030"/>
                </a:cubicBezTo>
                <a:cubicBezTo>
                  <a:pt x="891586" y="1687010"/>
                  <a:pt x="767158" y="1719805"/>
                  <a:pt x="653340" y="1776714"/>
                </a:cubicBezTo>
                <a:cubicBezTo>
                  <a:pt x="539522" y="1833623"/>
                  <a:pt x="405449" y="1916575"/>
                  <a:pt x="317675" y="1973484"/>
                </a:cubicBezTo>
                <a:cubicBezTo>
                  <a:pt x="229901" y="2030393"/>
                  <a:pt x="178778" y="2068975"/>
                  <a:pt x="126692" y="2118167"/>
                </a:cubicBezTo>
                <a:cubicBezTo>
                  <a:pt x="74606" y="2167359"/>
                  <a:pt x="19626" y="2209800"/>
                  <a:pt x="5158" y="2268638"/>
                </a:cubicBezTo>
                <a:cubicBezTo>
                  <a:pt x="-9310" y="2327476"/>
                  <a:pt x="8052" y="2404641"/>
                  <a:pt x="39882" y="2471195"/>
                </a:cubicBezTo>
                <a:cubicBezTo>
                  <a:pt x="71712" y="2537749"/>
                  <a:pt x="144054" y="2594659"/>
                  <a:pt x="196140" y="2667965"/>
                </a:cubicBezTo>
                <a:cubicBezTo>
                  <a:pt x="248226" y="2741271"/>
                  <a:pt x="299348" y="2849302"/>
                  <a:pt x="352399" y="2911033"/>
                </a:cubicBezTo>
                <a:cubicBezTo>
                  <a:pt x="405450" y="2972764"/>
                  <a:pt x="468145" y="2986268"/>
                  <a:pt x="514444" y="3038354"/>
                </a:cubicBezTo>
                <a:cubicBezTo>
                  <a:pt x="560743" y="3090440"/>
                  <a:pt x="559778" y="3161817"/>
                  <a:pt x="630191" y="3223549"/>
                </a:cubicBezTo>
                <a:cubicBezTo>
                  <a:pt x="700604" y="3285281"/>
                  <a:pt x="804776" y="3315182"/>
                  <a:pt x="936920" y="3408744"/>
                </a:cubicBezTo>
                <a:cubicBezTo>
                  <a:pt x="1069064" y="3502306"/>
                  <a:pt x="1423057" y="3784921"/>
                  <a:pt x="1423057" y="3784921"/>
                </a:cubicBezTo>
                <a:lnTo>
                  <a:pt x="1660338" y="3970116"/>
                </a:lnTo>
                <a:cubicBezTo>
                  <a:pt x="1732680" y="4025096"/>
                  <a:pt x="1798269" y="4045352"/>
                  <a:pt x="1857107" y="4114800"/>
                </a:cubicBezTo>
                <a:cubicBezTo>
                  <a:pt x="1915945" y="4184248"/>
                  <a:pt x="1961280" y="4280704"/>
                  <a:pt x="2013366" y="4386805"/>
                </a:cubicBezTo>
                <a:cubicBezTo>
                  <a:pt x="2065452" y="4492906"/>
                  <a:pt x="2105963" y="4640484"/>
                  <a:pt x="2169624" y="4751408"/>
                </a:cubicBezTo>
                <a:cubicBezTo>
                  <a:pt x="2233285" y="4862332"/>
                  <a:pt x="2346138" y="4980007"/>
                  <a:pt x="2395330" y="5052349"/>
                </a:cubicBezTo>
                <a:cubicBezTo>
                  <a:pt x="2444522" y="5124691"/>
                  <a:pt x="2446451" y="5141088"/>
                  <a:pt x="2464778" y="5185458"/>
                </a:cubicBezTo>
                <a:cubicBezTo>
                  <a:pt x="2483105" y="5229828"/>
                  <a:pt x="2480212" y="5278056"/>
                  <a:pt x="2505290" y="5318567"/>
                </a:cubicBezTo>
                <a:cubicBezTo>
                  <a:pt x="2530368" y="5359078"/>
                  <a:pt x="2533262" y="5394768"/>
                  <a:pt x="2615249" y="5428527"/>
                </a:cubicBezTo>
                <a:cubicBezTo>
                  <a:pt x="2697236" y="5462287"/>
                  <a:pt x="2869893" y="5495081"/>
                  <a:pt x="2997214" y="5521124"/>
                </a:cubicBezTo>
                <a:cubicBezTo>
                  <a:pt x="3124535" y="5547167"/>
                  <a:pt x="3275971" y="5580927"/>
                  <a:pt x="3379178" y="5584785"/>
                </a:cubicBezTo>
                <a:cubicBezTo>
                  <a:pt x="3482385" y="5588643"/>
                  <a:pt x="3505535" y="5542344"/>
                  <a:pt x="3616459" y="5544273"/>
                </a:cubicBezTo>
                <a:cubicBezTo>
                  <a:pt x="3727383" y="5546202"/>
                  <a:pt x="3885571" y="5576104"/>
                  <a:pt x="4044723" y="5596360"/>
                </a:cubicBezTo>
                <a:cubicBezTo>
                  <a:pt x="4203875" y="5616616"/>
                  <a:pt x="4437298" y="5643623"/>
                  <a:pt x="4571371" y="5665808"/>
                </a:cubicBezTo>
                <a:cubicBezTo>
                  <a:pt x="4705444" y="5687993"/>
                  <a:pt x="4776821" y="5715964"/>
                  <a:pt x="4849163" y="5729468"/>
                </a:cubicBezTo>
                <a:cubicBezTo>
                  <a:pt x="4921505" y="5742972"/>
                  <a:pt x="4959122" y="5737184"/>
                  <a:pt x="5005421" y="5746830"/>
                </a:cubicBezTo>
                <a:cubicBezTo>
                  <a:pt x="5051720" y="5756476"/>
                  <a:pt x="5089338" y="5780590"/>
                  <a:pt x="5126956" y="5787342"/>
                </a:cubicBezTo>
                <a:cubicBezTo>
                  <a:pt x="5164574" y="5794094"/>
                  <a:pt x="5181936" y="5793129"/>
                  <a:pt x="5231128" y="5787342"/>
                </a:cubicBezTo>
                <a:cubicBezTo>
                  <a:pt x="5280320" y="5781555"/>
                  <a:pt x="5331798" y="5765174"/>
                  <a:pt x="5422110" y="5752618"/>
                </a:cubicBezTo>
                <a:cubicBezTo>
                  <a:pt x="5512422" y="5740062"/>
                  <a:pt x="5711270" y="5717794"/>
                  <a:pt x="5773002" y="571200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DF44100D-372C-4120-BDF6-4F449CC9F966}"/>
              </a:ext>
            </a:extLst>
          </p:cNvPr>
          <p:cNvSpPr/>
          <p:nvPr/>
        </p:nvSpPr>
        <p:spPr>
          <a:xfrm>
            <a:off x="4890280" y="457201"/>
            <a:ext cx="6228868" cy="6004630"/>
          </a:xfrm>
          <a:custGeom>
            <a:avLst/>
            <a:gdLst>
              <a:gd name="connsiteX0" fmla="*/ 648206 w 5330166"/>
              <a:gd name="connsiteY0" fmla="*/ 0 h 5972537"/>
              <a:gd name="connsiteX1" fmla="*/ 486161 w 5330166"/>
              <a:gd name="connsiteY1" fmla="*/ 248856 h 5972537"/>
              <a:gd name="connsiteX2" fmla="*/ 410925 w 5330166"/>
              <a:gd name="connsiteY2" fmla="*/ 451413 h 5972537"/>
              <a:gd name="connsiteX3" fmla="*/ 353052 w 5330166"/>
              <a:gd name="connsiteY3" fmla="*/ 578734 h 5972537"/>
              <a:gd name="connsiteX4" fmla="*/ 266242 w 5330166"/>
              <a:gd name="connsiteY4" fmla="*/ 856527 h 5972537"/>
              <a:gd name="connsiteX5" fmla="*/ 133133 w 5330166"/>
              <a:gd name="connsiteY5" fmla="*/ 1070658 h 5972537"/>
              <a:gd name="connsiteX6" fmla="*/ 52110 w 5330166"/>
              <a:gd name="connsiteY6" fmla="*/ 1336876 h 5972537"/>
              <a:gd name="connsiteX7" fmla="*/ 24 w 5330166"/>
              <a:gd name="connsiteY7" fmla="*/ 1556795 h 5972537"/>
              <a:gd name="connsiteX8" fmla="*/ 46323 w 5330166"/>
              <a:gd name="connsiteY8" fmla="*/ 1857737 h 5972537"/>
              <a:gd name="connsiteX9" fmla="*/ 115771 w 5330166"/>
              <a:gd name="connsiteY9" fmla="*/ 2170253 h 5972537"/>
              <a:gd name="connsiteX10" fmla="*/ 127345 w 5330166"/>
              <a:gd name="connsiteY10" fmla="*/ 2355448 h 5972537"/>
              <a:gd name="connsiteX11" fmla="*/ 127345 w 5330166"/>
              <a:gd name="connsiteY11" fmla="*/ 2465408 h 5972537"/>
              <a:gd name="connsiteX12" fmla="*/ 225730 w 5330166"/>
              <a:gd name="connsiteY12" fmla="*/ 2737413 h 5972537"/>
              <a:gd name="connsiteX13" fmla="*/ 578758 w 5330166"/>
              <a:gd name="connsiteY13" fmla="*/ 3159889 h 5972537"/>
              <a:gd name="connsiteX14" fmla="*/ 879700 w 5330166"/>
              <a:gd name="connsiteY14" fmla="*/ 3495554 h 5972537"/>
              <a:gd name="connsiteX15" fmla="*/ 1342687 w 5330166"/>
              <a:gd name="connsiteY15" fmla="*/ 3854370 h 5972537"/>
              <a:gd name="connsiteX16" fmla="*/ 1498945 w 5330166"/>
              <a:gd name="connsiteY16" fmla="*/ 3987478 h 5972537"/>
              <a:gd name="connsiteX17" fmla="*/ 1632054 w 5330166"/>
              <a:gd name="connsiteY17" fmla="*/ 4091651 h 5972537"/>
              <a:gd name="connsiteX18" fmla="*/ 1834611 w 5330166"/>
              <a:gd name="connsiteY18" fmla="*/ 4276846 h 5972537"/>
              <a:gd name="connsiteX19" fmla="*/ 1996657 w 5330166"/>
              <a:gd name="connsiteY19" fmla="*/ 4404167 h 5972537"/>
              <a:gd name="connsiteX20" fmla="*/ 2187639 w 5330166"/>
              <a:gd name="connsiteY20" fmla="*/ 4670385 h 5972537"/>
              <a:gd name="connsiteX21" fmla="*/ 2326535 w 5330166"/>
              <a:gd name="connsiteY21" fmla="*/ 4872942 h 5972537"/>
              <a:gd name="connsiteX22" fmla="*/ 2395983 w 5330166"/>
              <a:gd name="connsiteY22" fmla="*/ 5058137 h 5972537"/>
              <a:gd name="connsiteX23" fmla="*/ 2436495 w 5330166"/>
              <a:gd name="connsiteY23" fmla="*/ 5254906 h 5972537"/>
              <a:gd name="connsiteX24" fmla="*/ 2505943 w 5330166"/>
              <a:gd name="connsiteY24" fmla="*/ 5422739 h 5972537"/>
              <a:gd name="connsiteX25" fmla="*/ 2725862 w 5330166"/>
              <a:gd name="connsiteY25" fmla="*/ 5550061 h 5972537"/>
              <a:gd name="connsiteX26" fmla="*/ 2905269 w 5330166"/>
              <a:gd name="connsiteY26" fmla="*/ 5700532 h 5972537"/>
              <a:gd name="connsiteX27" fmla="*/ 3136763 w 5330166"/>
              <a:gd name="connsiteY27" fmla="*/ 5868365 h 5972537"/>
              <a:gd name="connsiteX28" fmla="*/ 3362469 w 5330166"/>
              <a:gd name="connsiteY28" fmla="*/ 5903089 h 5972537"/>
              <a:gd name="connsiteX29" fmla="*/ 3663411 w 5330166"/>
              <a:gd name="connsiteY29" fmla="*/ 5845215 h 5972537"/>
              <a:gd name="connsiteX30" fmla="*/ 3981715 w 5330166"/>
              <a:gd name="connsiteY30" fmla="*/ 5845215 h 5972537"/>
              <a:gd name="connsiteX31" fmla="*/ 4294231 w 5330166"/>
              <a:gd name="connsiteY31" fmla="*/ 5862577 h 5972537"/>
              <a:gd name="connsiteX32" fmla="*/ 4618323 w 5330166"/>
              <a:gd name="connsiteY32" fmla="*/ 5920451 h 5972537"/>
              <a:gd name="connsiteX33" fmla="*/ 4710920 w 5330166"/>
              <a:gd name="connsiteY33" fmla="*/ 5937813 h 5972537"/>
              <a:gd name="connsiteX34" fmla="*/ 4982925 w 5330166"/>
              <a:gd name="connsiteY34" fmla="*/ 5932025 h 5972537"/>
              <a:gd name="connsiteX35" fmla="*/ 5179695 w 5330166"/>
              <a:gd name="connsiteY35" fmla="*/ 5932025 h 5972537"/>
              <a:gd name="connsiteX36" fmla="*/ 5330166 w 5330166"/>
              <a:gd name="connsiteY36" fmla="*/ 5972537 h 5972537"/>
              <a:gd name="connsiteX0" fmla="*/ 648206 w 6228868"/>
              <a:gd name="connsiteY0" fmla="*/ 0 h 5938157"/>
              <a:gd name="connsiteX1" fmla="*/ 486161 w 6228868"/>
              <a:gd name="connsiteY1" fmla="*/ 248856 h 5938157"/>
              <a:gd name="connsiteX2" fmla="*/ 410925 w 6228868"/>
              <a:gd name="connsiteY2" fmla="*/ 451413 h 5938157"/>
              <a:gd name="connsiteX3" fmla="*/ 353052 w 6228868"/>
              <a:gd name="connsiteY3" fmla="*/ 578734 h 5938157"/>
              <a:gd name="connsiteX4" fmla="*/ 266242 w 6228868"/>
              <a:gd name="connsiteY4" fmla="*/ 856527 h 5938157"/>
              <a:gd name="connsiteX5" fmla="*/ 133133 w 6228868"/>
              <a:gd name="connsiteY5" fmla="*/ 1070658 h 5938157"/>
              <a:gd name="connsiteX6" fmla="*/ 52110 w 6228868"/>
              <a:gd name="connsiteY6" fmla="*/ 1336876 h 5938157"/>
              <a:gd name="connsiteX7" fmla="*/ 24 w 6228868"/>
              <a:gd name="connsiteY7" fmla="*/ 1556795 h 5938157"/>
              <a:gd name="connsiteX8" fmla="*/ 46323 w 6228868"/>
              <a:gd name="connsiteY8" fmla="*/ 1857737 h 5938157"/>
              <a:gd name="connsiteX9" fmla="*/ 115771 w 6228868"/>
              <a:gd name="connsiteY9" fmla="*/ 2170253 h 5938157"/>
              <a:gd name="connsiteX10" fmla="*/ 127345 w 6228868"/>
              <a:gd name="connsiteY10" fmla="*/ 2355448 h 5938157"/>
              <a:gd name="connsiteX11" fmla="*/ 127345 w 6228868"/>
              <a:gd name="connsiteY11" fmla="*/ 2465408 h 5938157"/>
              <a:gd name="connsiteX12" fmla="*/ 225730 w 6228868"/>
              <a:gd name="connsiteY12" fmla="*/ 2737413 h 5938157"/>
              <a:gd name="connsiteX13" fmla="*/ 578758 w 6228868"/>
              <a:gd name="connsiteY13" fmla="*/ 3159889 h 5938157"/>
              <a:gd name="connsiteX14" fmla="*/ 879700 w 6228868"/>
              <a:gd name="connsiteY14" fmla="*/ 3495554 h 5938157"/>
              <a:gd name="connsiteX15" fmla="*/ 1342687 w 6228868"/>
              <a:gd name="connsiteY15" fmla="*/ 3854370 h 5938157"/>
              <a:gd name="connsiteX16" fmla="*/ 1498945 w 6228868"/>
              <a:gd name="connsiteY16" fmla="*/ 3987478 h 5938157"/>
              <a:gd name="connsiteX17" fmla="*/ 1632054 w 6228868"/>
              <a:gd name="connsiteY17" fmla="*/ 4091651 h 5938157"/>
              <a:gd name="connsiteX18" fmla="*/ 1834611 w 6228868"/>
              <a:gd name="connsiteY18" fmla="*/ 4276846 h 5938157"/>
              <a:gd name="connsiteX19" fmla="*/ 1996657 w 6228868"/>
              <a:gd name="connsiteY19" fmla="*/ 4404167 h 5938157"/>
              <a:gd name="connsiteX20" fmla="*/ 2187639 w 6228868"/>
              <a:gd name="connsiteY20" fmla="*/ 4670385 h 5938157"/>
              <a:gd name="connsiteX21" fmla="*/ 2326535 w 6228868"/>
              <a:gd name="connsiteY21" fmla="*/ 4872942 h 5938157"/>
              <a:gd name="connsiteX22" fmla="*/ 2395983 w 6228868"/>
              <a:gd name="connsiteY22" fmla="*/ 5058137 h 5938157"/>
              <a:gd name="connsiteX23" fmla="*/ 2436495 w 6228868"/>
              <a:gd name="connsiteY23" fmla="*/ 5254906 h 5938157"/>
              <a:gd name="connsiteX24" fmla="*/ 2505943 w 6228868"/>
              <a:gd name="connsiteY24" fmla="*/ 5422739 h 5938157"/>
              <a:gd name="connsiteX25" fmla="*/ 2725862 w 6228868"/>
              <a:gd name="connsiteY25" fmla="*/ 5550061 h 5938157"/>
              <a:gd name="connsiteX26" fmla="*/ 2905269 w 6228868"/>
              <a:gd name="connsiteY26" fmla="*/ 5700532 h 5938157"/>
              <a:gd name="connsiteX27" fmla="*/ 3136763 w 6228868"/>
              <a:gd name="connsiteY27" fmla="*/ 5868365 h 5938157"/>
              <a:gd name="connsiteX28" fmla="*/ 3362469 w 6228868"/>
              <a:gd name="connsiteY28" fmla="*/ 5903089 h 5938157"/>
              <a:gd name="connsiteX29" fmla="*/ 3663411 w 6228868"/>
              <a:gd name="connsiteY29" fmla="*/ 5845215 h 5938157"/>
              <a:gd name="connsiteX30" fmla="*/ 3981715 w 6228868"/>
              <a:gd name="connsiteY30" fmla="*/ 5845215 h 5938157"/>
              <a:gd name="connsiteX31" fmla="*/ 4294231 w 6228868"/>
              <a:gd name="connsiteY31" fmla="*/ 5862577 h 5938157"/>
              <a:gd name="connsiteX32" fmla="*/ 4618323 w 6228868"/>
              <a:gd name="connsiteY32" fmla="*/ 5920451 h 5938157"/>
              <a:gd name="connsiteX33" fmla="*/ 4710920 w 6228868"/>
              <a:gd name="connsiteY33" fmla="*/ 5937813 h 5938157"/>
              <a:gd name="connsiteX34" fmla="*/ 4982925 w 6228868"/>
              <a:gd name="connsiteY34" fmla="*/ 5932025 h 5938157"/>
              <a:gd name="connsiteX35" fmla="*/ 5179695 w 6228868"/>
              <a:gd name="connsiteY35" fmla="*/ 5932025 h 5938157"/>
              <a:gd name="connsiteX36" fmla="*/ 6228868 w 6228868"/>
              <a:gd name="connsiteY36" fmla="*/ 5929368 h 5938157"/>
              <a:gd name="connsiteX0" fmla="*/ 648206 w 6228868"/>
              <a:gd name="connsiteY0" fmla="*/ 0 h 6004630"/>
              <a:gd name="connsiteX1" fmla="*/ 486161 w 6228868"/>
              <a:gd name="connsiteY1" fmla="*/ 248856 h 6004630"/>
              <a:gd name="connsiteX2" fmla="*/ 410925 w 6228868"/>
              <a:gd name="connsiteY2" fmla="*/ 451413 h 6004630"/>
              <a:gd name="connsiteX3" fmla="*/ 353052 w 6228868"/>
              <a:gd name="connsiteY3" fmla="*/ 578734 h 6004630"/>
              <a:gd name="connsiteX4" fmla="*/ 266242 w 6228868"/>
              <a:gd name="connsiteY4" fmla="*/ 856527 h 6004630"/>
              <a:gd name="connsiteX5" fmla="*/ 133133 w 6228868"/>
              <a:gd name="connsiteY5" fmla="*/ 1070658 h 6004630"/>
              <a:gd name="connsiteX6" fmla="*/ 52110 w 6228868"/>
              <a:gd name="connsiteY6" fmla="*/ 1336876 h 6004630"/>
              <a:gd name="connsiteX7" fmla="*/ 24 w 6228868"/>
              <a:gd name="connsiteY7" fmla="*/ 1556795 h 6004630"/>
              <a:gd name="connsiteX8" fmla="*/ 46323 w 6228868"/>
              <a:gd name="connsiteY8" fmla="*/ 1857737 h 6004630"/>
              <a:gd name="connsiteX9" fmla="*/ 115771 w 6228868"/>
              <a:gd name="connsiteY9" fmla="*/ 2170253 h 6004630"/>
              <a:gd name="connsiteX10" fmla="*/ 127345 w 6228868"/>
              <a:gd name="connsiteY10" fmla="*/ 2355448 h 6004630"/>
              <a:gd name="connsiteX11" fmla="*/ 127345 w 6228868"/>
              <a:gd name="connsiteY11" fmla="*/ 2465408 h 6004630"/>
              <a:gd name="connsiteX12" fmla="*/ 225730 w 6228868"/>
              <a:gd name="connsiteY12" fmla="*/ 2737413 h 6004630"/>
              <a:gd name="connsiteX13" fmla="*/ 578758 w 6228868"/>
              <a:gd name="connsiteY13" fmla="*/ 3159889 h 6004630"/>
              <a:gd name="connsiteX14" fmla="*/ 879700 w 6228868"/>
              <a:gd name="connsiteY14" fmla="*/ 3495554 h 6004630"/>
              <a:gd name="connsiteX15" fmla="*/ 1342687 w 6228868"/>
              <a:gd name="connsiteY15" fmla="*/ 3854370 h 6004630"/>
              <a:gd name="connsiteX16" fmla="*/ 1498945 w 6228868"/>
              <a:gd name="connsiteY16" fmla="*/ 3987478 h 6004630"/>
              <a:gd name="connsiteX17" fmla="*/ 1632054 w 6228868"/>
              <a:gd name="connsiteY17" fmla="*/ 4091651 h 6004630"/>
              <a:gd name="connsiteX18" fmla="*/ 1834611 w 6228868"/>
              <a:gd name="connsiteY18" fmla="*/ 4276846 h 6004630"/>
              <a:gd name="connsiteX19" fmla="*/ 1996657 w 6228868"/>
              <a:gd name="connsiteY19" fmla="*/ 4404167 h 6004630"/>
              <a:gd name="connsiteX20" fmla="*/ 2187639 w 6228868"/>
              <a:gd name="connsiteY20" fmla="*/ 4670385 h 6004630"/>
              <a:gd name="connsiteX21" fmla="*/ 2326535 w 6228868"/>
              <a:gd name="connsiteY21" fmla="*/ 4872942 h 6004630"/>
              <a:gd name="connsiteX22" fmla="*/ 2395983 w 6228868"/>
              <a:gd name="connsiteY22" fmla="*/ 5058137 h 6004630"/>
              <a:gd name="connsiteX23" fmla="*/ 2436495 w 6228868"/>
              <a:gd name="connsiteY23" fmla="*/ 5254906 h 6004630"/>
              <a:gd name="connsiteX24" fmla="*/ 2505943 w 6228868"/>
              <a:gd name="connsiteY24" fmla="*/ 5422739 h 6004630"/>
              <a:gd name="connsiteX25" fmla="*/ 2725862 w 6228868"/>
              <a:gd name="connsiteY25" fmla="*/ 5550061 h 6004630"/>
              <a:gd name="connsiteX26" fmla="*/ 2905269 w 6228868"/>
              <a:gd name="connsiteY26" fmla="*/ 5700532 h 6004630"/>
              <a:gd name="connsiteX27" fmla="*/ 3136763 w 6228868"/>
              <a:gd name="connsiteY27" fmla="*/ 5868365 h 6004630"/>
              <a:gd name="connsiteX28" fmla="*/ 3362469 w 6228868"/>
              <a:gd name="connsiteY28" fmla="*/ 5903089 h 6004630"/>
              <a:gd name="connsiteX29" fmla="*/ 3663411 w 6228868"/>
              <a:gd name="connsiteY29" fmla="*/ 5845215 h 6004630"/>
              <a:gd name="connsiteX30" fmla="*/ 3981715 w 6228868"/>
              <a:gd name="connsiteY30" fmla="*/ 5845215 h 6004630"/>
              <a:gd name="connsiteX31" fmla="*/ 4294231 w 6228868"/>
              <a:gd name="connsiteY31" fmla="*/ 5862577 h 6004630"/>
              <a:gd name="connsiteX32" fmla="*/ 4618323 w 6228868"/>
              <a:gd name="connsiteY32" fmla="*/ 5920451 h 6004630"/>
              <a:gd name="connsiteX33" fmla="*/ 4710920 w 6228868"/>
              <a:gd name="connsiteY33" fmla="*/ 5937813 h 6004630"/>
              <a:gd name="connsiteX34" fmla="*/ 4982925 w 6228868"/>
              <a:gd name="connsiteY34" fmla="*/ 5932025 h 6004630"/>
              <a:gd name="connsiteX35" fmla="*/ 5507387 w 6228868"/>
              <a:gd name="connsiteY35" fmla="*/ 6004628 h 6004630"/>
              <a:gd name="connsiteX36" fmla="*/ 6228868 w 6228868"/>
              <a:gd name="connsiteY36" fmla="*/ 5929368 h 600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8868" h="6004630">
                <a:moveTo>
                  <a:pt x="648206" y="0"/>
                </a:moveTo>
                <a:cubicBezTo>
                  <a:pt x="586957" y="86810"/>
                  <a:pt x="525708" y="173621"/>
                  <a:pt x="486161" y="248856"/>
                </a:cubicBezTo>
                <a:cubicBezTo>
                  <a:pt x="446614" y="324092"/>
                  <a:pt x="433110" y="396433"/>
                  <a:pt x="410925" y="451413"/>
                </a:cubicBezTo>
                <a:cubicBezTo>
                  <a:pt x="388740" y="506393"/>
                  <a:pt x="377166" y="511215"/>
                  <a:pt x="353052" y="578734"/>
                </a:cubicBezTo>
                <a:cubicBezTo>
                  <a:pt x="328938" y="646253"/>
                  <a:pt x="302895" y="774540"/>
                  <a:pt x="266242" y="856527"/>
                </a:cubicBezTo>
                <a:cubicBezTo>
                  <a:pt x="229589" y="938514"/>
                  <a:pt x="168822" y="990600"/>
                  <a:pt x="133133" y="1070658"/>
                </a:cubicBezTo>
                <a:cubicBezTo>
                  <a:pt x="97444" y="1150716"/>
                  <a:pt x="74295" y="1255853"/>
                  <a:pt x="52110" y="1336876"/>
                </a:cubicBezTo>
                <a:cubicBezTo>
                  <a:pt x="29925" y="1417899"/>
                  <a:pt x="988" y="1469985"/>
                  <a:pt x="24" y="1556795"/>
                </a:cubicBezTo>
                <a:cubicBezTo>
                  <a:pt x="-940" y="1643605"/>
                  <a:pt x="27032" y="1755494"/>
                  <a:pt x="46323" y="1857737"/>
                </a:cubicBezTo>
                <a:cubicBezTo>
                  <a:pt x="65614" y="1959980"/>
                  <a:pt x="102267" y="2087301"/>
                  <a:pt x="115771" y="2170253"/>
                </a:cubicBezTo>
                <a:cubicBezTo>
                  <a:pt x="129275" y="2253205"/>
                  <a:pt x="125416" y="2306256"/>
                  <a:pt x="127345" y="2355448"/>
                </a:cubicBezTo>
                <a:cubicBezTo>
                  <a:pt x="129274" y="2404640"/>
                  <a:pt x="110947" y="2401747"/>
                  <a:pt x="127345" y="2465408"/>
                </a:cubicBezTo>
                <a:cubicBezTo>
                  <a:pt x="143742" y="2529069"/>
                  <a:pt x="150495" y="2621666"/>
                  <a:pt x="225730" y="2737413"/>
                </a:cubicBezTo>
                <a:cubicBezTo>
                  <a:pt x="300965" y="2853160"/>
                  <a:pt x="469763" y="3033532"/>
                  <a:pt x="578758" y="3159889"/>
                </a:cubicBezTo>
                <a:cubicBezTo>
                  <a:pt x="687753" y="3286246"/>
                  <a:pt x="752379" y="3379807"/>
                  <a:pt x="879700" y="3495554"/>
                </a:cubicBezTo>
                <a:cubicBezTo>
                  <a:pt x="1007021" y="3611301"/>
                  <a:pt x="1239480" y="3772383"/>
                  <a:pt x="1342687" y="3854370"/>
                </a:cubicBezTo>
                <a:cubicBezTo>
                  <a:pt x="1445895" y="3936357"/>
                  <a:pt x="1450717" y="3947931"/>
                  <a:pt x="1498945" y="3987478"/>
                </a:cubicBezTo>
                <a:cubicBezTo>
                  <a:pt x="1547173" y="4027025"/>
                  <a:pt x="1576110" y="4043423"/>
                  <a:pt x="1632054" y="4091651"/>
                </a:cubicBezTo>
                <a:cubicBezTo>
                  <a:pt x="1687998" y="4139879"/>
                  <a:pt x="1773844" y="4224760"/>
                  <a:pt x="1834611" y="4276846"/>
                </a:cubicBezTo>
                <a:cubicBezTo>
                  <a:pt x="1895378" y="4328932"/>
                  <a:pt x="1937819" y="4338577"/>
                  <a:pt x="1996657" y="4404167"/>
                </a:cubicBezTo>
                <a:cubicBezTo>
                  <a:pt x="2055495" y="4469757"/>
                  <a:pt x="2132659" y="4592256"/>
                  <a:pt x="2187639" y="4670385"/>
                </a:cubicBezTo>
                <a:cubicBezTo>
                  <a:pt x="2242619" y="4748514"/>
                  <a:pt x="2291811" y="4808317"/>
                  <a:pt x="2326535" y="4872942"/>
                </a:cubicBezTo>
                <a:cubicBezTo>
                  <a:pt x="2361259" y="4937567"/>
                  <a:pt x="2377656" y="4994476"/>
                  <a:pt x="2395983" y="5058137"/>
                </a:cubicBezTo>
                <a:cubicBezTo>
                  <a:pt x="2414310" y="5121798"/>
                  <a:pt x="2418168" y="5194139"/>
                  <a:pt x="2436495" y="5254906"/>
                </a:cubicBezTo>
                <a:cubicBezTo>
                  <a:pt x="2454822" y="5315673"/>
                  <a:pt x="2457715" y="5373547"/>
                  <a:pt x="2505943" y="5422739"/>
                </a:cubicBezTo>
                <a:cubicBezTo>
                  <a:pt x="2554171" y="5471931"/>
                  <a:pt x="2659308" y="5503762"/>
                  <a:pt x="2725862" y="5550061"/>
                </a:cubicBezTo>
                <a:cubicBezTo>
                  <a:pt x="2792416" y="5596360"/>
                  <a:pt x="2836786" y="5647481"/>
                  <a:pt x="2905269" y="5700532"/>
                </a:cubicBezTo>
                <a:cubicBezTo>
                  <a:pt x="2973752" y="5753583"/>
                  <a:pt x="3060563" y="5834606"/>
                  <a:pt x="3136763" y="5868365"/>
                </a:cubicBezTo>
                <a:cubicBezTo>
                  <a:pt x="3212963" y="5902125"/>
                  <a:pt x="3274694" y="5906947"/>
                  <a:pt x="3362469" y="5903089"/>
                </a:cubicBezTo>
                <a:cubicBezTo>
                  <a:pt x="3450244" y="5899231"/>
                  <a:pt x="3560203" y="5854861"/>
                  <a:pt x="3663411" y="5845215"/>
                </a:cubicBezTo>
                <a:cubicBezTo>
                  <a:pt x="3766619" y="5835569"/>
                  <a:pt x="3876578" y="5842321"/>
                  <a:pt x="3981715" y="5845215"/>
                </a:cubicBezTo>
                <a:cubicBezTo>
                  <a:pt x="4086852" y="5848109"/>
                  <a:pt x="4188130" y="5850038"/>
                  <a:pt x="4294231" y="5862577"/>
                </a:cubicBezTo>
                <a:cubicBezTo>
                  <a:pt x="4400332" y="5875116"/>
                  <a:pt x="4618323" y="5920451"/>
                  <a:pt x="4618323" y="5920451"/>
                </a:cubicBezTo>
                <a:cubicBezTo>
                  <a:pt x="4687771" y="5932990"/>
                  <a:pt x="4650153" y="5935884"/>
                  <a:pt x="4710920" y="5937813"/>
                </a:cubicBezTo>
                <a:cubicBezTo>
                  <a:pt x="4771687" y="5939742"/>
                  <a:pt x="4850181" y="5920889"/>
                  <a:pt x="4982925" y="5932025"/>
                </a:cubicBezTo>
                <a:cubicBezTo>
                  <a:pt x="5115670" y="5943161"/>
                  <a:pt x="5299730" y="6005071"/>
                  <a:pt x="5507387" y="6004628"/>
                </a:cubicBezTo>
                <a:cubicBezTo>
                  <a:pt x="5715044" y="6004185"/>
                  <a:pt x="6182569" y="5912488"/>
                  <a:pt x="6228868" y="592936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353108FA-7268-4B22-B11F-5159C0E77DD4}"/>
              </a:ext>
            </a:extLst>
          </p:cNvPr>
          <p:cNvGrpSpPr/>
          <p:nvPr/>
        </p:nvGrpSpPr>
        <p:grpSpPr>
          <a:xfrm>
            <a:off x="3424220" y="5260186"/>
            <a:ext cx="952563" cy="1384995"/>
            <a:chOff x="3424220" y="5260186"/>
            <a:chExt cx="952563" cy="1384995"/>
          </a:xfrm>
        </p:grpSpPr>
        <p:sp>
          <p:nvSpPr>
            <p:cNvPr id="19" name="Rectangle 18">
              <a:extLst>
                <a:ext uri="{FF2B5EF4-FFF2-40B4-BE49-F238E27FC236}">
                  <a16:creationId xmlns:a16="http://schemas.microsoft.com/office/drawing/2014/main" id="{D832529D-3AB5-43DA-86FE-7A810F59FF11}"/>
                </a:ext>
              </a:extLst>
            </p:cNvPr>
            <p:cNvSpPr/>
            <p:nvPr/>
          </p:nvSpPr>
          <p:spPr>
            <a:xfrm>
              <a:off x="3424220" y="5260186"/>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BA647E2-4F8E-4A54-8D31-8FFEED6B2C69}"/>
                </a:ext>
              </a:extLst>
            </p:cNvPr>
            <p:cNvSpPr/>
            <p:nvPr/>
          </p:nvSpPr>
          <p:spPr>
            <a:xfrm>
              <a:off x="3540455" y="5567364"/>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TextBox 20">
              <a:extLst>
                <a:ext uri="{FF2B5EF4-FFF2-40B4-BE49-F238E27FC236}">
                  <a16:creationId xmlns:a16="http://schemas.microsoft.com/office/drawing/2014/main" id="{5A918345-C060-4362-83C2-DC2D92D686A3}"/>
                </a:ext>
              </a:extLst>
            </p:cNvPr>
            <p:cNvSpPr txBox="1"/>
            <p:nvPr/>
          </p:nvSpPr>
          <p:spPr>
            <a:xfrm>
              <a:off x="3791366" y="5260186"/>
              <a:ext cx="585417" cy="1384995"/>
            </a:xfrm>
            <a:prstGeom prst="rect">
              <a:avLst/>
            </a:prstGeom>
            <a:noFill/>
          </p:spPr>
          <p:txBody>
            <a:bodyPr wrap="none" rtlCol="0">
              <a:spAutoFit/>
            </a:bodyPr>
            <a:lstStyle/>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22" name="Rectangle 21">
              <a:extLst>
                <a:ext uri="{FF2B5EF4-FFF2-40B4-BE49-F238E27FC236}">
                  <a16:creationId xmlns:a16="http://schemas.microsoft.com/office/drawing/2014/main" id="{123CC72F-7CB3-4509-B3B4-4558B64893A1}"/>
                </a:ext>
              </a:extLst>
            </p:cNvPr>
            <p:cNvSpPr/>
            <p:nvPr/>
          </p:nvSpPr>
          <p:spPr>
            <a:xfrm>
              <a:off x="3542498" y="5788537"/>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Rectangle 22">
              <a:extLst>
                <a:ext uri="{FF2B5EF4-FFF2-40B4-BE49-F238E27FC236}">
                  <a16:creationId xmlns:a16="http://schemas.microsoft.com/office/drawing/2014/main" id="{EA508A27-8C04-4D0E-A22C-EEF67BFB0F92}"/>
                </a:ext>
              </a:extLst>
            </p:cNvPr>
            <p:cNvSpPr/>
            <p:nvPr/>
          </p:nvSpPr>
          <p:spPr>
            <a:xfrm>
              <a:off x="3540455" y="6005814"/>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Rectangle 23">
              <a:extLst>
                <a:ext uri="{FF2B5EF4-FFF2-40B4-BE49-F238E27FC236}">
                  <a16:creationId xmlns:a16="http://schemas.microsoft.com/office/drawing/2014/main" id="{E65D14D4-B6DC-4EE2-8C9B-860986A64C7D}"/>
                </a:ext>
              </a:extLst>
            </p:cNvPr>
            <p:cNvSpPr/>
            <p:nvPr/>
          </p:nvSpPr>
          <p:spPr>
            <a:xfrm>
              <a:off x="3537103" y="6221774"/>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FAC49F8-369F-4EC9-8A07-616F2FCE3369}"/>
                </a:ext>
              </a:extLst>
            </p:cNvPr>
            <p:cNvSpPr/>
            <p:nvPr/>
          </p:nvSpPr>
          <p:spPr>
            <a:xfrm>
              <a:off x="3540455" y="6420365"/>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EF68C7D5-10C4-4FF8-9A5A-EC7B9478E440}"/>
                </a:ext>
              </a:extLst>
            </p:cNvPr>
            <p:cNvSpPr/>
            <p:nvPr/>
          </p:nvSpPr>
          <p:spPr>
            <a:xfrm>
              <a:off x="3537103" y="5351910"/>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2" name="Title 1">
            <a:extLst>
              <a:ext uri="{FF2B5EF4-FFF2-40B4-BE49-F238E27FC236}">
                <a16:creationId xmlns:a16="http://schemas.microsoft.com/office/drawing/2014/main" id="{ADA7E911-AF85-5E8C-E38B-E7FFA5CEA70C}"/>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7" name="Group 6">
            <a:extLst>
              <a:ext uri="{FF2B5EF4-FFF2-40B4-BE49-F238E27FC236}">
                <a16:creationId xmlns:a16="http://schemas.microsoft.com/office/drawing/2014/main" id="{98A4F396-E082-BF8D-1FF9-2298DE821630}"/>
              </a:ext>
            </a:extLst>
          </p:cNvPr>
          <p:cNvGrpSpPr>
            <a:grpSpLocks noChangeAspect="1"/>
          </p:cNvGrpSpPr>
          <p:nvPr/>
        </p:nvGrpSpPr>
        <p:grpSpPr>
          <a:xfrm>
            <a:off x="10868164" y="57850"/>
            <a:ext cx="1161774" cy="1376195"/>
            <a:chOff x="4310742" y="681037"/>
            <a:chExt cx="4325258" cy="5123543"/>
          </a:xfrm>
        </p:grpSpPr>
        <p:pic>
          <p:nvPicPr>
            <p:cNvPr id="8" name="Picture 7">
              <a:extLst>
                <a:ext uri="{FF2B5EF4-FFF2-40B4-BE49-F238E27FC236}">
                  <a16:creationId xmlns:a16="http://schemas.microsoft.com/office/drawing/2014/main" id="{1A2C6F2D-46E5-BEB5-A041-5FA8CCA58F5A}"/>
                </a:ext>
              </a:extLst>
            </p:cNvPr>
            <p:cNvPicPr>
              <a:picLocks noChangeAspect="1"/>
            </p:cNvPicPr>
            <p:nvPr/>
          </p:nvPicPr>
          <p:blipFill rotWithShape="1">
            <a:blip r:embed="rId4">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9" name="Star: 5 Points 8">
              <a:extLst>
                <a:ext uri="{FF2B5EF4-FFF2-40B4-BE49-F238E27FC236}">
                  <a16:creationId xmlns:a16="http://schemas.microsoft.com/office/drawing/2014/main" id="{141F5265-7A02-E4BC-9A0B-8875DCDFA8C7}"/>
                </a:ext>
              </a:extLst>
            </p:cNvPr>
            <p:cNvSpPr/>
            <p:nvPr/>
          </p:nvSpPr>
          <p:spPr>
            <a:xfrm>
              <a:off x="6969383" y="3710249"/>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itle 1">
            <a:extLst>
              <a:ext uri="{FF2B5EF4-FFF2-40B4-BE49-F238E27FC236}">
                <a16:creationId xmlns:a16="http://schemas.microsoft.com/office/drawing/2014/main" id="{7F437F23-E3E1-0A99-14B4-5EDEB20C49BF}"/>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Irwell</a:t>
            </a:r>
          </a:p>
        </p:txBody>
      </p:sp>
      <p:sp>
        <p:nvSpPr>
          <p:cNvPr id="11" name="TextBox 10">
            <a:extLst>
              <a:ext uri="{FF2B5EF4-FFF2-40B4-BE49-F238E27FC236}">
                <a16:creationId xmlns:a16="http://schemas.microsoft.com/office/drawing/2014/main" id="{4D8593BD-37C9-3E6F-8BC8-54AB85728AB2}"/>
              </a:ext>
            </a:extLst>
          </p:cNvPr>
          <p:cNvSpPr txBox="1"/>
          <p:nvPr/>
        </p:nvSpPr>
        <p:spPr>
          <a:xfrm>
            <a:off x="3430586" y="4947347"/>
            <a:ext cx="652743" cy="369332"/>
          </a:xfrm>
          <a:prstGeom prst="rect">
            <a:avLst/>
          </a:prstGeom>
          <a:noFill/>
        </p:spPr>
        <p:txBody>
          <a:bodyPr wrap="none" rtlCol="0">
            <a:spAutoFit/>
          </a:bodyPr>
          <a:lstStyle/>
          <a:p>
            <a:r>
              <a:rPr lang="en-GB" dirty="0"/>
              <a:t>2023</a:t>
            </a:r>
          </a:p>
        </p:txBody>
      </p:sp>
      <p:sp>
        <p:nvSpPr>
          <p:cNvPr id="12" name="TextBox 11">
            <a:extLst>
              <a:ext uri="{FF2B5EF4-FFF2-40B4-BE49-F238E27FC236}">
                <a16:creationId xmlns:a16="http://schemas.microsoft.com/office/drawing/2014/main" id="{6519E135-4BC1-D6AD-90BB-8BE08195B7BD}"/>
              </a:ext>
            </a:extLst>
          </p:cNvPr>
          <p:cNvSpPr txBox="1"/>
          <p:nvPr/>
        </p:nvSpPr>
        <p:spPr>
          <a:xfrm>
            <a:off x="4800600" y="6126718"/>
            <a:ext cx="2068387" cy="369332"/>
          </a:xfrm>
          <a:prstGeom prst="rect">
            <a:avLst/>
          </a:prstGeom>
          <a:noFill/>
        </p:spPr>
        <p:txBody>
          <a:bodyPr wrap="none" rtlCol="0">
            <a:spAutoFit/>
          </a:bodyPr>
          <a:lstStyle/>
          <a:p>
            <a:r>
              <a:rPr lang="en-GB" dirty="0" err="1"/>
              <a:t>Prestolee</a:t>
            </a:r>
            <a:r>
              <a:rPr lang="en-GB" dirty="0"/>
              <a:t> Mill Dam </a:t>
            </a:r>
          </a:p>
        </p:txBody>
      </p:sp>
    </p:spTree>
    <p:extLst>
      <p:ext uri="{BB962C8B-B14F-4D97-AF65-F5344CB8AC3E}">
        <p14:creationId xmlns:p14="http://schemas.microsoft.com/office/powerpoint/2010/main" val="1962574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34AB5-726C-423A-A362-D6E6E5E0E75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4518212" y="457200"/>
            <a:ext cx="6598023" cy="6107828"/>
          </a:xfrm>
          <a:prstGeom prst="rect">
            <a:avLst/>
          </a:prstGeom>
        </p:spPr>
      </p:pic>
      <p:sp>
        <p:nvSpPr>
          <p:cNvPr id="11" name="Freeform: Shape 10">
            <a:extLst>
              <a:ext uri="{FF2B5EF4-FFF2-40B4-BE49-F238E27FC236}">
                <a16:creationId xmlns:a16="http://schemas.microsoft.com/office/drawing/2014/main" id="{32EE1697-2247-49BC-8386-E1F2D84D6427}"/>
              </a:ext>
            </a:extLst>
          </p:cNvPr>
          <p:cNvSpPr/>
          <p:nvPr/>
        </p:nvSpPr>
        <p:spPr>
          <a:xfrm>
            <a:off x="7419198" y="5535456"/>
            <a:ext cx="390484" cy="260977"/>
          </a:xfrm>
          <a:custGeom>
            <a:avLst/>
            <a:gdLst>
              <a:gd name="connsiteX0" fmla="*/ 329655 w 390484"/>
              <a:gd name="connsiteY0" fmla="*/ 0 h 260977"/>
              <a:gd name="connsiteX1" fmla="*/ 0 w 390484"/>
              <a:gd name="connsiteY1" fmla="*/ 27471 h 260977"/>
              <a:gd name="connsiteX2" fmla="*/ 17660 w 390484"/>
              <a:gd name="connsiteY2" fmla="*/ 131469 h 260977"/>
              <a:gd name="connsiteX3" fmla="*/ 47094 w 390484"/>
              <a:gd name="connsiteY3" fmla="*/ 174638 h 260977"/>
              <a:gd name="connsiteX4" fmla="*/ 49056 w 390484"/>
              <a:gd name="connsiteY4" fmla="*/ 223694 h 260977"/>
              <a:gd name="connsiteX5" fmla="*/ 43169 w 390484"/>
              <a:gd name="connsiteY5" fmla="*/ 260977 h 260977"/>
              <a:gd name="connsiteX6" fmla="*/ 239393 w 390484"/>
              <a:gd name="connsiteY6" fmla="*/ 207996 h 260977"/>
              <a:gd name="connsiteX7" fmla="*/ 390484 w 390484"/>
              <a:gd name="connsiteY7" fmla="*/ 257052 h 260977"/>
              <a:gd name="connsiteX8" fmla="*/ 343391 w 390484"/>
              <a:gd name="connsiteY8" fmla="*/ 129507 h 260977"/>
              <a:gd name="connsiteX9" fmla="*/ 329655 w 390484"/>
              <a:gd name="connsiteY9" fmla="*/ 0 h 26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84" h="260977">
                <a:moveTo>
                  <a:pt x="329655" y="0"/>
                </a:moveTo>
                <a:lnTo>
                  <a:pt x="0" y="27471"/>
                </a:lnTo>
                <a:lnTo>
                  <a:pt x="17660" y="131469"/>
                </a:lnTo>
                <a:lnTo>
                  <a:pt x="47094" y="174638"/>
                </a:lnTo>
                <a:lnTo>
                  <a:pt x="49056" y="223694"/>
                </a:lnTo>
                <a:lnTo>
                  <a:pt x="43169" y="260977"/>
                </a:lnTo>
                <a:lnTo>
                  <a:pt x="239393" y="207996"/>
                </a:lnTo>
                <a:lnTo>
                  <a:pt x="390484" y="257052"/>
                </a:lnTo>
                <a:lnTo>
                  <a:pt x="343391" y="129507"/>
                </a:lnTo>
                <a:lnTo>
                  <a:pt x="329655"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C91EFC00-1508-4418-8370-D9ED83D9B14F}"/>
              </a:ext>
            </a:extLst>
          </p:cNvPr>
          <p:cNvSpPr/>
          <p:nvPr/>
        </p:nvSpPr>
        <p:spPr>
          <a:xfrm>
            <a:off x="5388015" y="3032567"/>
            <a:ext cx="515074" cy="630820"/>
          </a:xfrm>
          <a:custGeom>
            <a:avLst/>
            <a:gdLst>
              <a:gd name="connsiteX0" fmla="*/ 86810 w 515074"/>
              <a:gd name="connsiteY0" fmla="*/ 0 h 630820"/>
              <a:gd name="connsiteX1" fmla="*/ 92598 w 515074"/>
              <a:gd name="connsiteY1" fmla="*/ 162046 h 630820"/>
              <a:gd name="connsiteX2" fmla="*/ 98385 w 515074"/>
              <a:gd name="connsiteY2" fmla="*/ 185195 h 630820"/>
              <a:gd name="connsiteX3" fmla="*/ 81023 w 515074"/>
              <a:gd name="connsiteY3" fmla="*/ 185195 h 630820"/>
              <a:gd name="connsiteX4" fmla="*/ 34724 w 515074"/>
              <a:gd name="connsiteY4" fmla="*/ 150471 h 630820"/>
              <a:gd name="connsiteX5" fmla="*/ 0 w 515074"/>
              <a:gd name="connsiteY5" fmla="*/ 162046 h 630820"/>
              <a:gd name="connsiteX6" fmla="*/ 75236 w 515074"/>
              <a:gd name="connsiteY6" fmla="*/ 272005 h 630820"/>
              <a:gd name="connsiteX7" fmla="*/ 237281 w 515074"/>
              <a:gd name="connsiteY7" fmla="*/ 451413 h 630820"/>
              <a:gd name="connsiteX8" fmla="*/ 370390 w 515074"/>
              <a:gd name="connsiteY8" fmla="*/ 538223 h 630820"/>
              <a:gd name="connsiteX9" fmla="*/ 457200 w 515074"/>
              <a:gd name="connsiteY9" fmla="*/ 625033 h 630820"/>
              <a:gd name="connsiteX10" fmla="*/ 515074 w 515074"/>
              <a:gd name="connsiteY10" fmla="*/ 630820 h 630820"/>
              <a:gd name="connsiteX11" fmla="*/ 486137 w 515074"/>
              <a:gd name="connsiteY11" fmla="*/ 561372 h 630820"/>
              <a:gd name="connsiteX12" fmla="*/ 434051 w 515074"/>
              <a:gd name="connsiteY12" fmla="*/ 462987 h 630820"/>
              <a:gd name="connsiteX13" fmla="*/ 393539 w 515074"/>
              <a:gd name="connsiteY13" fmla="*/ 393539 h 630820"/>
              <a:gd name="connsiteX14" fmla="*/ 353028 w 515074"/>
              <a:gd name="connsiteY14" fmla="*/ 358815 h 630820"/>
              <a:gd name="connsiteX15" fmla="*/ 295155 w 515074"/>
              <a:gd name="connsiteY15" fmla="*/ 329879 h 630820"/>
              <a:gd name="connsiteX16" fmla="*/ 266218 w 515074"/>
              <a:gd name="connsiteY16" fmla="*/ 300942 h 630820"/>
              <a:gd name="connsiteX17" fmla="*/ 243069 w 515074"/>
              <a:gd name="connsiteY17" fmla="*/ 243068 h 630820"/>
              <a:gd name="connsiteX18" fmla="*/ 202557 w 515074"/>
              <a:gd name="connsiteY18" fmla="*/ 162046 h 630820"/>
              <a:gd name="connsiteX19" fmla="*/ 86810 w 515074"/>
              <a:gd name="connsiteY19" fmla="*/ 0 h 63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5074" h="630820">
                <a:moveTo>
                  <a:pt x="86810" y="0"/>
                </a:moveTo>
                <a:lnTo>
                  <a:pt x="92598" y="162046"/>
                </a:lnTo>
                <a:lnTo>
                  <a:pt x="98385" y="185195"/>
                </a:lnTo>
                <a:lnTo>
                  <a:pt x="81023" y="185195"/>
                </a:lnTo>
                <a:lnTo>
                  <a:pt x="34724" y="150471"/>
                </a:lnTo>
                <a:lnTo>
                  <a:pt x="0" y="162046"/>
                </a:lnTo>
                <a:lnTo>
                  <a:pt x="75236" y="272005"/>
                </a:lnTo>
                <a:lnTo>
                  <a:pt x="237281" y="451413"/>
                </a:lnTo>
                <a:lnTo>
                  <a:pt x="370390" y="538223"/>
                </a:lnTo>
                <a:lnTo>
                  <a:pt x="457200" y="625033"/>
                </a:lnTo>
                <a:lnTo>
                  <a:pt x="515074" y="630820"/>
                </a:lnTo>
                <a:lnTo>
                  <a:pt x="486137" y="561372"/>
                </a:lnTo>
                <a:lnTo>
                  <a:pt x="434051" y="462987"/>
                </a:lnTo>
                <a:lnTo>
                  <a:pt x="393539" y="393539"/>
                </a:lnTo>
                <a:lnTo>
                  <a:pt x="353028" y="358815"/>
                </a:lnTo>
                <a:lnTo>
                  <a:pt x="295155" y="329879"/>
                </a:lnTo>
                <a:lnTo>
                  <a:pt x="266218" y="300942"/>
                </a:lnTo>
                <a:lnTo>
                  <a:pt x="243069" y="243068"/>
                </a:lnTo>
                <a:lnTo>
                  <a:pt x="202557" y="162046"/>
                </a:lnTo>
                <a:lnTo>
                  <a:pt x="8681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96AAD662-3FFA-4D9A-A12C-F5929ECFB53A}"/>
              </a:ext>
            </a:extLst>
          </p:cNvPr>
          <p:cNvSpPr/>
          <p:nvPr/>
        </p:nvSpPr>
        <p:spPr>
          <a:xfrm>
            <a:off x="5967147" y="3671336"/>
            <a:ext cx="669121" cy="461124"/>
          </a:xfrm>
          <a:custGeom>
            <a:avLst/>
            <a:gdLst>
              <a:gd name="connsiteX0" fmla="*/ 0 w 669121"/>
              <a:gd name="connsiteY0" fmla="*/ 0 h 461124"/>
              <a:gd name="connsiteX1" fmla="*/ 39244 w 669121"/>
              <a:gd name="connsiteY1" fmla="*/ 127545 h 461124"/>
              <a:gd name="connsiteX2" fmla="*/ 98111 w 669121"/>
              <a:gd name="connsiteY2" fmla="*/ 229581 h 461124"/>
              <a:gd name="connsiteX3" fmla="*/ 188374 w 669121"/>
              <a:gd name="connsiteY3" fmla="*/ 262939 h 461124"/>
              <a:gd name="connsiteX4" fmla="*/ 343390 w 669121"/>
              <a:gd name="connsiteY4" fmla="*/ 313957 h 461124"/>
              <a:gd name="connsiteX5" fmla="*/ 408144 w 669121"/>
              <a:gd name="connsiteY5" fmla="*/ 359088 h 461124"/>
              <a:gd name="connsiteX6" fmla="*/ 559236 w 669121"/>
              <a:gd name="connsiteY6" fmla="*/ 431691 h 461124"/>
              <a:gd name="connsiteX7" fmla="*/ 625952 w 669121"/>
              <a:gd name="connsiteY7" fmla="*/ 461124 h 461124"/>
              <a:gd name="connsiteX8" fmla="*/ 669121 w 669121"/>
              <a:gd name="connsiteY8" fmla="*/ 461124 h 461124"/>
              <a:gd name="connsiteX9" fmla="*/ 557274 w 669121"/>
              <a:gd name="connsiteY9" fmla="*/ 374786 h 461124"/>
              <a:gd name="connsiteX10" fmla="*/ 402257 w 669121"/>
              <a:gd name="connsiteY10" fmla="*/ 243316 h 461124"/>
              <a:gd name="connsiteX11" fmla="*/ 262939 w 669121"/>
              <a:gd name="connsiteY11" fmla="*/ 151091 h 461124"/>
              <a:gd name="connsiteX12" fmla="*/ 139318 w 669121"/>
              <a:gd name="connsiteY12" fmla="*/ 74564 h 461124"/>
              <a:gd name="connsiteX13" fmla="*/ 0 w 669121"/>
              <a:gd name="connsiteY13" fmla="*/ 0 h 46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121" h="461124">
                <a:moveTo>
                  <a:pt x="0" y="0"/>
                </a:moveTo>
                <a:lnTo>
                  <a:pt x="39244" y="127545"/>
                </a:lnTo>
                <a:lnTo>
                  <a:pt x="98111" y="229581"/>
                </a:lnTo>
                <a:lnTo>
                  <a:pt x="188374" y="262939"/>
                </a:lnTo>
                <a:lnTo>
                  <a:pt x="343390" y="313957"/>
                </a:lnTo>
                <a:lnTo>
                  <a:pt x="408144" y="359088"/>
                </a:lnTo>
                <a:lnTo>
                  <a:pt x="559236" y="431691"/>
                </a:lnTo>
                <a:lnTo>
                  <a:pt x="625952" y="461124"/>
                </a:lnTo>
                <a:lnTo>
                  <a:pt x="669121" y="461124"/>
                </a:lnTo>
                <a:lnTo>
                  <a:pt x="557274" y="374786"/>
                </a:lnTo>
                <a:lnTo>
                  <a:pt x="402257" y="243316"/>
                </a:lnTo>
                <a:lnTo>
                  <a:pt x="262939" y="151091"/>
                </a:lnTo>
                <a:lnTo>
                  <a:pt x="139318" y="74564"/>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Freeform: Shape 9">
            <a:extLst>
              <a:ext uri="{FF2B5EF4-FFF2-40B4-BE49-F238E27FC236}">
                <a16:creationId xmlns:a16="http://schemas.microsoft.com/office/drawing/2014/main" id="{38395C6F-A37E-44CF-9DBF-D80DFEBF23EE}"/>
              </a:ext>
            </a:extLst>
          </p:cNvPr>
          <p:cNvSpPr/>
          <p:nvPr/>
        </p:nvSpPr>
        <p:spPr>
          <a:xfrm>
            <a:off x="7746891" y="5539380"/>
            <a:ext cx="963456" cy="543538"/>
          </a:xfrm>
          <a:custGeom>
            <a:avLst/>
            <a:gdLst>
              <a:gd name="connsiteX0" fmla="*/ 0 w 963456"/>
              <a:gd name="connsiteY0" fmla="*/ 0 h 543538"/>
              <a:gd name="connsiteX1" fmla="*/ 13736 w 963456"/>
              <a:gd name="connsiteY1" fmla="*/ 135394 h 543538"/>
              <a:gd name="connsiteX2" fmla="*/ 58867 w 963456"/>
              <a:gd name="connsiteY2" fmla="*/ 245279 h 543538"/>
              <a:gd name="connsiteX3" fmla="*/ 76527 w 963456"/>
              <a:gd name="connsiteY3" fmla="*/ 290411 h 543538"/>
              <a:gd name="connsiteX4" fmla="*/ 131470 w 963456"/>
              <a:gd name="connsiteY4" fmla="*/ 345353 h 543538"/>
              <a:gd name="connsiteX5" fmla="*/ 182488 w 963456"/>
              <a:gd name="connsiteY5" fmla="*/ 376749 h 543538"/>
              <a:gd name="connsiteX6" fmla="*/ 178563 w 963456"/>
              <a:gd name="connsiteY6" fmla="*/ 415993 h 543538"/>
              <a:gd name="connsiteX7" fmla="*/ 259015 w 963456"/>
              <a:gd name="connsiteY7" fmla="*/ 449351 h 543538"/>
              <a:gd name="connsiteX8" fmla="*/ 327693 w 963456"/>
              <a:gd name="connsiteY8" fmla="*/ 484672 h 543538"/>
              <a:gd name="connsiteX9" fmla="*/ 437578 w 963456"/>
              <a:gd name="connsiteY9" fmla="*/ 498407 h 543538"/>
              <a:gd name="connsiteX10" fmla="*/ 521954 w 963456"/>
              <a:gd name="connsiteY10" fmla="*/ 531765 h 543538"/>
              <a:gd name="connsiteX11" fmla="*/ 643612 w 963456"/>
              <a:gd name="connsiteY11" fmla="*/ 543538 h 543538"/>
              <a:gd name="connsiteX12" fmla="*/ 690706 w 963456"/>
              <a:gd name="connsiteY12" fmla="*/ 533727 h 543538"/>
              <a:gd name="connsiteX13" fmla="*/ 779006 w 963456"/>
              <a:gd name="connsiteY13" fmla="*/ 514105 h 543538"/>
              <a:gd name="connsiteX14" fmla="*/ 855533 w 963456"/>
              <a:gd name="connsiteY14" fmla="*/ 510181 h 543538"/>
              <a:gd name="connsiteX15" fmla="*/ 963456 w 963456"/>
              <a:gd name="connsiteY15" fmla="*/ 490558 h 543538"/>
              <a:gd name="connsiteX16" fmla="*/ 861420 w 963456"/>
              <a:gd name="connsiteY16" fmla="*/ 480747 h 543538"/>
              <a:gd name="connsiteX17" fmla="*/ 572972 w 963456"/>
              <a:gd name="connsiteY17" fmla="*/ 421880 h 543538"/>
              <a:gd name="connsiteX18" fmla="*/ 219770 w 963456"/>
              <a:gd name="connsiteY18" fmla="*/ 337504 h 543538"/>
              <a:gd name="connsiteX19" fmla="*/ 145205 w 963456"/>
              <a:gd name="connsiteY19" fmla="*/ 300222 h 543538"/>
              <a:gd name="connsiteX20" fmla="*/ 94187 w 963456"/>
              <a:gd name="connsiteY20" fmla="*/ 235468 h 543538"/>
              <a:gd name="connsiteX21" fmla="*/ 62791 w 963456"/>
              <a:gd name="connsiteY21" fmla="*/ 131470 h 543538"/>
              <a:gd name="connsiteX22" fmla="*/ 37282 w 963456"/>
              <a:gd name="connsiteY22" fmla="*/ 54943 h 543538"/>
              <a:gd name="connsiteX23" fmla="*/ 0 w 963456"/>
              <a:gd name="connsiteY23" fmla="*/ 0 h 543538"/>
              <a:gd name="connsiteX0" fmla="*/ 0 w 963456"/>
              <a:gd name="connsiteY0" fmla="*/ 0 h 543538"/>
              <a:gd name="connsiteX1" fmla="*/ 13736 w 963456"/>
              <a:gd name="connsiteY1" fmla="*/ 135394 h 543538"/>
              <a:gd name="connsiteX2" fmla="*/ 58867 w 963456"/>
              <a:gd name="connsiteY2" fmla="*/ 245279 h 543538"/>
              <a:gd name="connsiteX3" fmla="*/ 76527 w 963456"/>
              <a:gd name="connsiteY3" fmla="*/ 290411 h 543538"/>
              <a:gd name="connsiteX4" fmla="*/ 131470 w 963456"/>
              <a:gd name="connsiteY4" fmla="*/ 345353 h 543538"/>
              <a:gd name="connsiteX5" fmla="*/ 158942 w 963456"/>
              <a:gd name="connsiteY5" fmla="*/ 370863 h 543538"/>
              <a:gd name="connsiteX6" fmla="*/ 178563 w 963456"/>
              <a:gd name="connsiteY6" fmla="*/ 415993 h 543538"/>
              <a:gd name="connsiteX7" fmla="*/ 259015 w 963456"/>
              <a:gd name="connsiteY7" fmla="*/ 449351 h 543538"/>
              <a:gd name="connsiteX8" fmla="*/ 327693 w 963456"/>
              <a:gd name="connsiteY8" fmla="*/ 484672 h 543538"/>
              <a:gd name="connsiteX9" fmla="*/ 437578 w 963456"/>
              <a:gd name="connsiteY9" fmla="*/ 498407 h 543538"/>
              <a:gd name="connsiteX10" fmla="*/ 521954 w 963456"/>
              <a:gd name="connsiteY10" fmla="*/ 531765 h 543538"/>
              <a:gd name="connsiteX11" fmla="*/ 643612 w 963456"/>
              <a:gd name="connsiteY11" fmla="*/ 543538 h 543538"/>
              <a:gd name="connsiteX12" fmla="*/ 690706 w 963456"/>
              <a:gd name="connsiteY12" fmla="*/ 533727 h 543538"/>
              <a:gd name="connsiteX13" fmla="*/ 779006 w 963456"/>
              <a:gd name="connsiteY13" fmla="*/ 514105 h 543538"/>
              <a:gd name="connsiteX14" fmla="*/ 855533 w 963456"/>
              <a:gd name="connsiteY14" fmla="*/ 510181 h 543538"/>
              <a:gd name="connsiteX15" fmla="*/ 963456 w 963456"/>
              <a:gd name="connsiteY15" fmla="*/ 490558 h 543538"/>
              <a:gd name="connsiteX16" fmla="*/ 861420 w 963456"/>
              <a:gd name="connsiteY16" fmla="*/ 480747 h 543538"/>
              <a:gd name="connsiteX17" fmla="*/ 572972 w 963456"/>
              <a:gd name="connsiteY17" fmla="*/ 421880 h 543538"/>
              <a:gd name="connsiteX18" fmla="*/ 219770 w 963456"/>
              <a:gd name="connsiteY18" fmla="*/ 337504 h 543538"/>
              <a:gd name="connsiteX19" fmla="*/ 145205 w 963456"/>
              <a:gd name="connsiteY19" fmla="*/ 300222 h 543538"/>
              <a:gd name="connsiteX20" fmla="*/ 94187 w 963456"/>
              <a:gd name="connsiteY20" fmla="*/ 235468 h 543538"/>
              <a:gd name="connsiteX21" fmla="*/ 62791 w 963456"/>
              <a:gd name="connsiteY21" fmla="*/ 131470 h 543538"/>
              <a:gd name="connsiteX22" fmla="*/ 37282 w 963456"/>
              <a:gd name="connsiteY22" fmla="*/ 54943 h 543538"/>
              <a:gd name="connsiteX23" fmla="*/ 0 w 963456"/>
              <a:gd name="connsiteY23" fmla="*/ 0 h 54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63456" h="543538">
                <a:moveTo>
                  <a:pt x="0" y="0"/>
                </a:moveTo>
                <a:lnTo>
                  <a:pt x="13736" y="135394"/>
                </a:lnTo>
                <a:lnTo>
                  <a:pt x="58867" y="245279"/>
                </a:lnTo>
                <a:lnTo>
                  <a:pt x="76527" y="290411"/>
                </a:lnTo>
                <a:lnTo>
                  <a:pt x="131470" y="345353"/>
                </a:lnTo>
                <a:lnTo>
                  <a:pt x="158942" y="370863"/>
                </a:lnTo>
                <a:lnTo>
                  <a:pt x="178563" y="415993"/>
                </a:lnTo>
                <a:lnTo>
                  <a:pt x="259015" y="449351"/>
                </a:lnTo>
                <a:lnTo>
                  <a:pt x="327693" y="484672"/>
                </a:lnTo>
                <a:lnTo>
                  <a:pt x="437578" y="498407"/>
                </a:lnTo>
                <a:lnTo>
                  <a:pt x="521954" y="531765"/>
                </a:lnTo>
                <a:lnTo>
                  <a:pt x="643612" y="543538"/>
                </a:lnTo>
                <a:lnTo>
                  <a:pt x="690706" y="533727"/>
                </a:lnTo>
                <a:lnTo>
                  <a:pt x="779006" y="514105"/>
                </a:lnTo>
                <a:lnTo>
                  <a:pt x="855533" y="510181"/>
                </a:lnTo>
                <a:lnTo>
                  <a:pt x="963456" y="490558"/>
                </a:lnTo>
                <a:lnTo>
                  <a:pt x="861420" y="480747"/>
                </a:lnTo>
                <a:lnTo>
                  <a:pt x="572972" y="421880"/>
                </a:lnTo>
                <a:lnTo>
                  <a:pt x="219770" y="337504"/>
                </a:lnTo>
                <a:lnTo>
                  <a:pt x="145205" y="300222"/>
                </a:lnTo>
                <a:lnTo>
                  <a:pt x="94187" y="235468"/>
                </a:lnTo>
                <a:lnTo>
                  <a:pt x="62791" y="131470"/>
                </a:lnTo>
                <a:lnTo>
                  <a:pt x="37282" y="54943"/>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B93BEEAC-B750-4255-8F75-440F25336FF7}"/>
              </a:ext>
            </a:extLst>
          </p:cNvPr>
          <p:cNvSpPr/>
          <p:nvPr/>
        </p:nvSpPr>
        <p:spPr>
          <a:xfrm>
            <a:off x="4942862" y="2321320"/>
            <a:ext cx="184450" cy="443465"/>
          </a:xfrm>
          <a:custGeom>
            <a:avLst/>
            <a:gdLst>
              <a:gd name="connsiteX0" fmla="*/ 0 w 184450"/>
              <a:gd name="connsiteY0" fmla="*/ 0 h 443465"/>
              <a:gd name="connsiteX1" fmla="*/ 96149 w 184450"/>
              <a:gd name="connsiteY1" fmla="*/ 151092 h 443465"/>
              <a:gd name="connsiteX2" fmla="*/ 156978 w 184450"/>
              <a:gd name="connsiteY2" fmla="*/ 186412 h 443465"/>
              <a:gd name="connsiteX3" fmla="*/ 184450 w 184450"/>
              <a:gd name="connsiteY3" fmla="*/ 209959 h 443465"/>
              <a:gd name="connsiteX4" fmla="*/ 153054 w 184450"/>
              <a:gd name="connsiteY4" fmla="*/ 268826 h 443465"/>
              <a:gd name="connsiteX5" fmla="*/ 98111 w 184450"/>
              <a:gd name="connsiteY5" fmla="*/ 376749 h 443465"/>
              <a:gd name="connsiteX6" fmla="*/ 82414 w 184450"/>
              <a:gd name="connsiteY6" fmla="*/ 443465 h 443465"/>
              <a:gd name="connsiteX7" fmla="*/ 70640 w 184450"/>
              <a:gd name="connsiteY7" fmla="*/ 327693 h 443465"/>
              <a:gd name="connsiteX8" fmla="*/ 49056 w 184450"/>
              <a:gd name="connsiteY8" fmla="*/ 202110 h 443465"/>
              <a:gd name="connsiteX9" fmla="*/ 0 w 184450"/>
              <a:gd name="connsiteY9" fmla="*/ 0 h 44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450" h="443465">
                <a:moveTo>
                  <a:pt x="0" y="0"/>
                </a:moveTo>
                <a:lnTo>
                  <a:pt x="96149" y="151092"/>
                </a:lnTo>
                <a:lnTo>
                  <a:pt x="156978" y="186412"/>
                </a:lnTo>
                <a:lnTo>
                  <a:pt x="184450" y="209959"/>
                </a:lnTo>
                <a:lnTo>
                  <a:pt x="153054" y="268826"/>
                </a:lnTo>
                <a:lnTo>
                  <a:pt x="98111" y="376749"/>
                </a:lnTo>
                <a:lnTo>
                  <a:pt x="82414" y="443465"/>
                </a:lnTo>
                <a:lnTo>
                  <a:pt x="70640" y="327693"/>
                </a:lnTo>
                <a:lnTo>
                  <a:pt x="49056" y="202110"/>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Freeform: Shape 13">
            <a:extLst>
              <a:ext uri="{FF2B5EF4-FFF2-40B4-BE49-F238E27FC236}">
                <a16:creationId xmlns:a16="http://schemas.microsoft.com/office/drawing/2014/main" id="{63A67702-0F7F-4FFA-8E3D-E250805FE34E}"/>
              </a:ext>
            </a:extLst>
          </p:cNvPr>
          <p:cNvSpPr/>
          <p:nvPr/>
        </p:nvSpPr>
        <p:spPr>
          <a:xfrm>
            <a:off x="5019389" y="1738537"/>
            <a:ext cx="107923" cy="533727"/>
          </a:xfrm>
          <a:custGeom>
            <a:avLst/>
            <a:gdLst>
              <a:gd name="connsiteX0" fmla="*/ 72602 w 107923"/>
              <a:gd name="connsiteY0" fmla="*/ 533727 h 533727"/>
              <a:gd name="connsiteX1" fmla="*/ 27471 w 107923"/>
              <a:gd name="connsiteY1" fmla="*/ 449351 h 533727"/>
              <a:gd name="connsiteX2" fmla="*/ 1962 w 107923"/>
              <a:gd name="connsiteY2" fmla="*/ 398333 h 533727"/>
              <a:gd name="connsiteX3" fmla="*/ 0 w 107923"/>
              <a:gd name="connsiteY3" fmla="*/ 315920 h 533727"/>
              <a:gd name="connsiteX4" fmla="*/ 15698 w 107923"/>
              <a:gd name="connsiteY4" fmla="*/ 280599 h 533727"/>
              <a:gd name="connsiteX5" fmla="*/ 41207 w 107923"/>
              <a:gd name="connsiteY5" fmla="*/ 149130 h 533727"/>
              <a:gd name="connsiteX6" fmla="*/ 60829 w 107923"/>
              <a:gd name="connsiteY6" fmla="*/ 98112 h 533727"/>
              <a:gd name="connsiteX7" fmla="*/ 107923 w 107923"/>
              <a:gd name="connsiteY7" fmla="*/ 0 h 533727"/>
              <a:gd name="connsiteX8" fmla="*/ 107923 w 107923"/>
              <a:gd name="connsiteY8" fmla="*/ 86339 h 533727"/>
              <a:gd name="connsiteX9" fmla="*/ 96149 w 107923"/>
              <a:gd name="connsiteY9" fmla="*/ 198186 h 533727"/>
              <a:gd name="connsiteX10" fmla="*/ 80451 w 107923"/>
              <a:gd name="connsiteY10" fmla="*/ 331618 h 533727"/>
              <a:gd name="connsiteX11" fmla="*/ 72602 w 107923"/>
              <a:gd name="connsiteY11" fmla="*/ 533727 h 53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923" h="533727">
                <a:moveTo>
                  <a:pt x="72602" y="533727"/>
                </a:moveTo>
                <a:lnTo>
                  <a:pt x="27471" y="449351"/>
                </a:lnTo>
                <a:lnTo>
                  <a:pt x="1962" y="398333"/>
                </a:lnTo>
                <a:lnTo>
                  <a:pt x="0" y="315920"/>
                </a:lnTo>
                <a:lnTo>
                  <a:pt x="15698" y="280599"/>
                </a:lnTo>
                <a:lnTo>
                  <a:pt x="41207" y="149130"/>
                </a:lnTo>
                <a:lnTo>
                  <a:pt x="60829" y="98112"/>
                </a:lnTo>
                <a:lnTo>
                  <a:pt x="107923" y="0"/>
                </a:lnTo>
                <a:lnTo>
                  <a:pt x="107923" y="86339"/>
                </a:lnTo>
                <a:lnTo>
                  <a:pt x="96149" y="198186"/>
                </a:lnTo>
                <a:lnTo>
                  <a:pt x="80451" y="331618"/>
                </a:lnTo>
                <a:lnTo>
                  <a:pt x="72602" y="533727"/>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Freeform: Shape 3">
            <a:extLst>
              <a:ext uri="{FF2B5EF4-FFF2-40B4-BE49-F238E27FC236}">
                <a16:creationId xmlns:a16="http://schemas.microsoft.com/office/drawing/2014/main" id="{371E860C-2DC9-46E0-B129-984B73966248}"/>
              </a:ext>
            </a:extLst>
          </p:cNvPr>
          <p:cNvSpPr/>
          <p:nvPr/>
        </p:nvSpPr>
        <p:spPr>
          <a:xfrm>
            <a:off x="5101519" y="451413"/>
            <a:ext cx="3290127" cy="1965126"/>
          </a:xfrm>
          <a:custGeom>
            <a:avLst/>
            <a:gdLst>
              <a:gd name="connsiteX0" fmla="*/ 3290127 w 3290127"/>
              <a:gd name="connsiteY0" fmla="*/ 0 h 1965126"/>
              <a:gd name="connsiteX1" fmla="*/ 3064420 w 3290127"/>
              <a:gd name="connsiteY1" fmla="*/ 208344 h 1965126"/>
              <a:gd name="connsiteX2" fmla="*/ 2832927 w 3290127"/>
              <a:gd name="connsiteY2" fmla="*/ 445625 h 1965126"/>
              <a:gd name="connsiteX3" fmla="*/ 2636157 w 3290127"/>
              <a:gd name="connsiteY3" fmla="*/ 578734 h 1965126"/>
              <a:gd name="connsiteX4" fmla="*/ 2404663 w 3290127"/>
              <a:gd name="connsiteY4" fmla="*/ 804440 h 1965126"/>
              <a:gd name="connsiteX5" fmla="*/ 2202106 w 3290127"/>
              <a:gd name="connsiteY5" fmla="*/ 931762 h 1965126"/>
              <a:gd name="connsiteX6" fmla="*/ 1953251 w 3290127"/>
              <a:gd name="connsiteY6" fmla="*/ 1030146 h 1965126"/>
              <a:gd name="connsiteX7" fmla="*/ 1663884 w 3290127"/>
              <a:gd name="connsiteY7" fmla="*/ 1163255 h 1965126"/>
              <a:gd name="connsiteX8" fmla="*/ 1339792 w 3290127"/>
              <a:gd name="connsiteY8" fmla="*/ 1279002 h 1965126"/>
              <a:gd name="connsiteX9" fmla="*/ 1125661 w 3290127"/>
              <a:gd name="connsiteY9" fmla="*/ 1377387 h 1965126"/>
              <a:gd name="connsiteX10" fmla="*/ 818932 w 3290127"/>
              <a:gd name="connsiteY10" fmla="*/ 1556795 h 1965126"/>
              <a:gd name="connsiteX11" fmla="*/ 558501 w 3290127"/>
              <a:gd name="connsiteY11" fmla="*/ 1666754 h 1965126"/>
              <a:gd name="connsiteX12" fmla="*/ 309646 w 3290127"/>
              <a:gd name="connsiteY12" fmla="*/ 1799863 h 1965126"/>
              <a:gd name="connsiteX13" fmla="*/ 228623 w 3290127"/>
              <a:gd name="connsiteY13" fmla="*/ 1869311 h 1965126"/>
              <a:gd name="connsiteX14" fmla="*/ 78152 w 3290127"/>
              <a:gd name="connsiteY14" fmla="*/ 1938759 h 1965126"/>
              <a:gd name="connsiteX15" fmla="*/ 8704 w 3290127"/>
              <a:gd name="connsiteY15" fmla="*/ 1938759 h 1965126"/>
              <a:gd name="connsiteX16" fmla="*/ 2916 w 3290127"/>
              <a:gd name="connsiteY16" fmla="*/ 1620455 h 1965126"/>
              <a:gd name="connsiteX17" fmla="*/ 26066 w 3290127"/>
              <a:gd name="connsiteY17" fmla="*/ 1377387 h 1965126"/>
              <a:gd name="connsiteX18" fmla="*/ 37640 w 3290127"/>
              <a:gd name="connsiteY18" fmla="*/ 1197979 h 1965126"/>
              <a:gd name="connsiteX19" fmla="*/ 153387 w 3290127"/>
              <a:gd name="connsiteY19" fmla="*/ 960698 h 1965126"/>
              <a:gd name="connsiteX20" fmla="*/ 327008 w 3290127"/>
              <a:gd name="connsiteY20" fmla="*/ 625033 h 1965126"/>
              <a:gd name="connsiteX21" fmla="*/ 396456 w 3290127"/>
              <a:gd name="connsiteY21" fmla="*/ 416688 h 1965126"/>
              <a:gd name="connsiteX22" fmla="*/ 558501 w 3290127"/>
              <a:gd name="connsiteY22" fmla="*/ 167833 h 1965126"/>
              <a:gd name="connsiteX23" fmla="*/ 703185 w 3290127"/>
              <a:gd name="connsiteY23" fmla="*/ 11574 h 196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127" h="1965126">
                <a:moveTo>
                  <a:pt x="3290127" y="0"/>
                </a:moveTo>
                <a:cubicBezTo>
                  <a:pt x="3215373" y="67036"/>
                  <a:pt x="3140620" y="134073"/>
                  <a:pt x="3064420" y="208344"/>
                </a:cubicBezTo>
                <a:cubicBezTo>
                  <a:pt x="2988220" y="282615"/>
                  <a:pt x="2904304" y="383893"/>
                  <a:pt x="2832927" y="445625"/>
                </a:cubicBezTo>
                <a:cubicBezTo>
                  <a:pt x="2761550" y="507357"/>
                  <a:pt x="2707534" y="518932"/>
                  <a:pt x="2636157" y="578734"/>
                </a:cubicBezTo>
                <a:cubicBezTo>
                  <a:pt x="2564780" y="638536"/>
                  <a:pt x="2477005" y="745602"/>
                  <a:pt x="2404663" y="804440"/>
                </a:cubicBezTo>
                <a:cubicBezTo>
                  <a:pt x="2332321" y="863278"/>
                  <a:pt x="2277341" y="894144"/>
                  <a:pt x="2202106" y="931762"/>
                </a:cubicBezTo>
                <a:cubicBezTo>
                  <a:pt x="2126871" y="969380"/>
                  <a:pt x="2042955" y="991564"/>
                  <a:pt x="1953251" y="1030146"/>
                </a:cubicBezTo>
                <a:cubicBezTo>
                  <a:pt x="1863547" y="1068728"/>
                  <a:pt x="1766127" y="1121779"/>
                  <a:pt x="1663884" y="1163255"/>
                </a:cubicBezTo>
                <a:cubicBezTo>
                  <a:pt x="1561641" y="1204731"/>
                  <a:pt x="1429496" y="1243313"/>
                  <a:pt x="1339792" y="1279002"/>
                </a:cubicBezTo>
                <a:cubicBezTo>
                  <a:pt x="1250088" y="1314691"/>
                  <a:pt x="1212471" y="1331088"/>
                  <a:pt x="1125661" y="1377387"/>
                </a:cubicBezTo>
                <a:cubicBezTo>
                  <a:pt x="1038851" y="1423686"/>
                  <a:pt x="913459" y="1508567"/>
                  <a:pt x="818932" y="1556795"/>
                </a:cubicBezTo>
                <a:cubicBezTo>
                  <a:pt x="724405" y="1605023"/>
                  <a:pt x="643382" y="1626243"/>
                  <a:pt x="558501" y="1666754"/>
                </a:cubicBezTo>
                <a:cubicBezTo>
                  <a:pt x="473620" y="1707265"/>
                  <a:pt x="364626" y="1766104"/>
                  <a:pt x="309646" y="1799863"/>
                </a:cubicBezTo>
                <a:cubicBezTo>
                  <a:pt x="254666" y="1833623"/>
                  <a:pt x="267205" y="1846162"/>
                  <a:pt x="228623" y="1869311"/>
                </a:cubicBezTo>
                <a:cubicBezTo>
                  <a:pt x="190041" y="1892460"/>
                  <a:pt x="114805" y="1927184"/>
                  <a:pt x="78152" y="1938759"/>
                </a:cubicBezTo>
                <a:cubicBezTo>
                  <a:pt x="41499" y="1950334"/>
                  <a:pt x="21243" y="1991810"/>
                  <a:pt x="8704" y="1938759"/>
                </a:cubicBezTo>
                <a:cubicBezTo>
                  <a:pt x="-3835" y="1885708"/>
                  <a:pt x="22" y="1714017"/>
                  <a:pt x="2916" y="1620455"/>
                </a:cubicBezTo>
                <a:cubicBezTo>
                  <a:pt x="5810" y="1526893"/>
                  <a:pt x="20279" y="1447800"/>
                  <a:pt x="26066" y="1377387"/>
                </a:cubicBezTo>
                <a:cubicBezTo>
                  <a:pt x="31853" y="1306974"/>
                  <a:pt x="16420" y="1267427"/>
                  <a:pt x="37640" y="1197979"/>
                </a:cubicBezTo>
                <a:cubicBezTo>
                  <a:pt x="58860" y="1128531"/>
                  <a:pt x="105159" y="1056189"/>
                  <a:pt x="153387" y="960698"/>
                </a:cubicBezTo>
                <a:cubicBezTo>
                  <a:pt x="201615" y="865207"/>
                  <a:pt x="286496" y="715701"/>
                  <a:pt x="327008" y="625033"/>
                </a:cubicBezTo>
                <a:cubicBezTo>
                  <a:pt x="367519" y="534365"/>
                  <a:pt x="357874" y="492888"/>
                  <a:pt x="396456" y="416688"/>
                </a:cubicBezTo>
                <a:cubicBezTo>
                  <a:pt x="435038" y="340488"/>
                  <a:pt x="507379" y="235352"/>
                  <a:pt x="558501" y="167833"/>
                </a:cubicBezTo>
                <a:cubicBezTo>
                  <a:pt x="609622" y="100314"/>
                  <a:pt x="656403" y="55944"/>
                  <a:pt x="703185" y="1157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868EAD2-5150-409D-A831-A9B9E7AB6B58}"/>
              </a:ext>
            </a:extLst>
          </p:cNvPr>
          <p:cNvSpPr/>
          <p:nvPr/>
        </p:nvSpPr>
        <p:spPr>
          <a:xfrm>
            <a:off x="7095214" y="4789336"/>
            <a:ext cx="283596" cy="482379"/>
          </a:xfrm>
          <a:custGeom>
            <a:avLst/>
            <a:gdLst>
              <a:gd name="connsiteX0" fmla="*/ 7951 w 283596"/>
              <a:gd name="connsiteY0" fmla="*/ 0 h 482379"/>
              <a:gd name="connsiteX1" fmla="*/ 106017 w 283596"/>
              <a:gd name="connsiteY1" fmla="*/ 29154 h 482379"/>
              <a:gd name="connsiteX2" fmla="*/ 196132 w 283596"/>
              <a:gd name="connsiteY2" fmla="*/ 66261 h 482379"/>
              <a:gd name="connsiteX3" fmla="*/ 283596 w 283596"/>
              <a:gd name="connsiteY3" fmla="*/ 129871 h 482379"/>
              <a:gd name="connsiteX4" fmla="*/ 180229 w 283596"/>
              <a:gd name="connsiteY4" fmla="*/ 265043 h 482379"/>
              <a:gd name="connsiteX5" fmla="*/ 151075 w 283596"/>
              <a:gd name="connsiteY5" fmla="*/ 381662 h 482379"/>
              <a:gd name="connsiteX6" fmla="*/ 169628 w 283596"/>
              <a:gd name="connsiteY6" fmla="*/ 482379 h 482379"/>
              <a:gd name="connsiteX7" fmla="*/ 0 w 283596"/>
              <a:gd name="connsiteY7" fmla="*/ 251791 h 482379"/>
              <a:gd name="connsiteX8" fmla="*/ 39756 w 283596"/>
              <a:gd name="connsiteY8" fmla="*/ 140473 h 482379"/>
              <a:gd name="connsiteX9" fmla="*/ 7951 w 283596"/>
              <a:gd name="connsiteY9" fmla="*/ 0 h 48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596" h="482379">
                <a:moveTo>
                  <a:pt x="7951" y="0"/>
                </a:moveTo>
                <a:lnTo>
                  <a:pt x="106017" y="29154"/>
                </a:lnTo>
                <a:lnTo>
                  <a:pt x="196132" y="66261"/>
                </a:lnTo>
                <a:lnTo>
                  <a:pt x="283596" y="129871"/>
                </a:lnTo>
                <a:lnTo>
                  <a:pt x="180229" y="265043"/>
                </a:lnTo>
                <a:lnTo>
                  <a:pt x="151075" y="381662"/>
                </a:lnTo>
                <a:lnTo>
                  <a:pt x="169628" y="482379"/>
                </a:lnTo>
                <a:lnTo>
                  <a:pt x="0" y="251791"/>
                </a:lnTo>
                <a:lnTo>
                  <a:pt x="39756" y="140473"/>
                </a:lnTo>
                <a:lnTo>
                  <a:pt x="7951"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Freeform: Shape 5">
            <a:extLst>
              <a:ext uri="{FF2B5EF4-FFF2-40B4-BE49-F238E27FC236}">
                <a16:creationId xmlns:a16="http://schemas.microsoft.com/office/drawing/2014/main" id="{E96B368D-5412-4764-82E9-2BC3CAAE281A}"/>
              </a:ext>
            </a:extLst>
          </p:cNvPr>
          <p:cNvSpPr/>
          <p:nvPr/>
        </p:nvSpPr>
        <p:spPr>
          <a:xfrm>
            <a:off x="5330772" y="439838"/>
            <a:ext cx="5773002" cy="5792051"/>
          </a:xfrm>
          <a:custGeom>
            <a:avLst/>
            <a:gdLst>
              <a:gd name="connsiteX0" fmla="*/ 3460855 w 5683195"/>
              <a:gd name="connsiteY0" fmla="*/ 0 h 5792051"/>
              <a:gd name="connsiteX1" fmla="*/ 3258299 w 5683195"/>
              <a:gd name="connsiteY1" fmla="*/ 179408 h 5792051"/>
              <a:gd name="connsiteX2" fmla="*/ 3026805 w 5683195"/>
              <a:gd name="connsiteY2" fmla="*/ 364603 h 5792051"/>
              <a:gd name="connsiteX3" fmla="*/ 2801099 w 5683195"/>
              <a:gd name="connsiteY3" fmla="*/ 578734 h 5792051"/>
              <a:gd name="connsiteX4" fmla="*/ 2639053 w 5683195"/>
              <a:gd name="connsiteY4" fmla="*/ 792866 h 5792051"/>
              <a:gd name="connsiteX5" fmla="*/ 2511731 w 5683195"/>
              <a:gd name="connsiteY5" fmla="*/ 879676 h 5792051"/>
              <a:gd name="connsiteX6" fmla="*/ 2262876 w 5683195"/>
              <a:gd name="connsiteY6" fmla="*/ 1030147 h 5792051"/>
              <a:gd name="connsiteX7" fmla="*/ 1811463 w 5683195"/>
              <a:gd name="connsiteY7" fmla="*/ 1215342 h 5792051"/>
              <a:gd name="connsiteX8" fmla="*/ 1319539 w 5683195"/>
              <a:gd name="connsiteY8" fmla="*/ 1446835 h 5792051"/>
              <a:gd name="connsiteX9" fmla="*/ 1012810 w 5683195"/>
              <a:gd name="connsiteY9" fmla="*/ 1632030 h 5792051"/>
              <a:gd name="connsiteX10" fmla="*/ 665569 w 5683195"/>
              <a:gd name="connsiteY10" fmla="*/ 1776714 h 5792051"/>
              <a:gd name="connsiteX11" fmla="*/ 329904 w 5683195"/>
              <a:gd name="connsiteY11" fmla="*/ 1973484 h 5792051"/>
              <a:gd name="connsiteX12" fmla="*/ 138921 w 5683195"/>
              <a:gd name="connsiteY12" fmla="*/ 2118167 h 5792051"/>
              <a:gd name="connsiteX13" fmla="*/ 17387 w 5683195"/>
              <a:gd name="connsiteY13" fmla="*/ 2268638 h 5792051"/>
              <a:gd name="connsiteX14" fmla="*/ 23174 w 5683195"/>
              <a:gd name="connsiteY14" fmla="*/ 2511706 h 5792051"/>
              <a:gd name="connsiteX15" fmla="*/ 225731 w 5683195"/>
              <a:gd name="connsiteY15" fmla="*/ 2754775 h 5792051"/>
              <a:gd name="connsiteX16" fmla="*/ 364628 w 5683195"/>
              <a:gd name="connsiteY16" fmla="*/ 2911033 h 5792051"/>
              <a:gd name="connsiteX17" fmla="*/ 526673 w 5683195"/>
              <a:gd name="connsiteY17" fmla="*/ 3038354 h 5792051"/>
              <a:gd name="connsiteX18" fmla="*/ 642420 w 5683195"/>
              <a:gd name="connsiteY18" fmla="*/ 3223549 h 5792051"/>
              <a:gd name="connsiteX19" fmla="*/ 949149 w 5683195"/>
              <a:gd name="connsiteY19" fmla="*/ 3408744 h 5792051"/>
              <a:gd name="connsiteX20" fmla="*/ 1435286 w 5683195"/>
              <a:gd name="connsiteY20" fmla="*/ 3784921 h 5792051"/>
              <a:gd name="connsiteX21" fmla="*/ 1672567 w 5683195"/>
              <a:gd name="connsiteY21" fmla="*/ 3970116 h 5792051"/>
              <a:gd name="connsiteX22" fmla="*/ 1869336 w 5683195"/>
              <a:gd name="connsiteY22" fmla="*/ 4114800 h 5792051"/>
              <a:gd name="connsiteX23" fmla="*/ 2025595 w 5683195"/>
              <a:gd name="connsiteY23" fmla="*/ 4386805 h 5792051"/>
              <a:gd name="connsiteX24" fmla="*/ 2181853 w 5683195"/>
              <a:gd name="connsiteY24" fmla="*/ 4751408 h 5792051"/>
              <a:gd name="connsiteX25" fmla="*/ 2407559 w 5683195"/>
              <a:gd name="connsiteY25" fmla="*/ 5052349 h 5792051"/>
              <a:gd name="connsiteX26" fmla="*/ 2477007 w 5683195"/>
              <a:gd name="connsiteY26" fmla="*/ 5185458 h 5792051"/>
              <a:gd name="connsiteX27" fmla="*/ 2517519 w 5683195"/>
              <a:gd name="connsiteY27" fmla="*/ 5318567 h 5792051"/>
              <a:gd name="connsiteX28" fmla="*/ 2627478 w 5683195"/>
              <a:gd name="connsiteY28" fmla="*/ 5428527 h 5792051"/>
              <a:gd name="connsiteX29" fmla="*/ 3009443 w 5683195"/>
              <a:gd name="connsiteY29" fmla="*/ 5521124 h 5792051"/>
              <a:gd name="connsiteX30" fmla="*/ 3350896 w 5683195"/>
              <a:gd name="connsiteY30" fmla="*/ 5590572 h 5792051"/>
              <a:gd name="connsiteX31" fmla="*/ 3628688 w 5683195"/>
              <a:gd name="connsiteY31" fmla="*/ 5578997 h 5792051"/>
              <a:gd name="connsiteX32" fmla="*/ 4056952 w 5683195"/>
              <a:gd name="connsiteY32" fmla="*/ 5619509 h 5792051"/>
              <a:gd name="connsiteX33" fmla="*/ 4543088 w 5683195"/>
              <a:gd name="connsiteY33" fmla="*/ 5677382 h 5792051"/>
              <a:gd name="connsiteX34" fmla="*/ 4861392 w 5683195"/>
              <a:gd name="connsiteY34" fmla="*/ 5764192 h 5792051"/>
              <a:gd name="connsiteX35" fmla="*/ 5017650 w 5683195"/>
              <a:gd name="connsiteY35" fmla="*/ 5746830 h 5792051"/>
              <a:gd name="connsiteX36" fmla="*/ 5139185 w 5683195"/>
              <a:gd name="connsiteY36" fmla="*/ 5787342 h 5792051"/>
              <a:gd name="connsiteX37" fmla="*/ 5243357 w 5683195"/>
              <a:gd name="connsiteY37" fmla="*/ 5787342 h 5792051"/>
              <a:gd name="connsiteX38" fmla="*/ 5434339 w 5683195"/>
              <a:gd name="connsiteY38" fmla="*/ 5752618 h 5792051"/>
              <a:gd name="connsiteX39" fmla="*/ 5683195 w 5683195"/>
              <a:gd name="connsiteY39" fmla="*/ 5717894 h 5792051"/>
              <a:gd name="connsiteX0" fmla="*/ 3459747 w 5682087"/>
              <a:gd name="connsiteY0" fmla="*/ 0 h 5792051"/>
              <a:gd name="connsiteX1" fmla="*/ 3257191 w 5682087"/>
              <a:gd name="connsiteY1" fmla="*/ 179408 h 5792051"/>
              <a:gd name="connsiteX2" fmla="*/ 3025697 w 5682087"/>
              <a:gd name="connsiteY2" fmla="*/ 364603 h 5792051"/>
              <a:gd name="connsiteX3" fmla="*/ 2799991 w 5682087"/>
              <a:gd name="connsiteY3" fmla="*/ 578734 h 5792051"/>
              <a:gd name="connsiteX4" fmla="*/ 2637945 w 5682087"/>
              <a:gd name="connsiteY4" fmla="*/ 792866 h 5792051"/>
              <a:gd name="connsiteX5" fmla="*/ 2510623 w 5682087"/>
              <a:gd name="connsiteY5" fmla="*/ 879676 h 5792051"/>
              <a:gd name="connsiteX6" fmla="*/ 2261768 w 5682087"/>
              <a:gd name="connsiteY6" fmla="*/ 1030147 h 5792051"/>
              <a:gd name="connsiteX7" fmla="*/ 1810355 w 5682087"/>
              <a:gd name="connsiteY7" fmla="*/ 1215342 h 5792051"/>
              <a:gd name="connsiteX8" fmla="*/ 1318431 w 5682087"/>
              <a:gd name="connsiteY8" fmla="*/ 1446835 h 5792051"/>
              <a:gd name="connsiteX9" fmla="*/ 1011702 w 5682087"/>
              <a:gd name="connsiteY9" fmla="*/ 1632030 h 5792051"/>
              <a:gd name="connsiteX10" fmla="*/ 664461 w 5682087"/>
              <a:gd name="connsiteY10" fmla="*/ 1776714 h 5792051"/>
              <a:gd name="connsiteX11" fmla="*/ 328796 w 5682087"/>
              <a:gd name="connsiteY11" fmla="*/ 1973484 h 5792051"/>
              <a:gd name="connsiteX12" fmla="*/ 137813 w 5682087"/>
              <a:gd name="connsiteY12" fmla="*/ 2118167 h 5792051"/>
              <a:gd name="connsiteX13" fmla="*/ 16279 w 5682087"/>
              <a:gd name="connsiteY13" fmla="*/ 2268638 h 5792051"/>
              <a:gd name="connsiteX14" fmla="*/ 22066 w 5682087"/>
              <a:gd name="connsiteY14" fmla="*/ 2511706 h 5792051"/>
              <a:gd name="connsiteX15" fmla="*/ 207261 w 5682087"/>
              <a:gd name="connsiteY15" fmla="*/ 2667965 h 5792051"/>
              <a:gd name="connsiteX16" fmla="*/ 363520 w 5682087"/>
              <a:gd name="connsiteY16" fmla="*/ 2911033 h 5792051"/>
              <a:gd name="connsiteX17" fmla="*/ 525565 w 5682087"/>
              <a:gd name="connsiteY17" fmla="*/ 3038354 h 5792051"/>
              <a:gd name="connsiteX18" fmla="*/ 641312 w 5682087"/>
              <a:gd name="connsiteY18" fmla="*/ 3223549 h 5792051"/>
              <a:gd name="connsiteX19" fmla="*/ 948041 w 5682087"/>
              <a:gd name="connsiteY19" fmla="*/ 3408744 h 5792051"/>
              <a:gd name="connsiteX20" fmla="*/ 1434178 w 5682087"/>
              <a:gd name="connsiteY20" fmla="*/ 3784921 h 5792051"/>
              <a:gd name="connsiteX21" fmla="*/ 1671459 w 5682087"/>
              <a:gd name="connsiteY21" fmla="*/ 3970116 h 5792051"/>
              <a:gd name="connsiteX22" fmla="*/ 1868228 w 5682087"/>
              <a:gd name="connsiteY22" fmla="*/ 4114800 h 5792051"/>
              <a:gd name="connsiteX23" fmla="*/ 2024487 w 5682087"/>
              <a:gd name="connsiteY23" fmla="*/ 4386805 h 5792051"/>
              <a:gd name="connsiteX24" fmla="*/ 2180745 w 5682087"/>
              <a:gd name="connsiteY24" fmla="*/ 4751408 h 5792051"/>
              <a:gd name="connsiteX25" fmla="*/ 2406451 w 5682087"/>
              <a:gd name="connsiteY25" fmla="*/ 5052349 h 5792051"/>
              <a:gd name="connsiteX26" fmla="*/ 2475899 w 5682087"/>
              <a:gd name="connsiteY26" fmla="*/ 5185458 h 5792051"/>
              <a:gd name="connsiteX27" fmla="*/ 2516411 w 5682087"/>
              <a:gd name="connsiteY27" fmla="*/ 5318567 h 5792051"/>
              <a:gd name="connsiteX28" fmla="*/ 2626370 w 5682087"/>
              <a:gd name="connsiteY28" fmla="*/ 5428527 h 5792051"/>
              <a:gd name="connsiteX29" fmla="*/ 3008335 w 5682087"/>
              <a:gd name="connsiteY29" fmla="*/ 5521124 h 5792051"/>
              <a:gd name="connsiteX30" fmla="*/ 3349788 w 5682087"/>
              <a:gd name="connsiteY30" fmla="*/ 5590572 h 5792051"/>
              <a:gd name="connsiteX31" fmla="*/ 3627580 w 5682087"/>
              <a:gd name="connsiteY31" fmla="*/ 5578997 h 5792051"/>
              <a:gd name="connsiteX32" fmla="*/ 4055844 w 5682087"/>
              <a:gd name="connsiteY32" fmla="*/ 5619509 h 5792051"/>
              <a:gd name="connsiteX33" fmla="*/ 4541980 w 5682087"/>
              <a:gd name="connsiteY33" fmla="*/ 5677382 h 5792051"/>
              <a:gd name="connsiteX34" fmla="*/ 4860284 w 5682087"/>
              <a:gd name="connsiteY34" fmla="*/ 5764192 h 5792051"/>
              <a:gd name="connsiteX35" fmla="*/ 5016542 w 5682087"/>
              <a:gd name="connsiteY35" fmla="*/ 5746830 h 5792051"/>
              <a:gd name="connsiteX36" fmla="*/ 5138077 w 5682087"/>
              <a:gd name="connsiteY36" fmla="*/ 5787342 h 5792051"/>
              <a:gd name="connsiteX37" fmla="*/ 5242249 w 5682087"/>
              <a:gd name="connsiteY37" fmla="*/ 5787342 h 5792051"/>
              <a:gd name="connsiteX38" fmla="*/ 5433231 w 5682087"/>
              <a:gd name="connsiteY38" fmla="*/ 5752618 h 5792051"/>
              <a:gd name="connsiteX39" fmla="*/ 5682087 w 5682087"/>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38667 w 5670966"/>
              <a:gd name="connsiteY30" fmla="*/ 5590572 h 5792051"/>
              <a:gd name="connsiteX31" fmla="*/ 3616459 w 5670966"/>
              <a:gd name="connsiteY31" fmla="*/ 5578997 h 5792051"/>
              <a:gd name="connsiteX32" fmla="*/ 4044723 w 5670966"/>
              <a:gd name="connsiteY32" fmla="*/ 5619509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78997 h 5792051"/>
              <a:gd name="connsiteX32" fmla="*/ 4044723 w 5670966"/>
              <a:gd name="connsiteY32" fmla="*/ 5619509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619509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596360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596360 h 5792051"/>
              <a:gd name="connsiteX33" fmla="*/ 4571371 w 5670966"/>
              <a:gd name="connsiteY33" fmla="*/ 5665808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596360 h 5792051"/>
              <a:gd name="connsiteX33" fmla="*/ 4571371 w 5670966"/>
              <a:gd name="connsiteY33" fmla="*/ 5665808 h 5792051"/>
              <a:gd name="connsiteX34" fmla="*/ 4849163 w 5670966"/>
              <a:gd name="connsiteY34" fmla="*/ 5729468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773002"/>
              <a:gd name="connsiteY0" fmla="*/ 0 h 5792051"/>
              <a:gd name="connsiteX1" fmla="*/ 3246070 w 5773002"/>
              <a:gd name="connsiteY1" fmla="*/ 179408 h 5792051"/>
              <a:gd name="connsiteX2" fmla="*/ 3014576 w 5773002"/>
              <a:gd name="connsiteY2" fmla="*/ 364603 h 5792051"/>
              <a:gd name="connsiteX3" fmla="*/ 2788870 w 5773002"/>
              <a:gd name="connsiteY3" fmla="*/ 578734 h 5792051"/>
              <a:gd name="connsiteX4" fmla="*/ 2626824 w 5773002"/>
              <a:gd name="connsiteY4" fmla="*/ 792866 h 5792051"/>
              <a:gd name="connsiteX5" fmla="*/ 2499502 w 5773002"/>
              <a:gd name="connsiteY5" fmla="*/ 879676 h 5792051"/>
              <a:gd name="connsiteX6" fmla="*/ 2250647 w 5773002"/>
              <a:gd name="connsiteY6" fmla="*/ 1030147 h 5792051"/>
              <a:gd name="connsiteX7" fmla="*/ 1799234 w 5773002"/>
              <a:gd name="connsiteY7" fmla="*/ 1215342 h 5792051"/>
              <a:gd name="connsiteX8" fmla="*/ 1307310 w 5773002"/>
              <a:gd name="connsiteY8" fmla="*/ 1446835 h 5792051"/>
              <a:gd name="connsiteX9" fmla="*/ 1000581 w 5773002"/>
              <a:gd name="connsiteY9" fmla="*/ 1632030 h 5792051"/>
              <a:gd name="connsiteX10" fmla="*/ 653340 w 5773002"/>
              <a:gd name="connsiteY10" fmla="*/ 1776714 h 5792051"/>
              <a:gd name="connsiteX11" fmla="*/ 317675 w 5773002"/>
              <a:gd name="connsiteY11" fmla="*/ 1973484 h 5792051"/>
              <a:gd name="connsiteX12" fmla="*/ 126692 w 5773002"/>
              <a:gd name="connsiteY12" fmla="*/ 2118167 h 5792051"/>
              <a:gd name="connsiteX13" fmla="*/ 5158 w 5773002"/>
              <a:gd name="connsiteY13" fmla="*/ 2268638 h 5792051"/>
              <a:gd name="connsiteX14" fmla="*/ 39882 w 5773002"/>
              <a:gd name="connsiteY14" fmla="*/ 2471195 h 5792051"/>
              <a:gd name="connsiteX15" fmla="*/ 196140 w 5773002"/>
              <a:gd name="connsiteY15" fmla="*/ 2667965 h 5792051"/>
              <a:gd name="connsiteX16" fmla="*/ 352399 w 5773002"/>
              <a:gd name="connsiteY16" fmla="*/ 2911033 h 5792051"/>
              <a:gd name="connsiteX17" fmla="*/ 514444 w 5773002"/>
              <a:gd name="connsiteY17" fmla="*/ 3038354 h 5792051"/>
              <a:gd name="connsiteX18" fmla="*/ 630191 w 5773002"/>
              <a:gd name="connsiteY18" fmla="*/ 3223549 h 5792051"/>
              <a:gd name="connsiteX19" fmla="*/ 936920 w 5773002"/>
              <a:gd name="connsiteY19" fmla="*/ 3408744 h 5792051"/>
              <a:gd name="connsiteX20" fmla="*/ 1423057 w 5773002"/>
              <a:gd name="connsiteY20" fmla="*/ 3784921 h 5792051"/>
              <a:gd name="connsiteX21" fmla="*/ 1660338 w 5773002"/>
              <a:gd name="connsiteY21" fmla="*/ 3970116 h 5792051"/>
              <a:gd name="connsiteX22" fmla="*/ 1857107 w 5773002"/>
              <a:gd name="connsiteY22" fmla="*/ 4114800 h 5792051"/>
              <a:gd name="connsiteX23" fmla="*/ 2013366 w 5773002"/>
              <a:gd name="connsiteY23" fmla="*/ 4386805 h 5792051"/>
              <a:gd name="connsiteX24" fmla="*/ 2169624 w 5773002"/>
              <a:gd name="connsiteY24" fmla="*/ 4751408 h 5792051"/>
              <a:gd name="connsiteX25" fmla="*/ 2395330 w 5773002"/>
              <a:gd name="connsiteY25" fmla="*/ 5052349 h 5792051"/>
              <a:gd name="connsiteX26" fmla="*/ 2464778 w 5773002"/>
              <a:gd name="connsiteY26" fmla="*/ 5185458 h 5792051"/>
              <a:gd name="connsiteX27" fmla="*/ 2505290 w 5773002"/>
              <a:gd name="connsiteY27" fmla="*/ 5318567 h 5792051"/>
              <a:gd name="connsiteX28" fmla="*/ 2615249 w 5773002"/>
              <a:gd name="connsiteY28" fmla="*/ 5428527 h 5792051"/>
              <a:gd name="connsiteX29" fmla="*/ 2997214 w 5773002"/>
              <a:gd name="connsiteY29" fmla="*/ 5521124 h 5792051"/>
              <a:gd name="connsiteX30" fmla="*/ 3379178 w 5773002"/>
              <a:gd name="connsiteY30" fmla="*/ 5584785 h 5792051"/>
              <a:gd name="connsiteX31" fmla="*/ 3616459 w 5773002"/>
              <a:gd name="connsiteY31" fmla="*/ 5544273 h 5792051"/>
              <a:gd name="connsiteX32" fmla="*/ 4044723 w 5773002"/>
              <a:gd name="connsiteY32" fmla="*/ 5596360 h 5792051"/>
              <a:gd name="connsiteX33" fmla="*/ 4571371 w 5773002"/>
              <a:gd name="connsiteY33" fmla="*/ 5665808 h 5792051"/>
              <a:gd name="connsiteX34" fmla="*/ 4849163 w 5773002"/>
              <a:gd name="connsiteY34" fmla="*/ 5729468 h 5792051"/>
              <a:gd name="connsiteX35" fmla="*/ 5005421 w 5773002"/>
              <a:gd name="connsiteY35" fmla="*/ 5746830 h 5792051"/>
              <a:gd name="connsiteX36" fmla="*/ 5126956 w 5773002"/>
              <a:gd name="connsiteY36" fmla="*/ 5787342 h 5792051"/>
              <a:gd name="connsiteX37" fmla="*/ 5231128 w 5773002"/>
              <a:gd name="connsiteY37" fmla="*/ 5787342 h 5792051"/>
              <a:gd name="connsiteX38" fmla="*/ 5422110 w 5773002"/>
              <a:gd name="connsiteY38" fmla="*/ 5752618 h 5792051"/>
              <a:gd name="connsiteX39" fmla="*/ 5773002 w 5773002"/>
              <a:gd name="connsiteY39" fmla="*/ 5712007 h 57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73002" h="5792051">
                <a:moveTo>
                  <a:pt x="3448626" y="0"/>
                </a:moveTo>
                <a:cubicBezTo>
                  <a:pt x="3383519" y="59320"/>
                  <a:pt x="3318412" y="118641"/>
                  <a:pt x="3246070" y="179408"/>
                </a:cubicBezTo>
                <a:cubicBezTo>
                  <a:pt x="3173728" y="240175"/>
                  <a:pt x="3090776" y="298049"/>
                  <a:pt x="3014576" y="364603"/>
                </a:cubicBezTo>
                <a:cubicBezTo>
                  <a:pt x="2938376" y="431157"/>
                  <a:pt x="2853495" y="507357"/>
                  <a:pt x="2788870" y="578734"/>
                </a:cubicBezTo>
                <a:cubicBezTo>
                  <a:pt x="2724245" y="650111"/>
                  <a:pt x="2675052" y="742709"/>
                  <a:pt x="2626824" y="792866"/>
                </a:cubicBezTo>
                <a:cubicBezTo>
                  <a:pt x="2578596" y="843023"/>
                  <a:pt x="2562198" y="840129"/>
                  <a:pt x="2499502" y="879676"/>
                </a:cubicBezTo>
                <a:cubicBezTo>
                  <a:pt x="2436806" y="919223"/>
                  <a:pt x="2367358" y="974203"/>
                  <a:pt x="2250647" y="1030147"/>
                </a:cubicBezTo>
                <a:cubicBezTo>
                  <a:pt x="2133936" y="1086091"/>
                  <a:pt x="1956457" y="1145894"/>
                  <a:pt x="1799234" y="1215342"/>
                </a:cubicBezTo>
                <a:cubicBezTo>
                  <a:pt x="1642011" y="1284790"/>
                  <a:pt x="1440419" y="1377387"/>
                  <a:pt x="1307310" y="1446835"/>
                </a:cubicBezTo>
                <a:cubicBezTo>
                  <a:pt x="1174201" y="1516283"/>
                  <a:pt x="1109576" y="1577050"/>
                  <a:pt x="1000581" y="1632030"/>
                </a:cubicBezTo>
                <a:cubicBezTo>
                  <a:pt x="891586" y="1687010"/>
                  <a:pt x="767158" y="1719805"/>
                  <a:pt x="653340" y="1776714"/>
                </a:cubicBezTo>
                <a:cubicBezTo>
                  <a:pt x="539522" y="1833623"/>
                  <a:pt x="405449" y="1916575"/>
                  <a:pt x="317675" y="1973484"/>
                </a:cubicBezTo>
                <a:cubicBezTo>
                  <a:pt x="229901" y="2030393"/>
                  <a:pt x="178778" y="2068975"/>
                  <a:pt x="126692" y="2118167"/>
                </a:cubicBezTo>
                <a:cubicBezTo>
                  <a:pt x="74606" y="2167359"/>
                  <a:pt x="19626" y="2209800"/>
                  <a:pt x="5158" y="2268638"/>
                </a:cubicBezTo>
                <a:cubicBezTo>
                  <a:pt x="-9310" y="2327476"/>
                  <a:pt x="8052" y="2404641"/>
                  <a:pt x="39882" y="2471195"/>
                </a:cubicBezTo>
                <a:cubicBezTo>
                  <a:pt x="71712" y="2537749"/>
                  <a:pt x="144054" y="2594659"/>
                  <a:pt x="196140" y="2667965"/>
                </a:cubicBezTo>
                <a:cubicBezTo>
                  <a:pt x="248226" y="2741271"/>
                  <a:pt x="299348" y="2849302"/>
                  <a:pt x="352399" y="2911033"/>
                </a:cubicBezTo>
                <a:cubicBezTo>
                  <a:pt x="405450" y="2972764"/>
                  <a:pt x="468145" y="2986268"/>
                  <a:pt x="514444" y="3038354"/>
                </a:cubicBezTo>
                <a:cubicBezTo>
                  <a:pt x="560743" y="3090440"/>
                  <a:pt x="559778" y="3161817"/>
                  <a:pt x="630191" y="3223549"/>
                </a:cubicBezTo>
                <a:cubicBezTo>
                  <a:pt x="700604" y="3285281"/>
                  <a:pt x="804776" y="3315182"/>
                  <a:pt x="936920" y="3408744"/>
                </a:cubicBezTo>
                <a:cubicBezTo>
                  <a:pt x="1069064" y="3502306"/>
                  <a:pt x="1423057" y="3784921"/>
                  <a:pt x="1423057" y="3784921"/>
                </a:cubicBezTo>
                <a:lnTo>
                  <a:pt x="1660338" y="3970116"/>
                </a:lnTo>
                <a:cubicBezTo>
                  <a:pt x="1732680" y="4025096"/>
                  <a:pt x="1798269" y="4045352"/>
                  <a:pt x="1857107" y="4114800"/>
                </a:cubicBezTo>
                <a:cubicBezTo>
                  <a:pt x="1915945" y="4184248"/>
                  <a:pt x="1961280" y="4280704"/>
                  <a:pt x="2013366" y="4386805"/>
                </a:cubicBezTo>
                <a:cubicBezTo>
                  <a:pt x="2065452" y="4492906"/>
                  <a:pt x="2105963" y="4640484"/>
                  <a:pt x="2169624" y="4751408"/>
                </a:cubicBezTo>
                <a:cubicBezTo>
                  <a:pt x="2233285" y="4862332"/>
                  <a:pt x="2346138" y="4980007"/>
                  <a:pt x="2395330" y="5052349"/>
                </a:cubicBezTo>
                <a:cubicBezTo>
                  <a:pt x="2444522" y="5124691"/>
                  <a:pt x="2446451" y="5141088"/>
                  <a:pt x="2464778" y="5185458"/>
                </a:cubicBezTo>
                <a:cubicBezTo>
                  <a:pt x="2483105" y="5229828"/>
                  <a:pt x="2480212" y="5278056"/>
                  <a:pt x="2505290" y="5318567"/>
                </a:cubicBezTo>
                <a:cubicBezTo>
                  <a:pt x="2530368" y="5359078"/>
                  <a:pt x="2533262" y="5394768"/>
                  <a:pt x="2615249" y="5428527"/>
                </a:cubicBezTo>
                <a:cubicBezTo>
                  <a:pt x="2697236" y="5462287"/>
                  <a:pt x="2869893" y="5495081"/>
                  <a:pt x="2997214" y="5521124"/>
                </a:cubicBezTo>
                <a:cubicBezTo>
                  <a:pt x="3124535" y="5547167"/>
                  <a:pt x="3275971" y="5580927"/>
                  <a:pt x="3379178" y="5584785"/>
                </a:cubicBezTo>
                <a:cubicBezTo>
                  <a:pt x="3482385" y="5588643"/>
                  <a:pt x="3505535" y="5542344"/>
                  <a:pt x="3616459" y="5544273"/>
                </a:cubicBezTo>
                <a:cubicBezTo>
                  <a:pt x="3727383" y="5546202"/>
                  <a:pt x="3885571" y="5576104"/>
                  <a:pt x="4044723" y="5596360"/>
                </a:cubicBezTo>
                <a:cubicBezTo>
                  <a:pt x="4203875" y="5616616"/>
                  <a:pt x="4437298" y="5643623"/>
                  <a:pt x="4571371" y="5665808"/>
                </a:cubicBezTo>
                <a:cubicBezTo>
                  <a:pt x="4705444" y="5687993"/>
                  <a:pt x="4776821" y="5715964"/>
                  <a:pt x="4849163" y="5729468"/>
                </a:cubicBezTo>
                <a:cubicBezTo>
                  <a:pt x="4921505" y="5742972"/>
                  <a:pt x="4959122" y="5737184"/>
                  <a:pt x="5005421" y="5746830"/>
                </a:cubicBezTo>
                <a:cubicBezTo>
                  <a:pt x="5051720" y="5756476"/>
                  <a:pt x="5089338" y="5780590"/>
                  <a:pt x="5126956" y="5787342"/>
                </a:cubicBezTo>
                <a:cubicBezTo>
                  <a:pt x="5164574" y="5794094"/>
                  <a:pt x="5181936" y="5793129"/>
                  <a:pt x="5231128" y="5787342"/>
                </a:cubicBezTo>
                <a:cubicBezTo>
                  <a:pt x="5280320" y="5781555"/>
                  <a:pt x="5331798" y="5765174"/>
                  <a:pt x="5422110" y="5752618"/>
                </a:cubicBezTo>
                <a:cubicBezTo>
                  <a:pt x="5512422" y="5740062"/>
                  <a:pt x="5711270" y="5717794"/>
                  <a:pt x="5773002" y="571200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61A11A16-2A9B-4206-9521-2F7C6E753F1F}"/>
              </a:ext>
            </a:extLst>
          </p:cNvPr>
          <p:cNvSpPr/>
          <p:nvPr/>
        </p:nvSpPr>
        <p:spPr>
          <a:xfrm>
            <a:off x="6869773" y="4827090"/>
            <a:ext cx="598481" cy="1087077"/>
          </a:xfrm>
          <a:custGeom>
            <a:avLst/>
            <a:gdLst>
              <a:gd name="connsiteX0" fmla="*/ 0 w 598481"/>
              <a:gd name="connsiteY0" fmla="*/ 0 h 1087077"/>
              <a:gd name="connsiteX1" fmla="*/ 206035 w 598481"/>
              <a:gd name="connsiteY1" fmla="*/ 196223 h 1087077"/>
              <a:gd name="connsiteX2" fmla="*/ 417956 w 598481"/>
              <a:gd name="connsiteY2" fmla="*/ 476822 h 1087077"/>
              <a:gd name="connsiteX3" fmla="*/ 557274 w 598481"/>
              <a:gd name="connsiteY3" fmla="*/ 655386 h 1087077"/>
              <a:gd name="connsiteX4" fmla="*/ 555312 w 598481"/>
              <a:gd name="connsiteY4" fmla="*/ 735837 h 1087077"/>
              <a:gd name="connsiteX5" fmla="*/ 567085 w 598481"/>
              <a:gd name="connsiteY5" fmla="*/ 835911 h 1087077"/>
              <a:gd name="connsiteX6" fmla="*/ 596519 w 598481"/>
              <a:gd name="connsiteY6" fmla="*/ 886929 h 1087077"/>
              <a:gd name="connsiteX7" fmla="*/ 598481 w 598481"/>
              <a:gd name="connsiteY7" fmla="*/ 924211 h 1087077"/>
              <a:gd name="connsiteX8" fmla="*/ 598481 w 598481"/>
              <a:gd name="connsiteY8" fmla="*/ 951683 h 1087077"/>
              <a:gd name="connsiteX9" fmla="*/ 592594 w 598481"/>
              <a:gd name="connsiteY9" fmla="*/ 1032134 h 1087077"/>
              <a:gd name="connsiteX10" fmla="*/ 567085 w 598481"/>
              <a:gd name="connsiteY10" fmla="*/ 1087077 h 1087077"/>
              <a:gd name="connsiteX11" fmla="*/ 516067 w 598481"/>
              <a:gd name="connsiteY11" fmla="*/ 1055681 h 1087077"/>
              <a:gd name="connsiteX12" fmla="*/ 467012 w 598481"/>
              <a:gd name="connsiteY12" fmla="*/ 947758 h 1087077"/>
              <a:gd name="connsiteX13" fmla="*/ 439540 w 598481"/>
              <a:gd name="connsiteY13" fmla="*/ 810402 h 1087077"/>
              <a:gd name="connsiteX14" fmla="*/ 406182 w 598481"/>
              <a:gd name="connsiteY14" fmla="*/ 637725 h 1087077"/>
              <a:gd name="connsiteX15" fmla="*/ 343391 w 598481"/>
              <a:gd name="connsiteY15" fmla="*/ 484671 h 1087077"/>
              <a:gd name="connsiteX16" fmla="*/ 225657 w 598481"/>
              <a:gd name="connsiteY16" fmla="*/ 319844 h 1087077"/>
              <a:gd name="connsiteX17" fmla="*/ 127545 w 598481"/>
              <a:gd name="connsiteY17" fmla="*/ 170714 h 1087077"/>
              <a:gd name="connsiteX18" fmla="*/ 41207 w 598481"/>
              <a:gd name="connsiteY18" fmla="*/ 56905 h 1087077"/>
              <a:gd name="connsiteX19" fmla="*/ 0 w 598481"/>
              <a:gd name="connsiteY19" fmla="*/ 0 h 1087077"/>
              <a:gd name="connsiteX0" fmla="*/ 0 w 598481"/>
              <a:gd name="connsiteY0" fmla="*/ 0 h 1087077"/>
              <a:gd name="connsiteX1" fmla="*/ 206035 w 598481"/>
              <a:gd name="connsiteY1" fmla="*/ 196223 h 1087077"/>
              <a:gd name="connsiteX2" fmla="*/ 417956 w 598481"/>
              <a:gd name="connsiteY2" fmla="*/ 476822 h 1087077"/>
              <a:gd name="connsiteX3" fmla="*/ 535689 w 598481"/>
              <a:gd name="connsiteY3" fmla="*/ 616141 h 1087077"/>
              <a:gd name="connsiteX4" fmla="*/ 555312 w 598481"/>
              <a:gd name="connsiteY4" fmla="*/ 735837 h 1087077"/>
              <a:gd name="connsiteX5" fmla="*/ 567085 w 598481"/>
              <a:gd name="connsiteY5" fmla="*/ 835911 h 1087077"/>
              <a:gd name="connsiteX6" fmla="*/ 596519 w 598481"/>
              <a:gd name="connsiteY6" fmla="*/ 886929 h 1087077"/>
              <a:gd name="connsiteX7" fmla="*/ 598481 w 598481"/>
              <a:gd name="connsiteY7" fmla="*/ 924211 h 1087077"/>
              <a:gd name="connsiteX8" fmla="*/ 598481 w 598481"/>
              <a:gd name="connsiteY8" fmla="*/ 951683 h 1087077"/>
              <a:gd name="connsiteX9" fmla="*/ 592594 w 598481"/>
              <a:gd name="connsiteY9" fmla="*/ 1032134 h 1087077"/>
              <a:gd name="connsiteX10" fmla="*/ 567085 w 598481"/>
              <a:gd name="connsiteY10" fmla="*/ 1087077 h 1087077"/>
              <a:gd name="connsiteX11" fmla="*/ 516067 w 598481"/>
              <a:gd name="connsiteY11" fmla="*/ 1055681 h 1087077"/>
              <a:gd name="connsiteX12" fmla="*/ 467012 w 598481"/>
              <a:gd name="connsiteY12" fmla="*/ 947758 h 1087077"/>
              <a:gd name="connsiteX13" fmla="*/ 439540 w 598481"/>
              <a:gd name="connsiteY13" fmla="*/ 810402 h 1087077"/>
              <a:gd name="connsiteX14" fmla="*/ 406182 w 598481"/>
              <a:gd name="connsiteY14" fmla="*/ 637725 h 1087077"/>
              <a:gd name="connsiteX15" fmla="*/ 343391 w 598481"/>
              <a:gd name="connsiteY15" fmla="*/ 484671 h 1087077"/>
              <a:gd name="connsiteX16" fmla="*/ 225657 w 598481"/>
              <a:gd name="connsiteY16" fmla="*/ 319844 h 1087077"/>
              <a:gd name="connsiteX17" fmla="*/ 127545 w 598481"/>
              <a:gd name="connsiteY17" fmla="*/ 170714 h 1087077"/>
              <a:gd name="connsiteX18" fmla="*/ 41207 w 598481"/>
              <a:gd name="connsiteY18" fmla="*/ 56905 h 1087077"/>
              <a:gd name="connsiteX19" fmla="*/ 0 w 598481"/>
              <a:gd name="connsiteY19" fmla="*/ 0 h 1087077"/>
              <a:gd name="connsiteX0" fmla="*/ 0 w 598481"/>
              <a:gd name="connsiteY0" fmla="*/ 0 h 1087077"/>
              <a:gd name="connsiteX1" fmla="*/ 206035 w 598481"/>
              <a:gd name="connsiteY1" fmla="*/ 196223 h 1087077"/>
              <a:gd name="connsiteX2" fmla="*/ 417956 w 598481"/>
              <a:gd name="connsiteY2" fmla="*/ 476822 h 1087077"/>
              <a:gd name="connsiteX3" fmla="*/ 535689 w 598481"/>
              <a:gd name="connsiteY3" fmla="*/ 616141 h 1087077"/>
              <a:gd name="connsiteX4" fmla="*/ 555312 w 598481"/>
              <a:gd name="connsiteY4" fmla="*/ 735837 h 1087077"/>
              <a:gd name="connsiteX5" fmla="*/ 567085 w 598481"/>
              <a:gd name="connsiteY5" fmla="*/ 835911 h 1087077"/>
              <a:gd name="connsiteX6" fmla="*/ 596519 w 598481"/>
              <a:gd name="connsiteY6" fmla="*/ 886929 h 1087077"/>
              <a:gd name="connsiteX7" fmla="*/ 598481 w 598481"/>
              <a:gd name="connsiteY7" fmla="*/ 924211 h 1087077"/>
              <a:gd name="connsiteX8" fmla="*/ 598481 w 598481"/>
              <a:gd name="connsiteY8" fmla="*/ 951683 h 1087077"/>
              <a:gd name="connsiteX9" fmla="*/ 592594 w 598481"/>
              <a:gd name="connsiteY9" fmla="*/ 1032134 h 1087077"/>
              <a:gd name="connsiteX10" fmla="*/ 567085 w 598481"/>
              <a:gd name="connsiteY10" fmla="*/ 1087077 h 1087077"/>
              <a:gd name="connsiteX11" fmla="*/ 516067 w 598481"/>
              <a:gd name="connsiteY11" fmla="*/ 1055681 h 1087077"/>
              <a:gd name="connsiteX12" fmla="*/ 467012 w 598481"/>
              <a:gd name="connsiteY12" fmla="*/ 947758 h 1087077"/>
              <a:gd name="connsiteX13" fmla="*/ 439540 w 598481"/>
              <a:gd name="connsiteY13" fmla="*/ 810402 h 1087077"/>
              <a:gd name="connsiteX14" fmla="*/ 406182 w 598481"/>
              <a:gd name="connsiteY14" fmla="*/ 637725 h 1087077"/>
              <a:gd name="connsiteX15" fmla="*/ 343391 w 598481"/>
              <a:gd name="connsiteY15" fmla="*/ 484671 h 1087077"/>
              <a:gd name="connsiteX16" fmla="*/ 225657 w 598481"/>
              <a:gd name="connsiteY16" fmla="*/ 319844 h 1087077"/>
              <a:gd name="connsiteX17" fmla="*/ 127545 w 598481"/>
              <a:gd name="connsiteY17" fmla="*/ 170714 h 1087077"/>
              <a:gd name="connsiteX18" fmla="*/ 41207 w 598481"/>
              <a:gd name="connsiteY18" fmla="*/ 56905 h 1087077"/>
              <a:gd name="connsiteX19" fmla="*/ 0 w 598481"/>
              <a:gd name="connsiteY19" fmla="*/ 0 h 10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8481" h="1087077">
                <a:moveTo>
                  <a:pt x="0" y="0"/>
                </a:moveTo>
                <a:lnTo>
                  <a:pt x="206035" y="196223"/>
                </a:lnTo>
                <a:lnTo>
                  <a:pt x="417956" y="476822"/>
                </a:lnTo>
                <a:lnTo>
                  <a:pt x="535689" y="616141"/>
                </a:lnTo>
                <a:cubicBezTo>
                  <a:pt x="563815" y="659964"/>
                  <a:pt x="548771" y="695938"/>
                  <a:pt x="555312" y="735837"/>
                </a:cubicBezTo>
                <a:lnTo>
                  <a:pt x="567085" y="835911"/>
                </a:lnTo>
                <a:lnTo>
                  <a:pt x="596519" y="886929"/>
                </a:lnTo>
                <a:lnTo>
                  <a:pt x="598481" y="924211"/>
                </a:lnTo>
                <a:lnTo>
                  <a:pt x="598481" y="951683"/>
                </a:lnTo>
                <a:lnTo>
                  <a:pt x="592594" y="1032134"/>
                </a:lnTo>
                <a:lnTo>
                  <a:pt x="567085" y="1087077"/>
                </a:lnTo>
                <a:lnTo>
                  <a:pt x="516067" y="1055681"/>
                </a:lnTo>
                <a:lnTo>
                  <a:pt x="467012" y="947758"/>
                </a:lnTo>
                <a:lnTo>
                  <a:pt x="439540" y="810402"/>
                </a:lnTo>
                <a:lnTo>
                  <a:pt x="406182" y="637725"/>
                </a:lnTo>
                <a:lnTo>
                  <a:pt x="343391" y="484671"/>
                </a:lnTo>
                <a:lnTo>
                  <a:pt x="225657" y="319844"/>
                </a:lnTo>
                <a:lnTo>
                  <a:pt x="127545" y="170714"/>
                </a:lnTo>
                <a:lnTo>
                  <a:pt x="41207" y="56905"/>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Freeform: Shape 15">
            <a:extLst>
              <a:ext uri="{FF2B5EF4-FFF2-40B4-BE49-F238E27FC236}">
                <a16:creationId xmlns:a16="http://schemas.microsoft.com/office/drawing/2014/main" id="{1668778E-8D33-43CB-81D1-9DF826466D20}"/>
              </a:ext>
            </a:extLst>
          </p:cNvPr>
          <p:cNvSpPr/>
          <p:nvPr/>
        </p:nvSpPr>
        <p:spPr>
          <a:xfrm>
            <a:off x="6363694" y="4378518"/>
            <a:ext cx="580445" cy="196132"/>
          </a:xfrm>
          <a:custGeom>
            <a:avLst/>
            <a:gdLst>
              <a:gd name="connsiteX0" fmla="*/ 0 w 580445"/>
              <a:gd name="connsiteY0" fmla="*/ 53009 h 196132"/>
              <a:gd name="connsiteX1" fmla="*/ 307450 w 580445"/>
              <a:gd name="connsiteY1" fmla="*/ 53009 h 196132"/>
              <a:gd name="connsiteX2" fmla="*/ 405516 w 580445"/>
              <a:gd name="connsiteY2" fmla="*/ 68912 h 196132"/>
              <a:gd name="connsiteX3" fmla="*/ 495631 w 580445"/>
              <a:gd name="connsiteY3" fmla="*/ 0 h 196132"/>
              <a:gd name="connsiteX4" fmla="*/ 559242 w 580445"/>
              <a:gd name="connsiteY4" fmla="*/ 95416 h 196132"/>
              <a:gd name="connsiteX5" fmla="*/ 580445 w 580445"/>
              <a:gd name="connsiteY5" fmla="*/ 169628 h 196132"/>
              <a:gd name="connsiteX6" fmla="*/ 532737 w 580445"/>
              <a:gd name="connsiteY6" fmla="*/ 196132 h 196132"/>
              <a:gd name="connsiteX7" fmla="*/ 384313 w 580445"/>
              <a:gd name="connsiteY7" fmla="*/ 145774 h 196132"/>
              <a:gd name="connsiteX8" fmla="*/ 262393 w 580445"/>
              <a:gd name="connsiteY8" fmla="*/ 103367 h 196132"/>
              <a:gd name="connsiteX9" fmla="*/ 55659 w 580445"/>
              <a:gd name="connsiteY9" fmla="*/ 87465 h 196132"/>
              <a:gd name="connsiteX10" fmla="*/ 0 w 580445"/>
              <a:gd name="connsiteY10" fmla="*/ 53009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445" h="196132">
                <a:moveTo>
                  <a:pt x="0" y="53009"/>
                </a:moveTo>
                <a:lnTo>
                  <a:pt x="307450" y="53009"/>
                </a:lnTo>
                <a:lnTo>
                  <a:pt x="405516" y="68912"/>
                </a:lnTo>
                <a:lnTo>
                  <a:pt x="495631" y="0"/>
                </a:lnTo>
                <a:lnTo>
                  <a:pt x="559242" y="95416"/>
                </a:lnTo>
                <a:lnTo>
                  <a:pt x="580445" y="169628"/>
                </a:lnTo>
                <a:lnTo>
                  <a:pt x="532737" y="196132"/>
                </a:lnTo>
                <a:lnTo>
                  <a:pt x="384313" y="145774"/>
                </a:lnTo>
                <a:lnTo>
                  <a:pt x="262393" y="103367"/>
                </a:lnTo>
                <a:lnTo>
                  <a:pt x="55659" y="87465"/>
                </a:lnTo>
                <a:lnTo>
                  <a:pt x="0" y="53009"/>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Freeform: Shape 8">
            <a:extLst>
              <a:ext uri="{FF2B5EF4-FFF2-40B4-BE49-F238E27FC236}">
                <a16:creationId xmlns:a16="http://schemas.microsoft.com/office/drawing/2014/main" id="{FAC7C4E9-4E98-48EC-BA36-878CB2C8BA1B}"/>
              </a:ext>
            </a:extLst>
          </p:cNvPr>
          <p:cNvSpPr/>
          <p:nvPr/>
        </p:nvSpPr>
        <p:spPr>
          <a:xfrm>
            <a:off x="6846227" y="4360079"/>
            <a:ext cx="345352" cy="474860"/>
          </a:xfrm>
          <a:custGeom>
            <a:avLst/>
            <a:gdLst>
              <a:gd name="connsiteX0" fmla="*/ 0 w 345352"/>
              <a:gd name="connsiteY0" fmla="*/ 0 h 474860"/>
              <a:gd name="connsiteX1" fmla="*/ 49055 w 345352"/>
              <a:gd name="connsiteY1" fmla="*/ 11773 h 474860"/>
              <a:gd name="connsiteX2" fmla="*/ 105960 w 345352"/>
              <a:gd name="connsiteY2" fmla="*/ 66716 h 474860"/>
              <a:gd name="connsiteX3" fmla="*/ 178563 w 345352"/>
              <a:gd name="connsiteY3" fmla="*/ 151092 h 474860"/>
              <a:gd name="connsiteX4" fmla="*/ 243316 w 345352"/>
              <a:gd name="connsiteY4" fmla="*/ 204072 h 474860"/>
              <a:gd name="connsiteX5" fmla="*/ 280599 w 345352"/>
              <a:gd name="connsiteY5" fmla="*/ 278637 h 474860"/>
              <a:gd name="connsiteX6" fmla="*/ 315919 w 345352"/>
              <a:gd name="connsiteY6" fmla="*/ 351239 h 474860"/>
              <a:gd name="connsiteX7" fmla="*/ 343390 w 345352"/>
              <a:gd name="connsiteY7" fmla="*/ 417955 h 474860"/>
              <a:gd name="connsiteX8" fmla="*/ 345352 w 345352"/>
              <a:gd name="connsiteY8" fmla="*/ 467011 h 474860"/>
              <a:gd name="connsiteX9" fmla="*/ 300221 w 345352"/>
              <a:gd name="connsiteY9" fmla="*/ 474860 h 474860"/>
              <a:gd name="connsiteX10" fmla="*/ 239392 w 345352"/>
              <a:gd name="connsiteY10" fmla="*/ 414031 h 474860"/>
              <a:gd name="connsiteX11" fmla="*/ 158940 w 345352"/>
              <a:gd name="connsiteY11" fmla="*/ 347315 h 474860"/>
              <a:gd name="connsiteX12" fmla="*/ 143243 w 345352"/>
              <a:gd name="connsiteY12" fmla="*/ 333579 h 474860"/>
              <a:gd name="connsiteX13" fmla="*/ 117734 w 345352"/>
              <a:gd name="connsiteY13" fmla="*/ 259015 h 474860"/>
              <a:gd name="connsiteX14" fmla="*/ 88300 w 345352"/>
              <a:gd name="connsiteY14" fmla="*/ 156979 h 474860"/>
              <a:gd name="connsiteX15" fmla="*/ 49055 w 345352"/>
              <a:gd name="connsiteY15" fmla="*/ 74565 h 474860"/>
              <a:gd name="connsiteX16" fmla="*/ 0 w 345352"/>
              <a:gd name="connsiteY16" fmla="*/ 0 h 47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352" h="474860">
                <a:moveTo>
                  <a:pt x="0" y="0"/>
                </a:moveTo>
                <a:lnTo>
                  <a:pt x="49055" y="11773"/>
                </a:lnTo>
                <a:lnTo>
                  <a:pt x="105960" y="66716"/>
                </a:lnTo>
                <a:lnTo>
                  <a:pt x="178563" y="151092"/>
                </a:lnTo>
                <a:lnTo>
                  <a:pt x="243316" y="204072"/>
                </a:lnTo>
                <a:lnTo>
                  <a:pt x="280599" y="278637"/>
                </a:lnTo>
                <a:lnTo>
                  <a:pt x="315919" y="351239"/>
                </a:lnTo>
                <a:lnTo>
                  <a:pt x="343390" y="417955"/>
                </a:lnTo>
                <a:lnTo>
                  <a:pt x="345352" y="467011"/>
                </a:lnTo>
                <a:lnTo>
                  <a:pt x="300221" y="474860"/>
                </a:lnTo>
                <a:lnTo>
                  <a:pt x="239392" y="414031"/>
                </a:lnTo>
                <a:lnTo>
                  <a:pt x="158940" y="347315"/>
                </a:lnTo>
                <a:lnTo>
                  <a:pt x="143243" y="333579"/>
                </a:lnTo>
                <a:lnTo>
                  <a:pt x="117734" y="259015"/>
                </a:lnTo>
                <a:lnTo>
                  <a:pt x="88300" y="156979"/>
                </a:lnTo>
                <a:lnTo>
                  <a:pt x="49055" y="74565"/>
                </a:lnTo>
                <a:lnTo>
                  <a:pt x="0" y="0"/>
                </a:ln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DF44100D-372C-4120-BDF6-4F449CC9F966}"/>
              </a:ext>
            </a:extLst>
          </p:cNvPr>
          <p:cNvSpPr/>
          <p:nvPr/>
        </p:nvSpPr>
        <p:spPr>
          <a:xfrm>
            <a:off x="4890280" y="457201"/>
            <a:ext cx="6228868" cy="6004630"/>
          </a:xfrm>
          <a:custGeom>
            <a:avLst/>
            <a:gdLst>
              <a:gd name="connsiteX0" fmla="*/ 648206 w 5330166"/>
              <a:gd name="connsiteY0" fmla="*/ 0 h 5972537"/>
              <a:gd name="connsiteX1" fmla="*/ 486161 w 5330166"/>
              <a:gd name="connsiteY1" fmla="*/ 248856 h 5972537"/>
              <a:gd name="connsiteX2" fmla="*/ 410925 w 5330166"/>
              <a:gd name="connsiteY2" fmla="*/ 451413 h 5972537"/>
              <a:gd name="connsiteX3" fmla="*/ 353052 w 5330166"/>
              <a:gd name="connsiteY3" fmla="*/ 578734 h 5972537"/>
              <a:gd name="connsiteX4" fmla="*/ 266242 w 5330166"/>
              <a:gd name="connsiteY4" fmla="*/ 856527 h 5972537"/>
              <a:gd name="connsiteX5" fmla="*/ 133133 w 5330166"/>
              <a:gd name="connsiteY5" fmla="*/ 1070658 h 5972537"/>
              <a:gd name="connsiteX6" fmla="*/ 52110 w 5330166"/>
              <a:gd name="connsiteY6" fmla="*/ 1336876 h 5972537"/>
              <a:gd name="connsiteX7" fmla="*/ 24 w 5330166"/>
              <a:gd name="connsiteY7" fmla="*/ 1556795 h 5972537"/>
              <a:gd name="connsiteX8" fmla="*/ 46323 w 5330166"/>
              <a:gd name="connsiteY8" fmla="*/ 1857737 h 5972537"/>
              <a:gd name="connsiteX9" fmla="*/ 115771 w 5330166"/>
              <a:gd name="connsiteY9" fmla="*/ 2170253 h 5972537"/>
              <a:gd name="connsiteX10" fmla="*/ 127345 w 5330166"/>
              <a:gd name="connsiteY10" fmla="*/ 2355448 h 5972537"/>
              <a:gd name="connsiteX11" fmla="*/ 127345 w 5330166"/>
              <a:gd name="connsiteY11" fmla="*/ 2465408 h 5972537"/>
              <a:gd name="connsiteX12" fmla="*/ 225730 w 5330166"/>
              <a:gd name="connsiteY12" fmla="*/ 2737413 h 5972537"/>
              <a:gd name="connsiteX13" fmla="*/ 578758 w 5330166"/>
              <a:gd name="connsiteY13" fmla="*/ 3159889 h 5972537"/>
              <a:gd name="connsiteX14" fmla="*/ 879700 w 5330166"/>
              <a:gd name="connsiteY14" fmla="*/ 3495554 h 5972537"/>
              <a:gd name="connsiteX15" fmla="*/ 1342687 w 5330166"/>
              <a:gd name="connsiteY15" fmla="*/ 3854370 h 5972537"/>
              <a:gd name="connsiteX16" fmla="*/ 1498945 w 5330166"/>
              <a:gd name="connsiteY16" fmla="*/ 3987478 h 5972537"/>
              <a:gd name="connsiteX17" fmla="*/ 1632054 w 5330166"/>
              <a:gd name="connsiteY17" fmla="*/ 4091651 h 5972537"/>
              <a:gd name="connsiteX18" fmla="*/ 1834611 w 5330166"/>
              <a:gd name="connsiteY18" fmla="*/ 4276846 h 5972537"/>
              <a:gd name="connsiteX19" fmla="*/ 1996657 w 5330166"/>
              <a:gd name="connsiteY19" fmla="*/ 4404167 h 5972537"/>
              <a:gd name="connsiteX20" fmla="*/ 2187639 w 5330166"/>
              <a:gd name="connsiteY20" fmla="*/ 4670385 h 5972537"/>
              <a:gd name="connsiteX21" fmla="*/ 2326535 w 5330166"/>
              <a:gd name="connsiteY21" fmla="*/ 4872942 h 5972537"/>
              <a:gd name="connsiteX22" fmla="*/ 2395983 w 5330166"/>
              <a:gd name="connsiteY22" fmla="*/ 5058137 h 5972537"/>
              <a:gd name="connsiteX23" fmla="*/ 2436495 w 5330166"/>
              <a:gd name="connsiteY23" fmla="*/ 5254906 h 5972537"/>
              <a:gd name="connsiteX24" fmla="*/ 2505943 w 5330166"/>
              <a:gd name="connsiteY24" fmla="*/ 5422739 h 5972537"/>
              <a:gd name="connsiteX25" fmla="*/ 2725862 w 5330166"/>
              <a:gd name="connsiteY25" fmla="*/ 5550061 h 5972537"/>
              <a:gd name="connsiteX26" fmla="*/ 2905269 w 5330166"/>
              <a:gd name="connsiteY26" fmla="*/ 5700532 h 5972537"/>
              <a:gd name="connsiteX27" fmla="*/ 3136763 w 5330166"/>
              <a:gd name="connsiteY27" fmla="*/ 5868365 h 5972537"/>
              <a:gd name="connsiteX28" fmla="*/ 3362469 w 5330166"/>
              <a:gd name="connsiteY28" fmla="*/ 5903089 h 5972537"/>
              <a:gd name="connsiteX29" fmla="*/ 3663411 w 5330166"/>
              <a:gd name="connsiteY29" fmla="*/ 5845215 h 5972537"/>
              <a:gd name="connsiteX30" fmla="*/ 3981715 w 5330166"/>
              <a:gd name="connsiteY30" fmla="*/ 5845215 h 5972537"/>
              <a:gd name="connsiteX31" fmla="*/ 4294231 w 5330166"/>
              <a:gd name="connsiteY31" fmla="*/ 5862577 h 5972537"/>
              <a:gd name="connsiteX32" fmla="*/ 4618323 w 5330166"/>
              <a:gd name="connsiteY32" fmla="*/ 5920451 h 5972537"/>
              <a:gd name="connsiteX33" fmla="*/ 4710920 w 5330166"/>
              <a:gd name="connsiteY33" fmla="*/ 5937813 h 5972537"/>
              <a:gd name="connsiteX34" fmla="*/ 4982925 w 5330166"/>
              <a:gd name="connsiteY34" fmla="*/ 5932025 h 5972537"/>
              <a:gd name="connsiteX35" fmla="*/ 5179695 w 5330166"/>
              <a:gd name="connsiteY35" fmla="*/ 5932025 h 5972537"/>
              <a:gd name="connsiteX36" fmla="*/ 5330166 w 5330166"/>
              <a:gd name="connsiteY36" fmla="*/ 5972537 h 5972537"/>
              <a:gd name="connsiteX0" fmla="*/ 648206 w 6228868"/>
              <a:gd name="connsiteY0" fmla="*/ 0 h 5938157"/>
              <a:gd name="connsiteX1" fmla="*/ 486161 w 6228868"/>
              <a:gd name="connsiteY1" fmla="*/ 248856 h 5938157"/>
              <a:gd name="connsiteX2" fmla="*/ 410925 w 6228868"/>
              <a:gd name="connsiteY2" fmla="*/ 451413 h 5938157"/>
              <a:gd name="connsiteX3" fmla="*/ 353052 w 6228868"/>
              <a:gd name="connsiteY3" fmla="*/ 578734 h 5938157"/>
              <a:gd name="connsiteX4" fmla="*/ 266242 w 6228868"/>
              <a:gd name="connsiteY4" fmla="*/ 856527 h 5938157"/>
              <a:gd name="connsiteX5" fmla="*/ 133133 w 6228868"/>
              <a:gd name="connsiteY5" fmla="*/ 1070658 h 5938157"/>
              <a:gd name="connsiteX6" fmla="*/ 52110 w 6228868"/>
              <a:gd name="connsiteY6" fmla="*/ 1336876 h 5938157"/>
              <a:gd name="connsiteX7" fmla="*/ 24 w 6228868"/>
              <a:gd name="connsiteY7" fmla="*/ 1556795 h 5938157"/>
              <a:gd name="connsiteX8" fmla="*/ 46323 w 6228868"/>
              <a:gd name="connsiteY8" fmla="*/ 1857737 h 5938157"/>
              <a:gd name="connsiteX9" fmla="*/ 115771 w 6228868"/>
              <a:gd name="connsiteY9" fmla="*/ 2170253 h 5938157"/>
              <a:gd name="connsiteX10" fmla="*/ 127345 w 6228868"/>
              <a:gd name="connsiteY10" fmla="*/ 2355448 h 5938157"/>
              <a:gd name="connsiteX11" fmla="*/ 127345 w 6228868"/>
              <a:gd name="connsiteY11" fmla="*/ 2465408 h 5938157"/>
              <a:gd name="connsiteX12" fmla="*/ 225730 w 6228868"/>
              <a:gd name="connsiteY12" fmla="*/ 2737413 h 5938157"/>
              <a:gd name="connsiteX13" fmla="*/ 578758 w 6228868"/>
              <a:gd name="connsiteY13" fmla="*/ 3159889 h 5938157"/>
              <a:gd name="connsiteX14" fmla="*/ 879700 w 6228868"/>
              <a:gd name="connsiteY14" fmla="*/ 3495554 h 5938157"/>
              <a:gd name="connsiteX15" fmla="*/ 1342687 w 6228868"/>
              <a:gd name="connsiteY15" fmla="*/ 3854370 h 5938157"/>
              <a:gd name="connsiteX16" fmla="*/ 1498945 w 6228868"/>
              <a:gd name="connsiteY16" fmla="*/ 3987478 h 5938157"/>
              <a:gd name="connsiteX17" fmla="*/ 1632054 w 6228868"/>
              <a:gd name="connsiteY17" fmla="*/ 4091651 h 5938157"/>
              <a:gd name="connsiteX18" fmla="*/ 1834611 w 6228868"/>
              <a:gd name="connsiteY18" fmla="*/ 4276846 h 5938157"/>
              <a:gd name="connsiteX19" fmla="*/ 1996657 w 6228868"/>
              <a:gd name="connsiteY19" fmla="*/ 4404167 h 5938157"/>
              <a:gd name="connsiteX20" fmla="*/ 2187639 w 6228868"/>
              <a:gd name="connsiteY20" fmla="*/ 4670385 h 5938157"/>
              <a:gd name="connsiteX21" fmla="*/ 2326535 w 6228868"/>
              <a:gd name="connsiteY21" fmla="*/ 4872942 h 5938157"/>
              <a:gd name="connsiteX22" fmla="*/ 2395983 w 6228868"/>
              <a:gd name="connsiteY22" fmla="*/ 5058137 h 5938157"/>
              <a:gd name="connsiteX23" fmla="*/ 2436495 w 6228868"/>
              <a:gd name="connsiteY23" fmla="*/ 5254906 h 5938157"/>
              <a:gd name="connsiteX24" fmla="*/ 2505943 w 6228868"/>
              <a:gd name="connsiteY24" fmla="*/ 5422739 h 5938157"/>
              <a:gd name="connsiteX25" fmla="*/ 2725862 w 6228868"/>
              <a:gd name="connsiteY25" fmla="*/ 5550061 h 5938157"/>
              <a:gd name="connsiteX26" fmla="*/ 2905269 w 6228868"/>
              <a:gd name="connsiteY26" fmla="*/ 5700532 h 5938157"/>
              <a:gd name="connsiteX27" fmla="*/ 3136763 w 6228868"/>
              <a:gd name="connsiteY27" fmla="*/ 5868365 h 5938157"/>
              <a:gd name="connsiteX28" fmla="*/ 3362469 w 6228868"/>
              <a:gd name="connsiteY28" fmla="*/ 5903089 h 5938157"/>
              <a:gd name="connsiteX29" fmla="*/ 3663411 w 6228868"/>
              <a:gd name="connsiteY29" fmla="*/ 5845215 h 5938157"/>
              <a:gd name="connsiteX30" fmla="*/ 3981715 w 6228868"/>
              <a:gd name="connsiteY30" fmla="*/ 5845215 h 5938157"/>
              <a:gd name="connsiteX31" fmla="*/ 4294231 w 6228868"/>
              <a:gd name="connsiteY31" fmla="*/ 5862577 h 5938157"/>
              <a:gd name="connsiteX32" fmla="*/ 4618323 w 6228868"/>
              <a:gd name="connsiteY32" fmla="*/ 5920451 h 5938157"/>
              <a:gd name="connsiteX33" fmla="*/ 4710920 w 6228868"/>
              <a:gd name="connsiteY33" fmla="*/ 5937813 h 5938157"/>
              <a:gd name="connsiteX34" fmla="*/ 4982925 w 6228868"/>
              <a:gd name="connsiteY34" fmla="*/ 5932025 h 5938157"/>
              <a:gd name="connsiteX35" fmla="*/ 5179695 w 6228868"/>
              <a:gd name="connsiteY35" fmla="*/ 5932025 h 5938157"/>
              <a:gd name="connsiteX36" fmla="*/ 6228868 w 6228868"/>
              <a:gd name="connsiteY36" fmla="*/ 5929368 h 5938157"/>
              <a:gd name="connsiteX0" fmla="*/ 648206 w 6228868"/>
              <a:gd name="connsiteY0" fmla="*/ 0 h 6004630"/>
              <a:gd name="connsiteX1" fmla="*/ 486161 w 6228868"/>
              <a:gd name="connsiteY1" fmla="*/ 248856 h 6004630"/>
              <a:gd name="connsiteX2" fmla="*/ 410925 w 6228868"/>
              <a:gd name="connsiteY2" fmla="*/ 451413 h 6004630"/>
              <a:gd name="connsiteX3" fmla="*/ 353052 w 6228868"/>
              <a:gd name="connsiteY3" fmla="*/ 578734 h 6004630"/>
              <a:gd name="connsiteX4" fmla="*/ 266242 w 6228868"/>
              <a:gd name="connsiteY4" fmla="*/ 856527 h 6004630"/>
              <a:gd name="connsiteX5" fmla="*/ 133133 w 6228868"/>
              <a:gd name="connsiteY5" fmla="*/ 1070658 h 6004630"/>
              <a:gd name="connsiteX6" fmla="*/ 52110 w 6228868"/>
              <a:gd name="connsiteY6" fmla="*/ 1336876 h 6004630"/>
              <a:gd name="connsiteX7" fmla="*/ 24 w 6228868"/>
              <a:gd name="connsiteY7" fmla="*/ 1556795 h 6004630"/>
              <a:gd name="connsiteX8" fmla="*/ 46323 w 6228868"/>
              <a:gd name="connsiteY8" fmla="*/ 1857737 h 6004630"/>
              <a:gd name="connsiteX9" fmla="*/ 115771 w 6228868"/>
              <a:gd name="connsiteY9" fmla="*/ 2170253 h 6004630"/>
              <a:gd name="connsiteX10" fmla="*/ 127345 w 6228868"/>
              <a:gd name="connsiteY10" fmla="*/ 2355448 h 6004630"/>
              <a:gd name="connsiteX11" fmla="*/ 127345 w 6228868"/>
              <a:gd name="connsiteY11" fmla="*/ 2465408 h 6004630"/>
              <a:gd name="connsiteX12" fmla="*/ 225730 w 6228868"/>
              <a:gd name="connsiteY12" fmla="*/ 2737413 h 6004630"/>
              <a:gd name="connsiteX13" fmla="*/ 578758 w 6228868"/>
              <a:gd name="connsiteY13" fmla="*/ 3159889 h 6004630"/>
              <a:gd name="connsiteX14" fmla="*/ 879700 w 6228868"/>
              <a:gd name="connsiteY14" fmla="*/ 3495554 h 6004630"/>
              <a:gd name="connsiteX15" fmla="*/ 1342687 w 6228868"/>
              <a:gd name="connsiteY15" fmla="*/ 3854370 h 6004630"/>
              <a:gd name="connsiteX16" fmla="*/ 1498945 w 6228868"/>
              <a:gd name="connsiteY16" fmla="*/ 3987478 h 6004630"/>
              <a:gd name="connsiteX17" fmla="*/ 1632054 w 6228868"/>
              <a:gd name="connsiteY17" fmla="*/ 4091651 h 6004630"/>
              <a:gd name="connsiteX18" fmla="*/ 1834611 w 6228868"/>
              <a:gd name="connsiteY18" fmla="*/ 4276846 h 6004630"/>
              <a:gd name="connsiteX19" fmla="*/ 1996657 w 6228868"/>
              <a:gd name="connsiteY19" fmla="*/ 4404167 h 6004630"/>
              <a:gd name="connsiteX20" fmla="*/ 2187639 w 6228868"/>
              <a:gd name="connsiteY20" fmla="*/ 4670385 h 6004630"/>
              <a:gd name="connsiteX21" fmla="*/ 2326535 w 6228868"/>
              <a:gd name="connsiteY21" fmla="*/ 4872942 h 6004630"/>
              <a:gd name="connsiteX22" fmla="*/ 2395983 w 6228868"/>
              <a:gd name="connsiteY22" fmla="*/ 5058137 h 6004630"/>
              <a:gd name="connsiteX23" fmla="*/ 2436495 w 6228868"/>
              <a:gd name="connsiteY23" fmla="*/ 5254906 h 6004630"/>
              <a:gd name="connsiteX24" fmla="*/ 2505943 w 6228868"/>
              <a:gd name="connsiteY24" fmla="*/ 5422739 h 6004630"/>
              <a:gd name="connsiteX25" fmla="*/ 2725862 w 6228868"/>
              <a:gd name="connsiteY25" fmla="*/ 5550061 h 6004630"/>
              <a:gd name="connsiteX26" fmla="*/ 2905269 w 6228868"/>
              <a:gd name="connsiteY26" fmla="*/ 5700532 h 6004630"/>
              <a:gd name="connsiteX27" fmla="*/ 3136763 w 6228868"/>
              <a:gd name="connsiteY27" fmla="*/ 5868365 h 6004630"/>
              <a:gd name="connsiteX28" fmla="*/ 3362469 w 6228868"/>
              <a:gd name="connsiteY28" fmla="*/ 5903089 h 6004630"/>
              <a:gd name="connsiteX29" fmla="*/ 3663411 w 6228868"/>
              <a:gd name="connsiteY29" fmla="*/ 5845215 h 6004630"/>
              <a:gd name="connsiteX30" fmla="*/ 3981715 w 6228868"/>
              <a:gd name="connsiteY30" fmla="*/ 5845215 h 6004630"/>
              <a:gd name="connsiteX31" fmla="*/ 4294231 w 6228868"/>
              <a:gd name="connsiteY31" fmla="*/ 5862577 h 6004630"/>
              <a:gd name="connsiteX32" fmla="*/ 4618323 w 6228868"/>
              <a:gd name="connsiteY32" fmla="*/ 5920451 h 6004630"/>
              <a:gd name="connsiteX33" fmla="*/ 4710920 w 6228868"/>
              <a:gd name="connsiteY33" fmla="*/ 5937813 h 6004630"/>
              <a:gd name="connsiteX34" fmla="*/ 4982925 w 6228868"/>
              <a:gd name="connsiteY34" fmla="*/ 5932025 h 6004630"/>
              <a:gd name="connsiteX35" fmla="*/ 5507387 w 6228868"/>
              <a:gd name="connsiteY35" fmla="*/ 6004628 h 6004630"/>
              <a:gd name="connsiteX36" fmla="*/ 6228868 w 6228868"/>
              <a:gd name="connsiteY36" fmla="*/ 5929368 h 600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8868" h="6004630">
                <a:moveTo>
                  <a:pt x="648206" y="0"/>
                </a:moveTo>
                <a:cubicBezTo>
                  <a:pt x="586957" y="86810"/>
                  <a:pt x="525708" y="173621"/>
                  <a:pt x="486161" y="248856"/>
                </a:cubicBezTo>
                <a:cubicBezTo>
                  <a:pt x="446614" y="324092"/>
                  <a:pt x="433110" y="396433"/>
                  <a:pt x="410925" y="451413"/>
                </a:cubicBezTo>
                <a:cubicBezTo>
                  <a:pt x="388740" y="506393"/>
                  <a:pt x="377166" y="511215"/>
                  <a:pt x="353052" y="578734"/>
                </a:cubicBezTo>
                <a:cubicBezTo>
                  <a:pt x="328938" y="646253"/>
                  <a:pt x="302895" y="774540"/>
                  <a:pt x="266242" y="856527"/>
                </a:cubicBezTo>
                <a:cubicBezTo>
                  <a:pt x="229589" y="938514"/>
                  <a:pt x="168822" y="990600"/>
                  <a:pt x="133133" y="1070658"/>
                </a:cubicBezTo>
                <a:cubicBezTo>
                  <a:pt x="97444" y="1150716"/>
                  <a:pt x="74295" y="1255853"/>
                  <a:pt x="52110" y="1336876"/>
                </a:cubicBezTo>
                <a:cubicBezTo>
                  <a:pt x="29925" y="1417899"/>
                  <a:pt x="988" y="1469985"/>
                  <a:pt x="24" y="1556795"/>
                </a:cubicBezTo>
                <a:cubicBezTo>
                  <a:pt x="-940" y="1643605"/>
                  <a:pt x="27032" y="1755494"/>
                  <a:pt x="46323" y="1857737"/>
                </a:cubicBezTo>
                <a:cubicBezTo>
                  <a:pt x="65614" y="1959980"/>
                  <a:pt x="102267" y="2087301"/>
                  <a:pt x="115771" y="2170253"/>
                </a:cubicBezTo>
                <a:cubicBezTo>
                  <a:pt x="129275" y="2253205"/>
                  <a:pt x="125416" y="2306256"/>
                  <a:pt x="127345" y="2355448"/>
                </a:cubicBezTo>
                <a:cubicBezTo>
                  <a:pt x="129274" y="2404640"/>
                  <a:pt x="110947" y="2401747"/>
                  <a:pt x="127345" y="2465408"/>
                </a:cubicBezTo>
                <a:cubicBezTo>
                  <a:pt x="143742" y="2529069"/>
                  <a:pt x="150495" y="2621666"/>
                  <a:pt x="225730" y="2737413"/>
                </a:cubicBezTo>
                <a:cubicBezTo>
                  <a:pt x="300965" y="2853160"/>
                  <a:pt x="469763" y="3033532"/>
                  <a:pt x="578758" y="3159889"/>
                </a:cubicBezTo>
                <a:cubicBezTo>
                  <a:pt x="687753" y="3286246"/>
                  <a:pt x="752379" y="3379807"/>
                  <a:pt x="879700" y="3495554"/>
                </a:cubicBezTo>
                <a:cubicBezTo>
                  <a:pt x="1007021" y="3611301"/>
                  <a:pt x="1239480" y="3772383"/>
                  <a:pt x="1342687" y="3854370"/>
                </a:cubicBezTo>
                <a:cubicBezTo>
                  <a:pt x="1445895" y="3936357"/>
                  <a:pt x="1450717" y="3947931"/>
                  <a:pt x="1498945" y="3987478"/>
                </a:cubicBezTo>
                <a:cubicBezTo>
                  <a:pt x="1547173" y="4027025"/>
                  <a:pt x="1576110" y="4043423"/>
                  <a:pt x="1632054" y="4091651"/>
                </a:cubicBezTo>
                <a:cubicBezTo>
                  <a:pt x="1687998" y="4139879"/>
                  <a:pt x="1773844" y="4224760"/>
                  <a:pt x="1834611" y="4276846"/>
                </a:cubicBezTo>
                <a:cubicBezTo>
                  <a:pt x="1895378" y="4328932"/>
                  <a:pt x="1937819" y="4338577"/>
                  <a:pt x="1996657" y="4404167"/>
                </a:cubicBezTo>
                <a:cubicBezTo>
                  <a:pt x="2055495" y="4469757"/>
                  <a:pt x="2132659" y="4592256"/>
                  <a:pt x="2187639" y="4670385"/>
                </a:cubicBezTo>
                <a:cubicBezTo>
                  <a:pt x="2242619" y="4748514"/>
                  <a:pt x="2291811" y="4808317"/>
                  <a:pt x="2326535" y="4872942"/>
                </a:cubicBezTo>
                <a:cubicBezTo>
                  <a:pt x="2361259" y="4937567"/>
                  <a:pt x="2377656" y="4994476"/>
                  <a:pt x="2395983" y="5058137"/>
                </a:cubicBezTo>
                <a:cubicBezTo>
                  <a:pt x="2414310" y="5121798"/>
                  <a:pt x="2418168" y="5194139"/>
                  <a:pt x="2436495" y="5254906"/>
                </a:cubicBezTo>
                <a:cubicBezTo>
                  <a:pt x="2454822" y="5315673"/>
                  <a:pt x="2457715" y="5373547"/>
                  <a:pt x="2505943" y="5422739"/>
                </a:cubicBezTo>
                <a:cubicBezTo>
                  <a:pt x="2554171" y="5471931"/>
                  <a:pt x="2659308" y="5503762"/>
                  <a:pt x="2725862" y="5550061"/>
                </a:cubicBezTo>
                <a:cubicBezTo>
                  <a:pt x="2792416" y="5596360"/>
                  <a:pt x="2836786" y="5647481"/>
                  <a:pt x="2905269" y="5700532"/>
                </a:cubicBezTo>
                <a:cubicBezTo>
                  <a:pt x="2973752" y="5753583"/>
                  <a:pt x="3060563" y="5834606"/>
                  <a:pt x="3136763" y="5868365"/>
                </a:cubicBezTo>
                <a:cubicBezTo>
                  <a:pt x="3212963" y="5902125"/>
                  <a:pt x="3274694" y="5906947"/>
                  <a:pt x="3362469" y="5903089"/>
                </a:cubicBezTo>
                <a:cubicBezTo>
                  <a:pt x="3450244" y="5899231"/>
                  <a:pt x="3560203" y="5854861"/>
                  <a:pt x="3663411" y="5845215"/>
                </a:cubicBezTo>
                <a:cubicBezTo>
                  <a:pt x="3766619" y="5835569"/>
                  <a:pt x="3876578" y="5842321"/>
                  <a:pt x="3981715" y="5845215"/>
                </a:cubicBezTo>
                <a:cubicBezTo>
                  <a:pt x="4086852" y="5848109"/>
                  <a:pt x="4188130" y="5850038"/>
                  <a:pt x="4294231" y="5862577"/>
                </a:cubicBezTo>
                <a:cubicBezTo>
                  <a:pt x="4400332" y="5875116"/>
                  <a:pt x="4618323" y="5920451"/>
                  <a:pt x="4618323" y="5920451"/>
                </a:cubicBezTo>
                <a:cubicBezTo>
                  <a:pt x="4687771" y="5932990"/>
                  <a:pt x="4650153" y="5935884"/>
                  <a:pt x="4710920" y="5937813"/>
                </a:cubicBezTo>
                <a:cubicBezTo>
                  <a:pt x="4771687" y="5939742"/>
                  <a:pt x="4850181" y="5920889"/>
                  <a:pt x="4982925" y="5932025"/>
                </a:cubicBezTo>
                <a:cubicBezTo>
                  <a:pt x="5115670" y="5943161"/>
                  <a:pt x="5299730" y="6005071"/>
                  <a:pt x="5507387" y="6004628"/>
                </a:cubicBezTo>
                <a:cubicBezTo>
                  <a:pt x="5715044" y="6004185"/>
                  <a:pt x="6182569" y="5912488"/>
                  <a:pt x="6228868" y="592936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63BAE3CB-440E-4F1B-9CAA-279176ED13F7}"/>
              </a:ext>
            </a:extLst>
          </p:cNvPr>
          <p:cNvSpPr/>
          <p:nvPr/>
        </p:nvSpPr>
        <p:spPr>
          <a:xfrm>
            <a:off x="7295949" y="5555381"/>
            <a:ext cx="505327" cy="105878"/>
          </a:xfrm>
          <a:custGeom>
            <a:avLst/>
            <a:gdLst>
              <a:gd name="connsiteX0" fmla="*/ 0 w 505327"/>
              <a:gd name="connsiteY0" fmla="*/ 0 h 105878"/>
              <a:gd name="connsiteX1" fmla="*/ 126733 w 505327"/>
              <a:gd name="connsiteY1" fmla="*/ 48126 h 105878"/>
              <a:gd name="connsiteX2" fmla="*/ 311217 w 505327"/>
              <a:gd name="connsiteY2" fmla="*/ 91440 h 105878"/>
              <a:gd name="connsiteX3" fmla="*/ 463617 w 505327"/>
              <a:gd name="connsiteY3" fmla="*/ 105878 h 105878"/>
              <a:gd name="connsiteX4" fmla="*/ 505327 w 505327"/>
              <a:gd name="connsiteY4" fmla="*/ 105878 h 10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27" h="105878">
                <a:moveTo>
                  <a:pt x="0" y="0"/>
                </a:moveTo>
                <a:lnTo>
                  <a:pt x="126733" y="48126"/>
                </a:lnTo>
                <a:lnTo>
                  <a:pt x="311217" y="91440"/>
                </a:lnTo>
                <a:lnTo>
                  <a:pt x="463617" y="105878"/>
                </a:lnTo>
                <a:lnTo>
                  <a:pt x="505327" y="105878"/>
                </a:ln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353108FA-7268-4B22-B11F-5159C0E77DD4}"/>
              </a:ext>
            </a:extLst>
          </p:cNvPr>
          <p:cNvGrpSpPr/>
          <p:nvPr/>
        </p:nvGrpSpPr>
        <p:grpSpPr>
          <a:xfrm>
            <a:off x="3424220" y="5260186"/>
            <a:ext cx="952563" cy="1384995"/>
            <a:chOff x="3424220" y="5260186"/>
            <a:chExt cx="952563" cy="1384995"/>
          </a:xfrm>
        </p:grpSpPr>
        <p:sp>
          <p:nvSpPr>
            <p:cNvPr id="19" name="Rectangle 18">
              <a:extLst>
                <a:ext uri="{FF2B5EF4-FFF2-40B4-BE49-F238E27FC236}">
                  <a16:creationId xmlns:a16="http://schemas.microsoft.com/office/drawing/2014/main" id="{D832529D-3AB5-43DA-86FE-7A810F59FF11}"/>
                </a:ext>
              </a:extLst>
            </p:cNvPr>
            <p:cNvSpPr/>
            <p:nvPr/>
          </p:nvSpPr>
          <p:spPr>
            <a:xfrm>
              <a:off x="3424220" y="5260186"/>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BA647E2-4F8E-4A54-8D31-8FFEED6B2C69}"/>
                </a:ext>
              </a:extLst>
            </p:cNvPr>
            <p:cNvSpPr/>
            <p:nvPr/>
          </p:nvSpPr>
          <p:spPr>
            <a:xfrm>
              <a:off x="3540455" y="5567364"/>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TextBox 20">
              <a:extLst>
                <a:ext uri="{FF2B5EF4-FFF2-40B4-BE49-F238E27FC236}">
                  <a16:creationId xmlns:a16="http://schemas.microsoft.com/office/drawing/2014/main" id="{5A918345-C060-4362-83C2-DC2D92D686A3}"/>
                </a:ext>
              </a:extLst>
            </p:cNvPr>
            <p:cNvSpPr txBox="1"/>
            <p:nvPr/>
          </p:nvSpPr>
          <p:spPr>
            <a:xfrm>
              <a:off x="3791366" y="5260186"/>
              <a:ext cx="585417" cy="1384995"/>
            </a:xfrm>
            <a:prstGeom prst="rect">
              <a:avLst/>
            </a:prstGeom>
            <a:noFill/>
          </p:spPr>
          <p:txBody>
            <a:bodyPr wrap="none" rtlCol="0">
              <a:spAutoFit/>
            </a:bodyPr>
            <a:lstStyle/>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22" name="Rectangle 21">
              <a:extLst>
                <a:ext uri="{FF2B5EF4-FFF2-40B4-BE49-F238E27FC236}">
                  <a16:creationId xmlns:a16="http://schemas.microsoft.com/office/drawing/2014/main" id="{123CC72F-7CB3-4509-B3B4-4558B64893A1}"/>
                </a:ext>
              </a:extLst>
            </p:cNvPr>
            <p:cNvSpPr/>
            <p:nvPr/>
          </p:nvSpPr>
          <p:spPr>
            <a:xfrm>
              <a:off x="3542498" y="5788537"/>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Rectangle 22">
              <a:extLst>
                <a:ext uri="{FF2B5EF4-FFF2-40B4-BE49-F238E27FC236}">
                  <a16:creationId xmlns:a16="http://schemas.microsoft.com/office/drawing/2014/main" id="{EA508A27-8C04-4D0E-A22C-EEF67BFB0F92}"/>
                </a:ext>
              </a:extLst>
            </p:cNvPr>
            <p:cNvSpPr/>
            <p:nvPr/>
          </p:nvSpPr>
          <p:spPr>
            <a:xfrm>
              <a:off x="3540455" y="6005814"/>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Rectangle 23">
              <a:extLst>
                <a:ext uri="{FF2B5EF4-FFF2-40B4-BE49-F238E27FC236}">
                  <a16:creationId xmlns:a16="http://schemas.microsoft.com/office/drawing/2014/main" id="{E65D14D4-B6DC-4EE2-8C9B-860986A64C7D}"/>
                </a:ext>
              </a:extLst>
            </p:cNvPr>
            <p:cNvSpPr/>
            <p:nvPr/>
          </p:nvSpPr>
          <p:spPr>
            <a:xfrm>
              <a:off x="3537103" y="6221774"/>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FAC49F8-369F-4EC9-8A07-616F2FCE3369}"/>
                </a:ext>
              </a:extLst>
            </p:cNvPr>
            <p:cNvSpPr/>
            <p:nvPr/>
          </p:nvSpPr>
          <p:spPr>
            <a:xfrm>
              <a:off x="3540455" y="6420365"/>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EF68C7D5-10C4-4FF8-9A5A-EC7B9478E440}"/>
                </a:ext>
              </a:extLst>
            </p:cNvPr>
            <p:cNvSpPr/>
            <p:nvPr/>
          </p:nvSpPr>
          <p:spPr>
            <a:xfrm>
              <a:off x="3537103" y="5351910"/>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2" name="Title 1">
            <a:extLst>
              <a:ext uri="{FF2B5EF4-FFF2-40B4-BE49-F238E27FC236}">
                <a16:creationId xmlns:a16="http://schemas.microsoft.com/office/drawing/2014/main" id="{A8A443BE-9B94-151E-B32D-DC5E5989FB8B}"/>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27" name="Group 26">
            <a:extLst>
              <a:ext uri="{FF2B5EF4-FFF2-40B4-BE49-F238E27FC236}">
                <a16:creationId xmlns:a16="http://schemas.microsoft.com/office/drawing/2014/main" id="{E4145E96-F86B-A531-7F2F-CC67C51E7067}"/>
              </a:ext>
            </a:extLst>
          </p:cNvPr>
          <p:cNvGrpSpPr>
            <a:grpSpLocks noChangeAspect="1"/>
          </p:cNvGrpSpPr>
          <p:nvPr/>
        </p:nvGrpSpPr>
        <p:grpSpPr>
          <a:xfrm>
            <a:off x="10868164" y="57850"/>
            <a:ext cx="1161774" cy="1376195"/>
            <a:chOff x="4310742" y="681037"/>
            <a:chExt cx="4325258" cy="5123543"/>
          </a:xfrm>
        </p:grpSpPr>
        <p:pic>
          <p:nvPicPr>
            <p:cNvPr id="28" name="Picture 27">
              <a:extLst>
                <a:ext uri="{FF2B5EF4-FFF2-40B4-BE49-F238E27FC236}">
                  <a16:creationId xmlns:a16="http://schemas.microsoft.com/office/drawing/2014/main" id="{1A25AF00-8791-F28D-AF23-88CE57F8DC58}"/>
                </a:ext>
              </a:extLst>
            </p:cNvPr>
            <p:cNvPicPr>
              <a:picLocks noChangeAspect="1"/>
            </p:cNvPicPr>
            <p:nvPr/>
          </p:nvPicPr>
          <p:blipFill rotWithShape="1">
            <a:blip r:embed="rId4">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29" name="Star: 5 Points 28">
              <a:extLst>
                <a:ext uri="{FF2B5EF4-FFF2-40B4-BE49-F238E27FC236}">
                  <a16:creationId xmlns:a16="http://schemas.microsoft.com/office/drawing/2014/main" id="{92651729-4A4B-37C9-6F35-8225529D6DF2}"/>
                </a:ext>
              </a:extLst>
            </p:cNvPr>
            <p:cNvSpPr/>
            <p:nvPr/>
          </p:nvSpPr>
          <p:spPr>
            <a:xfrm>
              <a:off x="6969383" y="3710249"/>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itle 1">
            <a:extLst>
              <a:ext uri="{FF2B5EF4-FFF2-40B4-BE49-F238E27FC236}">
                <a16:creationId xmlns:a16="http://schemas.microsoft.com/office/drawing/2014/main" id="{A416ED26-7863-ACD5-898A-99A67CCB08FF}"/>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Irwell</a:t>
            </a:r>
          </a:p>
        </p:txBody>
      </p:sp>
      <p:sp>
        <p:nvSpPr>
          <p:cNvPr id="31" name="TextBox 30">
            <a:extLst>
              <a:ext uri="{FF2B5EF4-FFF2-40B4-BE49-F238E27FC236}">
                <a16:creationId xmlns:a16="http://schemas.microsoft.com/office/drawing/2014/main" id="{96959DAD-DA82-25FA-6977-AAE6DED4BAEE}"/>
              </a:ext>
            </a:extLst>
          </p:cNvPr>
          <p:cNvSpPr txBox="1"/>
          <p:nvPr/>
        </p:nvSpPr>
        <p:spPr>
          <a:xfrm>
            <a:off x="3430586" y="4947347"/>
            <a:ext cx="652743" cy="369332"/>
          </a:xfrm>
          <a:prstGeom prst="rect">
            <a:avLst/>
          </a:prstGeom>
          <a:noFill/>
        </p:spPr>
        <p:txBody>
          <a:bodyPr wrap="none" rtlCol="0">
            <a:spAutoFit/>
          </a:bodyPr>
          <a:lstStyle/>
          <a:p>
            <a:r>
              <a:rPr lang="en-GB" dirty="0"/>
              <a:t>2023</a:t>
            </a:r>
          </a:p>
        </p:txBody>
      </p:sp>
      <p:graphicFrame>
        <p:nvGraphicFramePr>
          <p:cNvPr id="37" name="Chart 36">
            <a:extLst>
              <a:ext uri="{FF2B5EF4-FFF2-40B4-BE49-F238E27FC236}">
                <a16:creationId xmlns:a16="http://schemas.microsoft.com/office/drawing/2014/main" id="{62EE737C-49AB-8751-5953-4F7C9DB19E37}"/>
              </a:ext>
            </a:extLst>
          </p:cNvPr>
          <p:cNvGraphicFramePr>
            <a:graphicFrameLocks/>
          </p:cNvGraphicFramePr>
          <p:nvPr>
            <p:extLst>
              <p:ext uri="{D42A27DB-BD31-4B8C-83A1-F6EECF244321}">
                <p14:modId xmlns:p14="http://schemas.microsoft.com/office/powerpoint/2010/main" val="1520024386"/>
              </p:ext>
            </p:extLst>
          </p:nvPr>
        </p:nvGraphicFramePr>
        <p:xfrm>
          <a:off x="214295" y="2171553"/>
          <a:ext cx="3209925" cy="1746250"/>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37">
            <a:extLst>
              <a:ext uri="{FF2B5EF4-FFF2-40B4-BE49-F238E27FC236}">
                <a16:creationId xmlns:a16="http://schemas.microsoft.com/office/drawing/2014/main" id="{DA7DB435-3E46-7C80-E1FC-05306D168D8C}"/>
              </a:ext>
            </a:extLst>
          </p:cNvPr>
          <p:cNvSpPr txBox="1"/>
          <p:nvPr/>
        </p:nvSpPr>
        <p:spPr>
          <a:xfrm>
            <a:off x="4800600" y="6126718"/>
            <a:ext cx="2068387" cy="369332"/>
          </a:xfrm>
          <a:prstGeom prst="rect">
            <a:avLst/>
          </a:prstGeom>
          <a:noFill/>
        </p:spPr>
        <p:txBody>
          <a:bodyPr wrap="none" rtlCol="0">
            <a:spAutoFit/>
          </a:bodyPr>
          <a:lstStyle/>
          <a:p>
            <a:r>
              <a:rPr lang="en-GB" dirty="0" err="1"/>
              <a:t>Prestolee</a:t>
            </a:r>
            <a:r>
              <a:rPr lang="en-GB" dirty="0"/>
              <a:t> Mill Dam </a:t>
            </a:r>
          </a:p>
        </p:txBody>
      </p:sp>
    </p:spTree>
    <p:extLst>
      <p:ext uri="{BB962C8B-B14F-4D97-AF65-F5344CB8AC3E}">
        <p14:creationId xmlns:p14="http://schemas.microsoft.com/office/powerpoint/2010/main" val="1901827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34AB5-726C-423A-A362-D6E6E5E0E75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4518212" y="457200"/>
            <a:ext cx="6598023" cy="6107828"/>
          </a:xfrm>
          <a:prstGeom prst="rect">
            <a:avLst/>
          </a:prstGeom>
        </p:spPr>
      </p:pic>
      <p:sp>
        <p:nvSpPr>
          <p:cNvPr id="11" name="Freeform: Shape 10">
            <a:extLst>
              <a:ext uri="{FF2B5EF4-FFF2-40B4-BE49-F238E27FC236}">
                <a16:creationId xmlns:a16="http://schemas.microsoft.com/office/drawing/2014/main" id="{32EE1697-2247-49BC-8386-E1F2D84D6427}"/>
              </a:ext>
            </a:extLst>
          </p:cNvPr>
          <p:cNvSpPr/>
          <p:nvPr/>
        </p:nvSpPr>
        <p:spPr>
          <a:xfrm>
            <a:off x="7419198" y="5535456"/>
            <a:ext cx="390484" cy="260977"/>
          </a:xfrm>
          <a:custGeom>
            <a:avLst/>
            <a:gdLst>
              <a:gd name="connsiteX0" fmla="*/ 329655 w 390484"/>
              <a:gd name="connsiteY0" fmla="*/ 0 h 260977"/>
              <a:gd name="connsiteX1" fmla="*/ 0 w 390484"/>
              <a:gd name="connsiteY1" fmla="*/ 27471 h 260977"/>
              <a:gd name="connsiteX2" fmla="*/ 17660 w 390484"/>
              <a:gd name="connsiteY2" fmla="*/ 131469 h 260977"/>
              <a:gd name="connsiteX3" fmla="*/ 47094 w 390484"/>
              <a:gd name="connsiteY3" fmla="*/ 174638 h 260977"/>
              <a:gd name="connsiteX4" fmla="*/ 49056 w 390484"/>
              <a:gd name="connsiteY4" fmla="*/ 223694 h 260977"/>
              <a:gd name="connsiteX5" fmla="*/ 43169 w 390484"/>
              <a:gd name="connsiteY5" fmla="*/ 260977 h 260977"/>
              <a:gd name="connsiteX6" fmla="*/ 239393 w 390484"/>
              <a:gd name="connsiteY6" fmla="*/ 207996 h 260977"/>
              <a:gd name="connsiteX7" fmla="*/ 390484 w 390484"/>
              <a:gd name="connsiteY7" fmla="*/ 257052 h 260977"/>
              <a:gd name="connsiteX8" fmla="*/ 343391 w 390484"/>
              <a:gd name="connsiteY8" fmla="*/ 129507 h 260977"/>
              <a:gd name="connsiteX9" fmla="*/ 329655 w 390484"/>
              <a:gd name="connsiteY9" fmla="*/ 0 h 26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84" h="260977">
                <a:moveTo>
                  <a:pt x="329655" y="0"/>
                </a:moveTo>
                <a:lnTo>
                  <a:pt x="0" y="27471"/>
                </a:lnTo>
                <a:lnTo>
                  <a:pt x="17660" y="131469"/>
                </a:lnTo>
                <a:lnTo>
                  <a:pt x="47094" y="174638"/>
                </a:lnTo>
                <a:lnTo>
                  <a:pt x="49056" y="223694"/>
                </a:lnTo>
                <a:lnTo>
                  <a:pt x="43169" y="260977"/>
                </a:lnTo>
                <a:lnTo>
                  <a:pt x="239393" y="207996"/>
                </a:lnTo>
                <a:lnTo>
                  <a:pt x="390484" y="257052"/>
                </a:lnTo>
                <a:lnTo>
                  <a:pt x="343391" y="129507"/>
                </a:lnTo>
                <a:lnTo>
                  <a:pt x="329655"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C91EFC00-1508-4418-8370-D9ED83D9B14F}"/>
              </a:ext>
            </a:extLst>
          </p:cNvPr>
          <p:cNvSpPr/>
          <p:nvPr/>
        </p:nvSpPr>
        <p:spPr>
          <a:xfrm>
            <a:off x="5388015" y="3032567"/>
            <a:ext cx="515074" cy="630820"/>
          </a:xfrm>
          <a:custGeom>
            <a:avLst/>
            <a:gdLst>
              <a:gd name="connsiteX0" fmla="*/ 86810 w 515074"/>
              <a:gd name="connsiteY0" fmla="*/ 0 h 630820"/>
              <a:gd name="connsiteX1" fmla="*/ 92598 w 515074"/>
              <a:gd name="connsiteY1" fmla="*/ 162046 h 630820"/>
              <a:gd name="connsiteX2" fmla="*/ 98385 w 515074"/>
              <a:gd name="connsiteY2" fmla="*/ 185195 h 630820"/>
              <a:gd name="connsiteX3" fmla="*/ 81023 w 515074"/>
              <a:gd name="connsiteY3" fmla="*/ 185195 h 630820"/>
              <a:gd name="connsiteX4" fmla="*/ 34724 w 515074"/>
              <a:gd name="connsiteY4" fmla="*/ 150471 h 630820"/>
              <a:gd name="connsiteX5" fmla="*/ 0 w 515074"/>
              <a:gd name="connsiteY5" fmla="*/ 162046 h 630820"/>
              <a:gd name="connsiteX6" fmla="*/ 75236 w 515074"/>
              <a:gd name="connsiteY6" fmla="*/ 272005 h 630820"/>
              <a:gd name="connsiteX7" fmla="*/ 237281 w 515074"/>
              <a:gd name="connsiteY7" fmla="*/ 451413 h 630820"/>
              <a:gd name="connsiteX8" fmla="*/ 370390 w 515074"/>
              <a:gd name="connsiteY8" fmla="*/ 538223 h 630820"/>
              <a:gd name="connsiteX9" fmla="*/ 457200 w 515074"/>
              <a:gd name="connsiteY9" fmla="*/ 625033 h 630820"/>
              <a:gd name="connsiteX10" fmla="*/ 515074 w 515074"/>
              <a:gd name="connsiteY10" fmla="*/ 630820 h 630820"/>
              <a:gd name="connsiteX11" fmla="*/ 486137 w 515074"/>
              <a:gd name="connsiteY11" fmla="*/ 561372 h 630820"/>
              <a:gd name="connsiteX12" fmla="*/ 434051 w 515074"/>
              <a:gd name="connsiteY12" fmla="*/ 462987 h 630820"/>
              <a:gd name="connsiteX13" fmla="*/ 393539 w 515074"/>
              <a:gd name="connsiteY13" fmla="*/ 393539 h 630820"/>
              <a:gd name="connsiteX14" fmla="*/ 353028 w 515074"/>
              <a:gd name="connsiteY14" fmla="*/ 358815 h 630820"/>
              <a:gd name="connsiteX15" fmla="*/ 295155 w 515074"/>
              <a:gd name="connsiteY15" fmla="*/ 329879 h 630820"/>
              <a:gd name="connsiteX16" fmla="*/ 266218 w 515074"/>
              <a:gd name="connsiteY16" fmla="*/ 300942 h 630820"/>
              <a:gd name="connsiteX17" fmla="*/ 243069 w 515074"/>
              <a:gd name="connsiteY17" fmla="*/ 243068 h 630820"/>
              <a:gd name="connsiteX18" fmla="*/ 202557 w 515074"/>
              <a:gd name="connsiteY18" fmla="*/ 162046 h 630820"/>
              <a:gd name="connsiteX19" fmla="*/ 86810 w 515074"/>
              <a:gd name="connsiteY19" fmla="*/ 0 h 63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5074" h="630820">
                <a:moveTo>
                  <a:pt x="86810" y="0"/>
                </a:moveTo>
                <a:lnTo>
                  <a:pt x="92598" y="162046"/>
                </a:lnTo>
                <a:lnTo>
                  <a:pt x="98385" y="185195"/>
                </a:lnTo>
                <a:lnTo>
                  <a:pt x="81023" y="185195"/>
                </a:lnTo>
                <a:lnTo>
                  <a:pt x="34724" y="150471"/>
                </a:lnTo>
                <a:lnTo>
                  <a:pt x="0" y="162046"/>
                </a:lnTo>
                <a:lnTo>
                  <a:pt x="75236" y="272005"/>
                </a:lnTo>
                <a:lnTo>
                  <a:pt x="237281" y="451413"/>
                </a:lnTo>
                <a:lnTo>
                  <a:pt x="370390" y="538223"/>
                </a:lnTo>
                <a:lnTo>
                  <a:pt x="457200" y="625033"/>
                </a:lnTo>
                <a:lnTo>
                  <a:pt x="515074" y="630820"/>
                </a:lnTo>
                <a:lnTo>
                  <a:pt x="486137" y="561372"/>
                </a:lnTo>
                <a:lnTo>
                  <a:pt x="434051" y="462987"/>
                </a:lnTo>
                <a:lnTo>
                  <a:pt x="393539" y="393539"/>
                </a:lnTo>
                <a:lnTo>
                  <a:pt x="353028" y="358815"/>
                </a:lnTo>
                <a:lnTo>
                  <a:pt x="295155" y="329879"/>
                </a:lnTo>
                <a:lnTo>
                  <a:pt x="266218" y="300942"/>
                </a:lnTo>
                <a:lnTo>
                  <a:pt x="243069" y="243068"/>
                </a:lnTo>
                <a:lnTo>
                  <a:pt x="202557" y="162046"/>
                </a:lnTo>
                <a:lnTo>
                  <a:pt x="8681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96AAD662-3FFA-4D9A-A12C-F5929ECFB53A}"/>
              </a:ext>
            </a:extLst>
          </p:cNvPr>
          <p:cNvSpPr/>
          <p:nvPr/>
        </p:nvSpPr>
        <p:spPr>
          <a:xfrm>
            <a:off x="5967147" y="3671336"/>
            <a:ext cx="669121" cy="461124"/>
          </a:xfrm>
          <a:custGeom>
            <a:avLst/>
            <a:gdLst>
              <a:gd name="connsiteX0" fmla="*/ 0 w 669121"/>
              <a:gd name="connsiteY0" fmla="*/ 0 h 461124"/>
              <a:gd name="connsiteX1" fmla="*/ 39244 w 669121"/>
              <a:gd name="connsiteY1" fmla="*/ 127545 h 461124"/>
              <a:gd name="connsiteX2" fmla="*/ 98111 w 669121"/>
              <a:gd name="connsiteY2" fmla="*/ 229581 h 461124"/>
              <a:gd name="connsiteX3" fmla="*/ 188374 w 669121"/>
              <a:gd name="connsiteY3" fmla="*/ 262939 h 461124"/>
              <a:gd name="connsiteX4" fmla="*/ 343390 w 669121"/>
              <a:gd name="connsiteY4" fmla="*/ 313957 h 461124"/>
              <a:gd name="connsiteX5" fmla="*/ 408144 w 669121"/>
              <a:gd name="connsiteY5" fmla="*/ 359088 h 461124"/>
              <a:gd name="connsiteX6" fmla="*/ 559236 w 669121"/>
              <a:gd name="connsiteY6" fmla="*/ 431691 h 461124"/>
              <a:gd name="connsiteX7" fmla="*/ 625952 w 669121"/>
              <a:gd name="connsiteY7" fmla="*/ 461124 h 461124"/>
              <a:gd name="connsiteX8" fmla="*/ 669121 w 669121"/>
              <a:gd name="connsiteY8" fmla="*/ 461124 h 461124"/>
              <a:gd name="connsiteX9" fmla="*/ 557274 w 669121"/>
              <a:gd name="connsiteY9" fmla="*/ 374786 h 461124"/>
              <a:gd name="connsiteX10" fmla="*/ 402257 w 669121"/>
              <a:gd name="connsiteY10" fmla="*/ 243316 h 461124"/>
              <a:gd name="connsiteX11" fmla="*/ 262939 w 669121"/>
              <a:gd name="connsiteY11" fmla="*/ 151091 h 461124"/>
              <a:gd name="connsiteX12" fmla="*/ 139318 w 669121"/>
              <a:gd name="connsiteY12" fmla="*/ 74564 h 461124"/>
              <a:gd name="connsiteX13" fmla="*/ 0 w 669121"/>
              <a:gd name="connsiteY13" fmla="*/ 0 h 46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121" h="461124">
                <a:moveTo>
                  <a:pt x="0" y="0"/>
                </a:moveTo>
                <a:lnTo>
                  <a:pt x="39244" y="127545"/>
                </a:lnTo>
                <a:lnTo>
                  <a:pt x="98111" y="229581"/>
                </a:lnTo>
                <a:lnTo>
                  <a:pt x="188374" y="262939"/>
                </a:lnTo>
                <a:lnTo>
                  <a:pt x="343390" y="313957"/>
                </a:lnTo>
                <a:lnTo>
                  <a:pt x="408144" y="359088"/>
                </a:lnTo>
                <a:lnTo>
                  <a:pt x="559236" y="431691"/>
                </a:lnTo>
                <a:lnTo>
                  <a:pt x="625952" y="461124"/>
                </a:lnTo>
                <a:lnTo>
                  <a:pt x="669121" y="461124"/>
                </a:lnTo>
                <a:lnTo>
                  <a:pt x="557274" y="374786"/>
                </a:lnTo>
                <a:lnTo>
                  <a:pt x="402257" y="243316"/>
                </a:lnTo>
                <a:lnTo>
                  <a:pt x="262939" y="151091"/>
                </a:lnTo>
                <a:lnTo>
                  <a:pt x="139318" y="74564"/>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Freeform: Shape 9">
            <a:extLst>
              <a:ext uri="{FF2B5EF4-FFF2-40B4-BE49-F238E27FC236}">
                <a16:creationId xmlns:a16="http://schemas.microsoft.com/office/drawing/2014/main" id="{38395C6F-A37E-44CF-9DBF-D80DFEBF23EE}"/>
              </a:ext>
            </a:extLst>
          </p:cNvPr>
          <p:cNvSpPr/>
          <p:nvPr/>
        </p:nvSpPr>
        <p:spPr>
          <a:xfrm>
            <a:off x="7746891" y="5539380"/>
            <a:ext cx="963456" cy="543538"/>
          </a:xfrm>
          <a:custGeom>
            <a:avLst/>
            <a:gdLst>
              <a:gd name="connsiteX0" fmla="*/ 0 w 963456"/>
              <a:gd name="connsiteY0" fmla="*/ 0 h 543538"/>
              <a:gd name="connsiteX1" fmla="*/ 13736 w 963456"/>
              <a:gd name="connsiteY1" fmla="*/ 135394 h 543538"/>
              <a:gd name="connsiteX2" fmla="*/ 58867 w 963456"/>
              <a:gd name="connsiteY2" fmla="*/ 245279 h 543538"/>
              <a:gd name="connsiteX3" fmla="*/ 76527 w 963456"/>
              <a:gd name="connsiteY3" fmla="*/ 290411 h 543538"/>
              <a:gd name="connsiteX4" fmla="*/ 131470 w 963456"/>
              <a:gd name="connsiteY4" fmla="*/ 345353 h 543538"/>
              <a:gd name="connsiteX5" fmla="*/ 182488 w 963456"/>
              <a:gd name="connsiteY5" fmla="*/ 376749 h 543538"/>
              <a:gd name="connsiteX6" fmla="*/ 178563 w 963456"/>
              <a:gd name="connsiteY6" fmla="*/ 415993 h 543538"/>
              <a:gd name="connsiteX7" fmla="*/ 259015 w 963456"/>
              <a:gd name="connsiteY7" fmla="*/ 449351 h 543538"/>
              <a:gd name="connsiteX8" fmla="*/ 327693 w 963456"/>
              <a:gd name="connsiteY8" fmla="*/ 484672 h 543538"/>
              <a:gd name="connsiteX9" fmla="*/ 437578 w 963456"/>
              <a:gd name="connsiteY9" fmla="*/ 498407 h 543538"/>
              <a:gd name="connsiteX10" fmla="*/ 521954 w 963456"/>
              <a:gd name="connsiteY10" fmla="*/ 531765 h 543538"/>
              <a:gd name="connsiteX11" fmla="*/ 643612 w 963456"/>
              <a:gd name="connsiteY11" fmla="*/ 543538 h 543538"/>
              <a:gd name="connsiteX12" fmla="*/ 690706 w 963456"/>
              <a:gd name="connsiteY12" fmla="*/ 533727 h 543538"/>
              <a:gd name="connsiteX13" fmla="*/ 779006 w 963456"/>
              <a:gd name="connsiteY13" fmla="*/ 514105 h 543538"/>
              <a:gd name="connsiteX14" fmla="*/ 855533 w 963456"/>
              <a:gd name="connsiteY14" fmla="*/ 510181 h 543538"/>
              <a:gd name="connsiteX15" fmla="*/ 963456 w 963456"/>
              <a:gd name="connsiteY15" fmla="*/ 490558 h 543538"/>
              <a:gd name="connsiteX16" fmla="*/ 861420 w 963456"/>
              <a:gd name="connsiteY16" fmla="*/ 480747 h 543538"/>
              <a:gd name="connsiteX17" fmla="*/ 572972 w 963456"/>
              <a:gd name="connsiteY17" fmla="*/ 421880 h 543538"/>
              <a:gd name="connsiteX18" fmla="*/ 219770 w 963456"/>
              <a:gd name="connsiteY18" fmla="*/ 337504 h 543538"/>
              <a:gd name="connsiteX19" fmla="*/ 145205 w 963456"/>
              <a:gd name="connsiteY19" fmla="*/ 300222 h 543538"/>
              <a:gd name="connsiteX20" fmla="*/ 94187 w 963456"/>
              <a:gd name="connsiteY20" fmla="*/ 235468 h 543538"/>
              <a:gd name="connsiteX21" fmla="*/ 62791 w 963456"/>
              <a:gd name="connsiteY21" fmla="*/ 131470 h 543538"/>
              <a:gd name="connsiteX22" fmla="*/ 37282 w 963456"/>
              <a:gd name="connsiteY22" fmla="*/ 54943 h 543538"/>
              <a:gd name="connsiteX23" fmla="*/ 0 w 963456"/>
              <a:gd name="connsiteY23" fmla="*/ 0 h 543538"/>
              <a:gd name="connsiteX0" fmla="*/ 0 w 963456"/>
              <a:gd name="connsiteY0" fmla="*/ 0 h 543538"/>
              <a:gd name="connsiteX1" fmla="*/ 13736 w 963456"/>
              <a:gd name="connsiteY1" fmla="*/ 135394 h 543538"/>
              <a:gd name="connsiteX2" fmla="*/ 58867 w 963456"/>
              <a:gd name="connsiteY2" fmla="*/ 245279 h 543538"/>
              <a:gd name="connsiteX3" fmla="*/ 76527 w 963456"/>
              <a:gd name="connsiteY3" fmla="*/ 290411 h 543538"/>
              <a:gd name="connsiteX4" fmla="*/ 131470 w 963456"/>
              <a:gd name="connsiteY4" fmla="*/ 345353 h 543538"/>
              <a:gd name="connsiteX5" fmla="*/ 158942 w 963456"/>
              <a:gd name="connsiteY5" fmla="*/ 370863 h 543538"/>
              <a:gd name="connsiteX6" fmla="*/ 178563 w 963456"/>
              <a:gd name="connsiteY6" fmla="*/ 415993 h 543538"/>
              <a:gd name="connsiteX7" fmla="*/ 259015 w 963456"/>
              <a:gd name="connsiteY7" fmla="*/ 449351 h 543538"/>
              <a:gd name="connsiteX8" fmla="*/ 327693 w 963456"/>
              <a:gd name="connsiteY8" fmla="*/ 484672 h 543538"/>
              <a:gd name="connsiteX9" fmla="*/ 437578 w 963456"/>
              <a:gd name="connsiteY9" fmla="*/ 498407 h 543538"/>
              <a:gd name="connsiteX10" fmla="*/ 521954 w 963456"/>
              <a:gd name="connsiteY10" fmla="*/ 531765 h 543538"/>
              <a:gd name="connsiteX11" fmla="*/ 643612 w 963456"/>
              <a:gd name="connsiteY11" fmla="*/ 543538 h 543538"/>
              <a:gd name="connsiteX12" fmla="*/ 690706 w 963456"/>
              <a:gd name="connsiteY12" fmla="*/ 533727 h 543538"/>
              <a:gd name="connsiteX13" fmla="*/ 779006 w 963456"/>
              <a:gd name="connsiteY13" fmla="*/ 514105 h 543538"/>
              <a:gd name="connsiteX14" fmla="*/ 855533 w 963456"/>
              <a:gd name="connsiteY14" fmla="*/ 510181 h 543538"/>
              <a:gd name="connsiteX15" fmla="*/ 963456 w 963456"/>
              <a:gd name="connsiteY15" fmla="*/ 490558 h 543538"/>
              <a:gd name="connsiteX16" fmla="*/ 861420 w 963456"/>
              <a:gd name="connsiteY16" fmla="*/ 480747 h 543538"/>
              <a:gd name="connsiteX17" fmla="*/ 572972 w 963456"/>
              <a:gd name="connsiteY17" fmla="*/ 421880 h 543538"/>
              <a:gd name="connsiteX18" fmla="*/ 219770 w 963456"/>
              <a:gd name="connsiteY18" fmla="*/ 337504 h 543538"/>
              <a:gd name="connsiteX19" fmla="*/ 145205 w 963456"/>
              <a:gd name="connsiteY19" fmla="*/ 300222 h 543538"/>
              <a:gd name="connsiteX20" fmla="*/ 94187 w 963456"/>
              <a:gd name="connsiteY20" fmla="*/ 235468 h 543538"/>
              <a:gd name="connsiteX21" fmla="*/ 62791 w 963456"/>
              <a:gd name="connsiteY21" fmla="*/ 131470 h 543538"/>
              <a:gd name="connsiteX22" fmla="*/ 37282 w 963456"/>
              <a:gd name="connsiteY22" fmla="*/ 54943 h 543538"/>
              <a:gd name="connsiteX23" fmla="*/ 0 w 963456"/>
              <a:gd name="connsiteY23" fmla="*/ 0 h 54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63456" h="543538">
                <a:moveTo>
                  <a:pt x="0" y="0"/>
                </a:moveTo>
                <a:lnTo>
                  <a:pt x="13736" y="135394"/>
                </a:lnTo>
                <a:lnTo>
                  <a:pt x="58867" y="245279"/>
                </a:lnTo>
                <a:lnTo>
                  <a:pt x="76527" y="290411"/>
                </a:lnTo>
                <a:lnTo>
                  <a:pt x="131470" y="345353"/>
                </a:lnTo>
                <a:lnTo>
                  <a:pt x="158942" y="370863"/>
                </a:lnTo>
                <a:lnTo>
                  <a:pt x="178563" y="415993"/>
                </a:lnTo>
                <a:lnTo>
                  <a:pt x="259015" y="449351"/>
                </a:lnTo>
                <a:lnTo>
                  <a:pt x="327693" y="484672"/>
                </a:lnTo>
                <a:lnTo>
                  <a:pt x="437578" y="498407"/>
                </a:lnTo>
                <a:lnTo>
                  <a:pt x="521954" y="531765"/>
                </a:lnTo>
                <a:lnTo>
                  <a:pt x="643612" y="543538"/>
                </a:lnTo>
                <a:lnTo>
                  <a:pt x="690706" y="533727"/>
                </a:lnTo>
                <a:lnTo>
                  <a:pt x="779006" y="514105"/>
                </a:lnTo>
                <a:lnTo>
                  <a:pt x="855533" y="510181"/>
                </a:lnTo>
                <a:lnTo>
                  <a:pt x="963456" y="490558"/>
                </a:lnTo>
                <a:lnTo>
                  <a:pt x="861420" y="480747"/>
                </a:lnTo>
                <a:lnTo>
                  <a:pt x="572972" y="421880"/>
                </a:lnTo>
                <a:lnTo>
                  <a:pt x="219770" y="337504"/>
                </a:lnTo>
                <a:lnTo>
                  <a:pt x="145205" y="300222"/>
                </a:lnTo>
                <a:lnTo>
                  <a:pt x="94187" y="235468"/>
                </a:lnTo>
                <a:lnTo>
                  <a:pt x="62791" y="131470"/>
                </a:lnTo>
                <a:lnTo>
                  <a:pt x="37282" y="54943"/>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B93BEEAC-B750-4255-8F75-440F25336FF7}"/>
              </a:ext>
            </a:extLst>
          </p:cNvPr>
          <p:cNvSpPr/>
          <p:nvPr/>
        </p:nvSpPr>
        <p:spPr>
          <a:xfrm>
            <a:off x="4942862" y="2321320"/>
            <a:ext cx="184450" cy="443465"/>
          </a:xfrm>
          <a:custGeom>
            <a:avLst/>
            <a:gdLst>
              <a:gd name="connsiteX0" fmla="*/ 0 w 184450"/>
              <a:gd name="connsiteY0" fmla="*/ 0 h 443465"/>
              <a:gd name="connsiteX1" fmla="*/ 96149 w 184450"/>
              <a:gd name="connsiteY1" fmla="*/ 151092 h 443465"/>
              <a:gd name="connsiteX2" fmla="*/ 156978 w 184450"/>
              <a:gd name="connsiteY2" fmla="*/ 186412 h 443465"/>
              <a:gd name="connsiteX3" fmla="*/ 184450 w 184450"/>
              <a:gd name="connsiteY3" fmla="*/ 209959 h 443465"/>
              <a:gd name="connsiteX4" fmla="*/ 153054 w 184450"/>
              <a:gd name="connsiteY4" fmla="*/ 268826 h 443465"/>
              <a:gd name="connsiteX5" fmla="*/ 98111 w 184450"/>
              <a:gd name="connsiteY5" fmla="*/ 376749 h 443465"/>
              <a:gd name="connsiteX6" fmla="*/ 82414 w 184450"/>
              <a:gd name="connsiteY6" fmla="*/ 443465 h 443465"/>
              <a:gd name="connsiteX7" fmla="*/ 70640 w 184450"/>
              <a:gd name="connsiteY7" fmla="*/ 327693 h 443465"/>
              <a:gd name="connsiteX8" fmla="*/ 49056 w 184450"/>
              <a:gd name="connsiteY8" fmla="*/ 202110 h 443465"/>
              <a:gd name="connsiteX9" fmla="*/ 0 w 184450"/>
              <a:gd name="connsiteY9" fmla="*/ 0 h 44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450" h="443465">
                <a:moveTo>
                  <a:pt x="0" y="0"/>
                </a:moveTo>
                <a:lnTo>
                  <a:pt x="96149" y="151092"/>
                </a:lnTo>
                <a:lnTo>
                  <a:pt x="156978" y="186412"/>
                </a:lnTo>
                <a:lnTo>
                  <a:pt x="184450" y="209959"/>
                </a:lnTo>
                <a:lnTo>
                  <a:pt x="153054" y="268826"/>
                </a:lnTo>
                <a:lnTo>
                  <a:pt x="98111" y="376749"/>
                </a:lnTo>
                <a:lnTo>
                  <a:pt x="82414" y="443465"/>
                </a:lnTo>
                <a:lnTo>
                  <a:pt x="70640" y="327693"/>
                </a:lnTo>
                <a:lnTo>
                  <a:pt x="49056" y="202110"/>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Freeform: Shape 13">
            <a:extLst>
              <a:ext uri="{FF2B5EF4-FFF2-40B4-BE49-F238E27FC236}">
                <a16:creationId xmlns:a16="http://schemas.microsoft.com/office/drawing/2014/main" id="{63A67702-0F7F-4FFA-8E3D-E250805FE34E}"/>
              </a:ext>
            </a:extLst>
          </p:cNvPr>
          <p:cNvSpPr/>
          <p:nvPr/>
        </p:nvSpPr>
        <p:spPr>
          <a:xfrm>
            <a:off x="5019389" y="1738537"/>
            <a:ext cx="107923" cy="533727"/>
          </a:xfrm>
          <a:custGeom>
            <a:avLst/>
            <a:gdLst>
              <a:gd name="connsiteX0" fmla="*/ 72602 w 107923"/>
              <a:gd name="connsiteY0" fmla="*/ 533727 h 533727"/>
              <a:gd name="connsiteX1" fmla="*/ 27471 w 107923"/>
              <a:gd name="connsiteY1" fmla="*/ 449351 h 533727"/>
              <a:gd name="connsiteX2" fmla="*/ 1962 w 107923"/>
              <a:gd name="connsiteY2" fmla="*/ 398333 h 533727"/>
              <a:gd name="connsiteX3" fmla="*/ 0 w 107923"/>
              <a:gd name="connsiteY3" fmla="*/ 315920 h 533727"/>
              <a:gd name="connsiteX4" fmla="*/ 15698 w 107923"/>
              <a:gd name="connsiteY4" fmla="*/ 280599 h 533727"/>
              <a:gd name="connsiteX5" fmla="*/ 41207 w 107923"/>
              <a:gd name="connsiteY5" fmla="*/ 149130 h 533727"/>
              <a:gd name="connsiteX6" fmla="*/ 60829 w 107923"/>
              <a:gd name="connsiteY6" fmla="*/ 98112 h 533727"/>
              <a:gd name="connsiteX7" fmla="*/ 107923 w 107923"/>
              <a:gd name="connsiteY7" fmla="*/ 0 h 533727"/>
              <a:gd name="connsiteX8" fmla="*/ 107923 w 107923"/>
              <a:gd name="connsiteY8" fmla="*/ 86339 h 533727"/>
              <a:gd name="connsiteX9" fmla="*/ 96149 w 107923"/>
              <a:gd name="connsiteY9" fmla="*/ 198186 h 533727"/>
              <a:gd name="connsiteX10" fmla="*/ 80451 w 107923"/>
              <a:gd name="connsiteY10" fmla="*/ 331618 h 533727"/>
              <a:gd name="connsiteX11" fmla="*/ 72602 w 107923"/>
              <a:gd name="connsiteY11" fmla="*/ 533727 h 53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923" h="533727">
                <a:moveTo>
                  <a:pt x="72602" y="533727"/>
                </a:moveTo>
                <a:lnTo>
                  <a:pt x="27471" y="449351"/>
                </a:lnTo>
                <a:lnTo>
                  <a:pt x="1962" y="398333"/>
                </a:lnTo>
                <a:lnTo>
                  <a:pt x="0" y="315920"/>
                </a:lnTo>
                <a:lnTo>
                  <a:pt x="15698" y="280599"/>
                </a:lnTo>
                <a:lnTo>
                  <a:pt x="41207" y="149130"/>
                </a:lnTo>
                <a:lnTo>
                  <a:pt x="60829" y="98112"/>
                </a:lnTo>
                <a:lnTo>
                  <a:pt x="107923" y="0"/>
                </a:lnTo>
                <a:lnTo>
                  <a:pt x="107923" y="86339"/>
                </a:lnTo>
                <a:lnTo>
                  <a:pt x="96149" y="198186"/>
                </a:lnTo>
                <a:lnTo>
                  <a:pt x="80451" y="331618"/>
                </a:lnTo>
                <a:lnTo>
                  <a:pt x="72602" y="533727"/>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Freeform: Shape 3">
            <a:extLst>
              <a:ext uri="{FF2B5EF4-FFF2-40B4-BE49-F238E27FC236}">
                <a16:creationId xmlns:a16="http://schemas.microsoft.com/office/drawing/2014/main" id="{371E860C-2DC9-46E0-B129-984B73966248}"/>
              </a:ext>
            </a:extLst>
          </p:cNvPr>
          <p:cNvSpPr/>
          <p:nvPr/>
        </p:nvSpPr>
        <p:spPr>
          <a:xfrm>
            <a:off x="5101519" y="451413"/>
            <a:ext cx="3290127" cy="1965126"/>
          </a:xfrm>
          <a:custGeom>
            <a:avLst/>
            <a:gdLst>
              <a:gd name="connsiteX0" fmla="*/ 3290127 w 3290127"/>
              <a:gd name="connsiteY0" fmla="*/ 0 h 1965126"/>
              <a:gd name="connsiteX1" fmla="*/ 3064420 w 3290127"/>
              <a:gd name="connsiteY1" fmla="*/ 208344 h 1965126"/>
              <a:gd name="connsiteX2" fmla="*/ 2832927 w 3290127"/>
              <a:gd name="connsiteY2" fmla="*/ 445625 h 1965126"/>
              <a:gd name="connsiteX3" fmla="*/ 2636157 w 3290127"/>
              <a:gd name="connsiteY3" fmla="*/ 578734 h 1965126"/>
              <a:gd name="connsiteX4" fmla="*/ 2404663 w 3290127"/>
              <a:gd name="connsiteY4" fmla="*/ 804440 h 1965126"/>
              <a:gd name="connsiteX5" fmla="*/ 2202106 w 3290127"/>
              <a:gd name="connsiteY5" fmla="*/ 931762 h 1965126"/>
              <a:gd name="connsiteX6" fmla="*/ 1953251 w 3290127"/>
              <a:gd name="connsiteY6" fmla="*/ 1030146 h 1965126"/>
              <a:gd name="connsiteX7" fmla="*/ 1663884 w 3290127"/>
              <a:gd name="connsiteY7" fmla="*/ 1163255 h 1965126"/>
              <a:gd name="connsiteX8" fmla="*/ 1339792 w 3290127"/>
              <a:gd name="connsiteY8" fmla="*/ 1279002 h 1965126"/>
              <a:gd name="connsiteX9" fmla="*/ 1125661 w 3290127"/>
              <a:gd name="connsiteY9" fmla="*/ 1377387 h 1965126"/>
              <a:gd name="connsiteX10" fmla="*/ 818932 w 3290127"/>
              <a:gd name="connsiteY10" fmla="*/ 1556795 h 1965126"/>
              <a:gd name="connsiteX11" fmla="*/ 558501 w 3290127"/>
              <a:gd name="connsiteY11" fmla="*/ 1666754 h 1965126"/>
              <a:gd name="connsiteX12" fmla="*/ 309646 w 3290127"/>
              <a:gd name="connsiteY12" fmla="*/ 1799863 h 1965126"/>
              <a:gd name="connsiteX13" fmla="*/ 228623 w 3290127"/>
              <a:gd name="connsiteY13" fmla="*/ 1869311 h 1965126"/>
              <a:gd name="connsiteX14" fmla="*/ 78152 w 3290127"/>
              <a:gd name="connsiteY14" fmla="*/ 1938759 h 1965126"/>
              <a:gd name="connsiteX15" fmla="*/ 8704 w 3290127"/>
              <a:gd name="connsiteY15" fmla="*/ 1938759 h 1965126"/>
              <a:gd name="connsiteX16" fmla="*/ 2916 w 3290127"/>
              <a:gd name="connsiteY16" fmla="*/ 1620455 h 1965126"/>
              <a:gd name="connsiteX17" fmla="*/ 26066 w 3290127"/>
              <a:gd name="connsiteY17" fmla="*/ 1377387 h 1965126"/>
              <a:gd name="connsiteX18" fmla="*/ 37640 w 3290127"/>
              <a:gd name="connsiteY18" fmla="*/ 1197979 h 1965126"/>
              <a:gd name="connsiteX19" fmla="*/ 153387 w 3290127"/>
              <a:gd name="connsiteY19" fmla="*/ 960698 h 1965126"/>
              <a:gd name="connsiteX20" fmla="*/ 327008 w 3290127"/>
              <a:gd name="connsiteY20" fmla="*/ 625033 h 1965126"/>
              <a:gd name="connsiteX21" fmla="*/ 396456 w 3290127"/>
              <a:gd name="connsiteY21" fmla="*/ 416688 h 1965126"/>
              <a:gd name="connsiteX22" fmla="*/ 558501 w 3290127"/>
              <a:gd name="connsiteY22" fmla="*/ 167833 h 1965126"/>
              <a:gd name="connsiteX23" fmla="*/ 703185 w 3290127"/>
              <a:gd name="connsiteY23" fmla="*/ 11574 h 196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127" h="1965126">
                <a:moveTo>
                  <a:pt x="3290127" y="0"/>
                </a:moveTo>
                <a:cubicBezTo>
                  <a:pt x="3215373" y="67036"/>
                  <a:pt x="3140620" y="134073"/>
                  <a:pt x="3064420" y="208344"/>
                </a:cubicBezTo>
                <a:cubicBezTo>
                  <a:pt x="2988220" y="282615"/>
                  <a:pt x="2904304" y="383893"/>
                  <a:pt x="2832927" y="445625"/>
                </a:cubicBezTo>
                <a:cubicBezTo>
                  <a:pt x="2761550" y="507357"/>
                  <a:pt x="2707534" y="518932"/>
                  <a:pt x="2636157" y="578734"/>
                </a:cubicBezTo>
                <a:cubicBezTo>
                  <a:pt x="2564780" y="638536"/>
                  <a:pt x="2477005" y="745602"/>
                  <a:pt x="2404663" y="804440"/>
                </a:cubicBezTo>
                <a:cubicBezTo>
                  <a:pt x="2332321" y="863278"/>
                  <a:pt x="2277341" y="894144"/>
                  <a:pt x="2202106" y="931762"/>
                </a:cubicBezTo>
                <a:cubicBezTo>
                  <a:pt x="2126871" y="969380"/>
                  <a:pt x="2042955" y="991564"/>
                  <a:pt x="1953251" y="1030146"/>
                </a:cubicBezTo>
                <a:cubicBezTo>
                  <a:pt x="1863547" y="1068728"/>
                  <a:pt x="1766127" y="1121779"/>
                  <a:pt x="1663884" y="1163255"/>
                </a:cubicBezTo>
                <a:cubicBezTo>
                  <a:pt x="1561641" y="1204731"/>
                  <a:pt x="1429496" y="1243313"/>
                  <a:pt x="1339792" y="1279002"/>
                </a:cubicBezTo>
                <a:cubicBezTo>
                  <a:pt x="1250088" y="1314691"/>
                  <a:pt x="1212471" y="1331088"/>
                  <a:pt x="1125661" y="1377387"/>
                </a:cubicBezTo>
                <a:cubicBezTo>
                  <a:pt x="1038851" y="1423686"/>
                  <a:pt x="913459" y="1508567"/>
                  <a:pt x="818932" y="1556795"/>
                </a:cubicBezTo>
                <a:cubicBezTo>
                  <a:pt x="724405" y="1605023"/>
                  <a:pt x="643382" y="1626243"/>
                  <a:pt x="558501" y="1666754"/>
                </a:cubicBezTo>
                <a:cubicBezTo>
                  <a:pt x="473620" y="1707265"/>
                  <a:pt x="364626" y="1766104"/>
                  <a:pt x="309646" y="1799863"/>
                </a:cubicBezTo>
                <a:cubicBezTo>
                  <a:pt x="254666" y="1833623"/>
                  <a:pt x="267205" y="1846162"/>
                  <a:pt x="228623" y="1869311"/>
                </a:cubicBezTo>
                <a:cubicBezTo>
                  <a:pt x="190041" y="1892460"/>
                  <a:pt x="114805" y="1927184"/>
                  <a:pt x="78152" y="1938759"/>
                </a:cubicBezTo>
                <a:cubicBezTo>
                  <a:pt x="41499" y="1950334"/>
                  <a:pt x="21243" y="1991810"/>
                  <a:pt x="8704" y="1938759"/>
                </a:cubicBezTo>
                <a:cubicBezTo>
                  <a:pt x="-3835" y="1885708"/>
                  <a:pt x="22" y="1714017"/>
                  <a:pt x="2916" y="1620455"/>
                </a:cubicBezTo>
                <a:cubicBezTo>
                  <a:pt x="5810" y="1526893"/>
                  <a:pt x="20279" y="1447800"/>
                  <a:pt x="26066" y="1377387"/>
                </a:cubicBezTo>
                <a:cubicBezTo>
                  <a:pt x="31853" y="1306974"/>
                  <a:pt x="16420" y="1267427"/>
                  <a:pt x="37640" y="1197979"/>
                </a:cubicBezTo>
                <a:cubicBezTo>
                  <a:pt x="58860" y="1128531"/>
                  <a:pt x="105159" y="1056189"/>
                  <a:pt x="153387" y="960698"/>
                </a:cubicBezTo>
                <a:cubicBezTo>
                  <a:pt x="201615" y="865207"/>
                  <a:pt x="286496" y="715701"/>
                  <a:pt x="327008" y="625033"/>
                </a:cubicBezTo>
                <a:cubicBezTo>
                  <a:pt x="367519" y="534365"/>
                  <a:pt x="357874" y="492888"/>
                  <a:pt x="396456" y="416688"/>
                </a:cubicBezTo>
                <a:cubicBezTo>
                  <a:pt x="435038" y="340488"/>
                  <a:pt x="507379" y="235352"/>
                  <a:pt x="558501" y="167833"/>
                </a:cubicBezTo>
                <a:cubicBezTo>
                  <a:pt x="609622" y="100314"/>
                  <a:pt x="656403" y="55944"/>
                  <a:pt x="703185" y="1157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868EAD2-5150-409D-A831-A9B9E7AB6B58}"/>
              </a:ext>
            </a:extLst>
          </p:cNvPr>
          <p:cNvSpPr/>
          <p:nvPr/>
        </p:nvSpPr>
        <p:spPr>
          <a:xfrm>
            <a:off x="7095214" y="4789336"/>
            <a:ext cx="283596" cy="482379"/>
          </a:xfrm>
          <a:custGeom>
            <a:avLst/>
            <a:gdLst>
              <a:gd name="connsiteX0" fmla="*/ 7951 w 283596"/>
              <a:gd name="connsiteY0" fmla="*/ 0 h 482379"/>
              <a:gd name="connsiteX1" fmla="*/ 106017 w 283596"/>
              <a:gd name="connsiteY1" fmla="*/ 29154 h 482379"/>
              <a:gd name="connsiteX2" fmla="*/ 196132 w 283596"/>
              <a:gd name="connsiteY2" fmla="*/ 66261 h 482379"/>
              <a:gd name="connsiteX3" fmla="*/ 283596 w 283596"/>
              <a:gd name="connsiteY3" fmla="*/ 129871 h 482379"/>
              <a:gd name="connsiteX4" fmla="*/ 180229 w 283596"/>
              <a:gd name="connsiteY4" fmla="*/ 265043 h 482379"/>
              <a:gd name="connsiteX5" fmla="*/ 151075 w 283596"/>
              <a:gd name="connsiteY5" fmla="*/ 381662 h 482379"/>
              <a:gd name="connsiteX6" fmla="*/ 169628 w 283596"/>
              <a:gd name="connsiteY6" fmla="*/ 482379 h 482379"/>
              <a:gd name="connsiteX7" fmla="*/ 0 w 283596"/>
              <a:gd name="connsiteY7" fmla="*/ 251791 h 482379"/>
              <a:gd name="connsiteX8" fmla="*/ 39756 w 283596"/>
              <a:gd name="connsiteY8" fmla="*/ 140473 h 482379"/>
              <a:gd name="connsiteX9" fmla="*/ 7951 w 283596"/>
              <a:gd name="connsiteY9" fmla="*/ 0 h 48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596" h="482379">
                <a:moveTo>
                  <a:pt x="7951" y="0"/>
                </a:moveTo>
                <a:lnTo>
                  <a:pt x="106017" y="29154"/>
                </a:lnTo>
                <a:lnTo>
                  <a:pt x="196132" y="66261"/>
                </a:lnTo>
                <a:lnTo>
                  <a:pt x="283596" y="129871"/>
                </a:lnTo>
                <a:lnTo>
                  <a:pt x="180229" y="265043"/>
                </a:lnTo>
                <a:lnTo>
                  <a:pt x="151075" y="381662"/>
                </a:lnTo>
                <a:lnTo>
                  <a:pt x="169628" y="482379"/>
                </a:lnTo>
                <a:lnTo>
                  <a:pt x="0" y="251791"/>
                </a:lnTo>
                <a:lnTo>
                  <a:pt x="39756" y="140473"/>
                </a:lnTo>
                <a:lnTo>
                  <a:pt x="7951"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Freeform: Shape 5">
            <a:extLst>
              <a:ext uri="{FF2B5EF4-FFF2-40B4-BE49-F238E27FC236}">
                <a16:creationId xmlns:a16="http://schemas.microsoft.com/office/drawing/2014/main" id="{E96B368D-5412-4764-82E9-2BC3CAAE281A}"/>
              </a:ext>
            </a:extLst>
          </p:cNvPr>
          <p:cNvSpPr/>
          <p:nvPr/>
        </p:nvSpPr>
        <p:spPr>
          <a:xfrm>
            <a:off x="5330772" y="439838"/>
            <a:ext cx="5773002" cy="5792051"/>
          </a:xfrm>
          <a:custGeom>
            <a:avLst/>
            <a:gdLst>
              <a:gd name="connsiteX0" fmla="*/ 3460855 w 5683195"/>
              <a:gd name="connsiteY0" fmla="*/ 0 h 5792051"/>
              <a:gd name="connsiteX1" fmla="*/ 3258299 w 5683195"/>
              <a:gd name="connsiteY1" fmla="*/ 179408 h 5792051"/>
              <a:gd name="connsiteX2" fmla="*/ 3026805 w 5683195"/>
              <a:gd name="connsiteY2" fmla="*/ 364603 h 5792051"/>
              <a:gd name="connsiteX3" fmla="*/ 2801099 w 5683195"/>
              <a:gd name="connsiteY3" fmla="*/ 578734 h 5792051"/>
              <a:gd name="connsiteX4" fmla="*/ 2639053 w 5683195"/>
              <a:gd name="connsiteY4" fmla="*/ 792866 h 5792051"/>
              <a:gd name="connsiteX5" fmla="*/ 2511731 w 5683195"/>
              <a:gd name="connsiteY5" fmla="*/ 879676 h 5792051"/>
              <a:gd name="connsiteX6" fmla="*/ 2262876 w 5683195"/>
              <a:gd name="connsiteY6" fmla="*/ 1030147 h 5792051"/>
              <a:gd name="connsiteX7" fmla="*/ 1811463 w 5683195"/>
              <a:gd name="connsiteY7" fmla="*/ 1215342 h 5792051"/>
              <a:gd name="connsiteX8" fmla="*/ 1319539 w 5683195"/>
              <a:gd name="connsiteY8" fmla="*/ 1446835 h 5792051"/>
              <a:gd name="connsiteX9" fmla="*/ 1012810 w 5683195"/>
              <a:gd name="connsiteY9" fmla="*/ 1632030 h 5792051"/>
              <a:gd name="connsiteX10" fmla="*/ 665569 w 5683195"/>
              <a:gd name="connsiteY10" fmla="*/ 1776714 h 5792051"/>
              <a:gd name="connsiteX11" fmla="*/ 329904 w 5683195"/>
              <a:gd name="connsiteY11" fmla="*/ 1973484 h 5792051"/>
              <a:gd name="connsiteX12" fmla="*/ 138921 w 5683195"/>
              <a:gd name="connsiteY12" fmla="*/ 2118167 h 5792051"/>
              <a:gd name="connsiteX13" fmla="*/ 17387 w 5683195"/>
              <a:gd name="connsiteY13" fmla="*/ 2268638 h 5792051"/>
              <a:gd name="connsiteX14" fmla="*/ 23174 w 5683195"/>
              <a:gd name="connsiteY14" fmla="*/ 2511706 h 5792051"/>
              <a:gd name="connsiteX15" fmla="*/ 225731 w 5683195"/>
              <a:gd name="connsiteY15" fmla="*/ 2754775 h 5792051"/>
              <a:gd name="connsiteX16" fmla="*/ 364628 w 5683195"/>
              <a:gd name="connsiteY16" fmla="*/ 2911033 h 5792051"/>
              <a:gd name="connsiteX17" fmla="*/ 526673 w 5683195"/>
              <a:gd name="connsiteY17" fmla="*/ 3038354 h 5792051"/>
              <a:gd name="connsiteX18" fmla="*/ 642420 w 5683195"/>
              <a:gd name="connsiteY18" fmla="*/ 3223549 h 5792051"/>
              <a:gd name="connsiteX19" fmla="*/ 949149 w 5683195"/>
              <a:gd name="connsiteY19" fmla="*/ 3408744 h 5792051"/>
              <a:gd name="connsiteX20" fmla="*/ 1435286 w 5683195"/>
              <a:gd name="connsiteY20" fmla="*/ 3784921 h 5792051"/>
              <a:gd name="connsiteX21" fmla="*/ 1672567 w 5683195"/>
              <a:gd name="connsiteY21" fmla="*/ 3970116 h 5792051"/>
              <a:gd name="connsiteX22" fmla="*/ 1869336 w 5683195"/>
              <a:gd name="connsiteY22" fmla="*/ 4114800 h 5792051"/>
              <a:gd name="connsiteX23" fmla="*/ 2025595 w 5683195"/>
              <a:gd name="connsiteY23" fmla="*/ 4386805 h 5792051"/>
              <a:gd name="connsiteX24" fmla="*/ 2181853 w 5683195"/>
              <a:gd name="connsiteY24" fmla="*/ 4751408 h 5792051"/>
              <a:gd name="connsiteX25" fmla="*/ 2407559 w 5683195"/>
              <a:gd name="connsiteY25" fmla="*/ 5052349 h 5792051"/>
              <a:gd name="connsiteX26" fmla="*/ 2477007 w 5683195"/>
              <a:gd name="connsiteY26" fmla="*/ 5185458 h 5792051"/>
              <a:gd name="connsiteX27" fmla="*/ 2517519 w 5683195"/>
              <a:gd name="connsiteY27" fmla="*/ 5318567 h 5792051"/>
              <a:gd name="connsiteX28" fmla="*/ 2627478 w 5683195"/>
              <a:gd name="connsiteY28" fmla="*/ 5428527 h 5792051"/>
              <a:gd name="connsiteX29" fmla="*/ 3009443 w 5683195"/>
              <a:gd name="connsiteY29" fmla="*/ 5521124 h 5792051"/>
              <a:gd name="connsiteX30" fmla="*/ 3350896 w 5683195"/>
              <a:gd name="connsiteY30" fmla="*/ 5590572 h 5792051"/>
              <a:gd name="connsiteX31" fmla="*/ 3628688 w 5683195"/>
              <a:gd name="connsiteY31" fmla="*/ 5578997 h 5792051"/>
              <a:gd name="connsiteX32" fmla="*/ 4056952 w 5683195"/>
              <a:gd name="connsiteY32" fmla="*/ 5619509 h 5792051"/>
              <a:gd name="connsiteX33" fmla="*/ 4543088 w 5683195"/>
              <a:gd name="connsiteY33" fmla="*/ 5677382 h 5792051"/>
              <a:gd name="connsiteX34" fmla="*/ 4861392 w 5683195"/>
              <a:gd name="connsiteY34" fmla="*/ 5764192 h 5792051"/>
              <a:gd name="connsiteX35" fmla="*/ 5017650 w 5683195"/>
              <a:gd name="connsiteY35" fmla="*/ 5746830 h 5792051"/>
              <a:gd name="connsiteX36" fmla="*/ 5139185 w 5683195"/>
              <a:gd name="connsiteY36" fmla="*/ 5787342 h 5792051"/>
              <a:gd name="connsiteX37" fmla="*/ 5243357 w 5683195"/>
              <a:gd name="connsiteY37" fmla="*/ 5787342 h 5792051"/>
              <a:gd name="connsiteX38" fmla="*/ 5434339 w 5683195"/>
              <a:gd name="connsiteY38" fmla="*/ 5752618 h 5792051"/>
              <a:gd name="connsiteX39" fmla="*/ 5683195 w 5683195"/>
              <a:gd name="connsiteY39" fmla="*/ 5717894 h 5792051"/>
              <a:gd name="connsiteX0" fmla="*/ 3459747 w 5682087"/>
              <a:gd name="connsiteY0" fmla="*/ 0 h 5792051"/>
              <a:gd name="connsiteX1" fmla="*/ 3257191 w 5682087"/>
              <a:gd name="connsiteY1" fmla="*/ 179408 h 5792051"/>
              <a:gd name="connsiteX2" fmla="*/ 3025697 w 5682087"/>
              <a:gd name="connsiteY2" fmla="*/ 364603 h 5792051"/>
              <a:gd name="connsiteX3" fmla="*/ 2799991 w 5682087"/>
              <a:gd name="connsiteY3" fmla="*/ 578734 h 5792051"/>
              <a:gd name="connsiteX4" fmla="*/ 2637945 w 5682087"/>
              <a:gd name="connsiteY4" fmla="*/ 792866 h 5792051"/>
              <a:gd name="connsiteX5" fmla="*/ 2510623 w 5682087"/>
              <a:gd name="connsiteY5" fmla="*/ 879676 h 5792051"/>
              <a:gd name="connsiteX6" fmla="*/ 2261768 w 5682087"/>
              <a:gd name="connsiteY6" fmla="*/ 1030147 h 5792051"/>
              <a:gd name="connsiteX7" fmla="*/ 1810355 w 5682087"/>
              <a:gd name="connsiteY7" fmla="*/ 1215342 h 5792051"/>
              <a:gd name="connsiteX8" fmla="*/ 1318431 w 5682087"/>
              <a:gd name="connsiteY8" fmla="*/ 1446835 h 5792051"/>
              <a:gd name="connsiteX9" fmla="*/ 1011702 w 5682087"/>
              <a:gd name="connsiteY9" fmla="*/ 1632030 h 5792051"/>
              <a:gd name="connsiteX10" fmla="*/ 664461 w 5682087"/>
              <a:gd name="connsiteY10" fmla="*/ 1776714 h 5792051"/>
              <a:gd name="connsiteX11" fmla="*/ 328796 w 5682087"/>
              <a:gd name="connsiteY11" fmla="*/ 1973484 h 5792051"/>
              <a:gd name="connsiteX12" fmla="*/ 137813 w 5682087"/>
              <a:gd name="connsiteY12" fmla="*/ 2118167 h 5792051"/>
              <a:gd name="connsiteX13" fmla="*/ 16279 w 5682087"/>
              <a:gd name="connsiteY13" fmla="*/ 2268638 h 5792051"/>
              <a:gd name="connsiteX14" fmla="*/ 22066 w 5682087"/>
              <a:gd name="connsiteY14" fmla="*/ 2511706 h 5792051"/>
              <a:gd name="connsiteX15" fmla="*/ 207261 w 5682087"/>
              <a:gd name="connsiteY15" fmla="*/ 2667965 h 5792051"/>
              <a:gd name="connsiteX16" fmla="*/ 363520 w 5682087"/>
              <a:gd name="connsiteY16" fmla="*/ 2911033 h 5792051"/>
              <a:gd name="connsiteX17" fmla="*/ 525565 w 5682087"/>
              <a:gd name="connsiteY17" fmla="*/ 3038354 h 5792051"/>
              <a:gd name="connsiteX18" fmla="*/ 641312 w 5682087"/>
              <a:gd name="connsiteY18" fmla="*/ 3223549 h 5792051"/>
              <a:gd name="connsiteX19" fmla="*/ 948041 w 5682087"/>
              <a:gd name="connsiteY19" fmla="*/ 3408744 h 5792051"/>
              <a:gd name="connsiteX20" fmla="*/ 1434178 w 5682087"/>
              <a:gd name="connsiteY20" fmla="*/ 3784921 h 5792051"/>
              <a:gd name="connsiteX21" fmla="*/ 1671459 w 5682087"/>
              <a:gd name="connsiteY21" fmla="*/ 3970116 h 5792051"/>
              <a:gd name="connsiteX22" fmla="*/ 1868228 w 5682087"/>
              <a:gd name="connsiteY22" fmla="*/ 4114800 h 5792051"/>
              <a:gd name="connsiteX23" fmla="*/ 2024487 w 5682087"/>
              <a:gd name="connsiteY23" fmla="*/ 4386805 h 5792051"/>
              <a:gd name="connsiteX24" fmla="*/ 2180745 w 5682087"/>
              <a:gd name="connsiteY24" fmla="*/ 4751408 h 5792051"/>
              <a:gd name="connsiteX25" fmla="*/ 2406451 w 5682087"/>
              <a:gd name="connsiteY25" fmla="*/ 5052349 h 5792051"/>
              <a:gd name="connsiteX26" fmla="*/ 2475899 w 5682087"/>
              <a:gd name="connsiteY26" fmla="*/ 5185458 h 5792051"/>
              <a:gd name="connsiteX27" fmla="*/ 2516411 w 5682087"/>
              <a:gd name="connsiteY27" fmla="*/ 5318567 h 5792051"/>
              <a:gd name="connsiteX28" fmla="*/ 2626370 w 5682087"/>
              <a:gd name="connsiteY28" fmla="*/ 5428527 h 5792051"/>
              <a:gd name="connsiteX29" fmla="*/ 3008335 w 5682087"/>
              <a:gd name="connsiteY29" fmla="*/ 5521124 h 5792051"/>
              <a:gd name="connsiteX30" fmla="*/ 3349788 w 5682087"/>
              <a:gd name="connsiteY30" fmla="*/ 5590572 h 5792051"/>
              <a:gd name="connsiteX31" fmla="*/ 3627580 w 5682087"/>
              <a:gd name="connsiteY31" fmla="*/ 5578997 h 5792051"/>
              <a:gd name="connsiteX32" fmla="*/ 4055844 w 5682087"/>
              <a:gd name="connsiteY32" fmla="*/ 5619509 h 5792051"/>
              <a:gd name="connsiteX33" fmla="*/ 4541980 w 5682087"/>
              <a:gd name="connsiteY33" fmla="*/ 5677382 h 5792051"/>
              <a:gd name="connsiteX34" fmla="*/ 4860284 w 5682087"/>
              <a:gd name="connsiteY34" fmla="*/ 5764192 h 5792051"/>
              <a:gd name="connsiteX35" fmla="*/ 5016542 w 5682087"/>
              <a:gd name="connsiteY35" fmla="*/ 5746830 h 5792051"/>
              <a:gd name="connsiteX36" fmla="*/ 5138077 w 5682087"/>
              <a:gd name="connsiteY36" fmla="*/ 5787342 h 5792051"/>
              <a:gd name="connsiteX37" fmla="*/ 5242249 w 5682087"/>
              <a:gd name="connsiteY37" fmla="*/ 5787342 h 5792051"/>
              <a:gd name="connsiteX38" fmla="*/ 5433231 w 5682087"/>
              <a:gd name="connsiteY38" fmla="*/ 5752618 h 5792051"/>
              <a:gd name="connsiteX39" fmla="*/ 5682087 w 5682087"/>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38667 w 5670966"/>
              <a:gd name="connsiteY30" fmla="*/ 5590572 h 5792051"/>
              <a:gd name="connsiteX31" fmla="*/ 3616459 w 5670966"/>
              <a:gd name="connsiteY31" fmla="*/ 5578997 h 5792051"/>
              <a:gd name="connsiteX32" fmla="*/ 4044723 w 5670966"/>
              <a:gd name="connsiteY32" fmla="*/ 5619509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78997 h 5792051"/>
              <a:gd name="connsiteX32" fmla="*/ 4044723 w 5670966"/>
              <a:gd name="connsiteY32" fmla="*/ 5619509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619509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596360 h 5792051"/>
              <a:gd name="connsiteX33" fmla="*/ 4530859 w 5670966"/>
              <a:gd name="connsiteY33" fmla="*/ 5677382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596360 h 5792051"/>
              <a:gd name="connsiteX33" fmla="*/ 4571371 w 5670966"/>
              <a:gd name="connsiteY33" fmla="*/ 5665808 h 5792051"/>
              <a:gd name="connsiteX34" fmla="*/ 4849163 w 5670966"/>
              <a:gd name="connsiteY34" fmla="*/ 5764192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670966"/>
              <a:gd name="connsiteY0" fmla="*/ 0 h 5792051"/>
              <a:gd name="connsiteX1" fmla="*/ 3246070 w 5670966"/>
              <a:gd name="connsiteY1" fmla="*/ 179408 h 5792051"/>
              <a:gd name="connsiteX2" fmla="*/ 3014576 w 5670966"/>
              <a:gd name="connsiteY2" fmla="*/ 364603 h 5792051"/>
              <a:gd name="connsiteX3" fmla="*/ 2788870 w 5670966"/>
              <a:gd name="connsiteY3" fmla="*/ 578734 h 5792051"/>
              <a:gd name="connsiteX4" fmla="*/ 2626824 w 5670966"/>
              <a:gd name="connsiteY4" fmla="*/ 792866 h 5792051"/>
              <a:gd name="connsiteX5" fmla="*/ 2499502 w 5670966"/>
              <a:gd name="connsiteY5" fmla="*/ 879676 h 5792051"/>
              <a:gd name="connsiteX6" fmla="*/ 2250647 w 5670966"/>
              <a:gd name="connsiteY6" fmla="*/ 1030147 h 5792051"/>
              <a:gd name="connsiteX7" fmla="*/ 1799234 w 5670966"/>
              <a:gd name="connsiteY7" fmla="*/ 1215342 h 5792051"/>
              <a:gd name="connsiteX8" fmla="*/ 1307310 w 5670966"/>
              <a:gd name="connsiteY8" fmla="*/ 1446835 h 5792051"/>
              <a:gd name="connsiteX9" fmla="*/ 1000581 w 5670966"/>
              <a:gd name="connsiteY9" fmla="*/ 1632030 h 5792051"/>
              <a:gd name="connsiteX10" fmla="*/ 653340 w 5670966"/>
              <a:gd name="connsiteY10" fmla="*/ 1776714 h 5792051"/>
              <a:gd name="connsiteX11" fmla="*/ 317675 w 5670966"/>
              <a:gd name="connsiteY11" fmla="*/ 1973484 h 5792051"/>
              <a:gd name="connsiteX12" fmla="*/ 126692 w 5670966"/>
              <a:gd name="connsiteY12" fmla="*/ 2118167 h 5792051"/>
              <a:gd name="connsiteX13" fmla="*/ 5158 w 5670966"/>
              <a:gd name="connsiteY13" fmla="*/ 2268638 h 5792051"/>
              <a:gd name="connsiteX14" fmla="*/ 39882 w 5670966"/>
              <a:gd name="connsiteY14" fmla="*/ 2471195 h 5792051"/>
              <a:gd name="connsiteX15" fmla="*/ 196140 w 5670966"/>
              <a:gd name="connsiteY15" fmla="*/ 2667965 h 5792051"/>
              <a:gd name="connsiteX16" fmla="*/ 352399 w 5670966"/>
              <a:gd name="connsiteY16" fmla="*/ 2911033 h 5792051"/>
              <a:gd name="connsiteX17" fmla="*/ 514444 w 5670966"/>
              <a:gd name="connsiteY17" fmla="*/ 3038354 h 5792051"/>
              <a:gd name="connsiteX18" fmla="*/ 630191 w 5670966"/>
              <a:gd name="connsiteY18" fmla="*/ 3223549 h 5792051"/>
              <a:gd name="connsiteX19" fmla="*/ 936920 w 5670966"/>
              <a:gd name="connsiteY19" fmla="*/ 3408744 h 5792051"/>
              <a:gd name="connsiteX20" fmla="*/ 1423057 w 5670966"/>
              <a:gd name="connsiteY20" fmla="*/ 3784921 h 5792051"/>
              <a:gd name="connsiteX21" fmla="*/ 1660338 w 5670966"/>
              <a:gd name="connsiteY21" fmla="*/ 3970116 h 5792051"/>
              <a:gd name="connsiteX22" fmla="*/ 1857107 w 5670966"/>
              <a:gd name="connsiteY22" fmla="*/ 4114800 h 5792051"/>
              <a:gd name="connsiteX23" fmla="*/ 2013366 w 5670966"/>
              <a:gd name="connsiteY23" fmla="*/ 4386805 h 5792051"/>
              <a:gd name="connsiteX24" fmla="*/ 2169624 w 5670966"/>
              <a:gd name="connsiteY24" fmla="*/ 4751408 h 5792051"/>
              <a:gd name="connsiteX25" fmla="*/ 2395330 w 5670966"/>
              <a:gd name="connsiteY25" fmla="*/ 5052349 h 5792051"/>
              <a:gd name="connsiteX26" fmla="*/ 2464778 w 5670966"/>
              <a:gd name="connsiteY26" fmla="*/ 5185458 h 5792051"/>
              <a:gd name="connsiteX27" fmla="*/ 2505290 w 5670966"/>
              <a:gd name="connsiteY27" fmla="*/ 5318567 h 5792051"/>
              <a:gd name="connsiteX28" fmla="*/ 2615249 w 5670966"/>
              <a:gd name="connsiteY28" fmla="*/ 5428527 h 5792051"/>
              <a:gd name="connsiteX29" fmla="*/ 2997214 w 5670966"/>
              <a:gd name="connsiteY29" fmla="*/ 5521124 h 5792051"/>
              <a:gd name="connsiteX30" fmla="*/ 3379178 w 5670966"/>
              <a:gd name="connsiteY30" fmla="*/ 5584785 h 5792051"/>
              <a:gd name="connsiteX31" fmla="*/ 3616459 w 5670966"/>
              <a:gd name="connsiteY31" fmla="*/ 5544273 h 5792051"/>
              <a:gd name="connsiteX32" fmla="*/ 4044723 w 5670966"/>
              <a:gd name="connsiteY32" fmla="*/ 5596360 h 5792051"/>
              <a:gd name="connsiteX33" fmla="*/ 4571371 w 5670966"/>
              <a:gd name="connsiteY33" fmla="*/ 5665808 h 5792051"/>
              <a:gd name="connsiteX34" fmla="*/ 4849163 w 5670966"/>
              <a:gd name="connsiteY34" fmla="*/ 5729468 h 5792051"/>
              <a:gd name="connsiteX35" fmla="*/ 5005421 w 5670966"/>
              <a:gd name="connsiteY35" fmla="*/ 5746830 h 5792051"/>
              <a:gd name="connsiteX36" fmla="*/ 5126956 w 5670966"/>
              <a:gd name="connsiteY36" fmla="*/ 5787342 h 5792051"/>
              <a:gd name="connsiteX37" fmla="*/ 5231128 w 5670966"/>
              <a:gd name="connsiteY37" fmla="*/ 5787342 h 5792051"/>
              <a:gd name="connsiteX38" fmla="*/ 5422110 w 5670966"/>
              <a:gd name="connsiteY38" fmla="*/ 5752618 h 5792051"/>
              <a:gd name="connsiteX39" fmla="*/ 5670966 w 5670966"/>
              <a:gd name="connsiteY39" fmla="*/ 5717894 h 5792051"/>
              <a:gd name="connsiteX0" fmla="*/ 3448626 w 5773002"/>
              <a:gd name="connsiteY0" fmla="*/ 0 h 5792051"/>
              <a:gd name="connsiteX1" fmla="*/ 3246070 w 5773002"/>
              <a:gd name="connsiteY1" fmla="*/ 179408 h 5792051"/>
              <a:gd name="connsiteX2" fmla="*/ 3014576 w 5773002"/>
              <a:gd name="connsiteY2" fmla="*/ 364603 h 5792051"/>
              <a:gd name="connsiteX3" fmla="*/ 2788870 w 5773002"/>
              <a:gd name="connsiteY3" fmla="*/ 578734 h 5792051"/>
              <a:gd name="connsiteX4" fmla="*/ 2626824 w 5773002"/>
              <a:gd name="connsiteY4" fmla="*/ 792866 h 5792051"/>
              <a:gd name="connsiteX5" fmla="*/ 2499502 w 5773002"/>
              <a:gd name="connsiteY5" fmla="*/ 879676 h 5792051"/>
              <a:gd name="connsiteX6" fmla="*/ 2250647 w 5773002"/>
              <a:gd name="connsiteY6" fmla="*/ 1030147 h 5792051"/>
              <a:gd name="connsiteX7" fmla="*/ 1799234 w 5773002"/>
              <a:gd name="connsiteY7" fmla="*/ 1215342 h 5792051"/>
              <a:gd name="connsiteX8" fmla="*/ 1307310 w 5773002"/>
              <a:gd name="connsiteY8" fmla="*/ 1446835 h 5792051"/>
              <a:gd name="connsiteX9" fmla="*/ 1000581 w 5773002"/>
              <a:gd name="connsiteY9" fmla="*/ 1632030 h 5792051"/>
              <a:gd name="connsiteX10" fmla="*/ 653340 w 5773002"/>
              <a:gd name="connsiteY10" fmla="*/ 1776714 h 5792051"/>
              <a:gd name="connsiteX11" fmla="*/ 317675 w 5773002"/>
              <a:gd name="connsiteY11" fmla="*/ 1973484 h 5792051"/>
              <a:gd name="connsiteX12" fmla="*/ 126692 w 5773002"/>
              <a:gd name="connsiteY12" fmla="*/ 2118167 h 5792051"/>
              <a:gd name="connsiteX13" fmla="*/ 5158 w 5773002"/>
              <a:gd name="connsiteY13" fmla="*/ 2268638 h 5792051"/>
              <a:gd name="connsiteX14" fmla="*/ 39882 w 5773002"/>
              <a:gd name="connsiteY14" fmla="*/ 2471195 h 5792051"/>
              <a:gd name="connsiteX15" fmla="*/ 196140 w 5773002"/>
              <a:gd name="connsiteY15" fmla="*/ 2667965 h 5792051"/>
              <a:gd name="connsiteX16" fmla="*/ 352399 w 5773002"/>
              <a:gd name="connsiteY16" fmla="*/ 2911033 h 5792051"/>
              <a:gd name="connsiteX17" fmla="*/ 514444 w 5773002"/>
              <a:gd name="connsiteY17" fmla="*/ 3038354 h 5792051"/>
              <a:gd name="connsiteX18" fmla="*/ 630191 w 5773002"/>
              <a:gd name="connsiteY18" fmla="*/ 3223549 h 5792051"/>
              <a:gd name="connsiteX19" fmla="*/ 936920 w 5773002"/>
              <a:gd name="connsiteY19" fmla="*/ 3408744 h 5792051"/>
              <a:gd name="connsiteX20" fmla="*/ 1423057 w 5773002"/>
              <a:gd name="connsiteY20" fmla="*/ 3784921 h 5792051"/>
              <a:gd name="connsiteX21" fmla="*/ 1660338 w 5773002"/>
              <a:gd name="connsiteY21" fmla="*/ 3970116 h 5792051"/>
              <a:gd name="connsiteX22" fmla="*/ 1857107 w 5773002"/>
              <a:gd name="connsiteY22" fmla="*/ 4114800 h 5792051"/>
              <a:gd name="connsiteX23" fmla="*/ 2013366 w 5773002"/>
              <a:gd name="connsiteY23" fmla="*/ 4386805 h 5792051"/>
              <a:gd name="connsiteX24" fmla="*/ 2169624 w 5773002"/>
              <a:gd name="connsiteY24" fmla="*/ 4751408 h 5792051"/>
              <a:gd name="connsiteX25" fmla="*/ 2395330 w 5773002"/>
              <a:gd name="connsiteY25" fmla="*/ 5052349 h 5792051"/>
              <a:gd name="connsiteX26" fmla="*/ 2464778 w 5773002"/>
              <a:gd name="connsiteY26" fmla="*/ 5185458 h 5792051"/>
              <a:gd name="connsiteX27" fmla="*/ 2505290 w 5773002"/>
              <a:gd name="connsiteY27" fmla="*/ 5318567 h 5792051"/>
              <a:gd name="connsiteX28" fmla="*/ 2615249 w 5773002"/>
              <a:gd name="connsiteY28" fmla="*/ 5428527 h 5792051"/>
              <a:gd name="connsiteX29" fmla="*/ 2997214 w 5773002"/>
              <a:gd name="connsiteY29" fmla="*/ 5521124 h 5792051"/>
              <a:gd name="connsiteX30" fmla="*/ 3379178 w 5773002"/>
              <a:gd name="connsiteY30" fmla="*/ 5584785 h 5792051"/>
              <a:gd name="connsiteX31" fmla="*/ 3616459 w 5773002"/>
              <a:gd name="connsiteY31" fmla="*/ 5544273 h 5792051"/>
              <a:gd name="connsiteX32" fmla="*/ 4044723 w 5773002"/>
              <a:gd name="connsiteY32" fmla="*/ 5596360 h 5792051"/>
              <a:gd name="connsiteX33" fmla="*/ 4571371 w 5773002"/>
              <a:gd name="connsiteY33" fmla="*/ 5665808 h 5792051"/>
              <a:gd name="connsiteX34" fmla="*/ 4849163 w 5773002"/>
              <a:gd name="connsiteY34" fmla="*/ 5729468 h 5792051"/>
              <a:gd name="connsiteX35" fmla="*/ 5005421 w 5773002"/>
              <a:gd name="connsiteY35" fmla="*/ 5746830 h 5792051"/>
              <a:gd name="connsiteX36" fmla="*/ 5126956 w 5773002"/>
              <a:gd name="connsiteY36" fmla="*/ 5787342 h 5792051"/>
              <a:gd name="connsiteX37" fmla="*/ 5231128 w 5773002"/>
              <a:gd name="connsiteY37" fmla="*/ 5787342 h 5792051"/>
              <a:gd name="connsiteX38" fmla="*/ 5422110 w 5773002"/>
              <a:gd name="connsiteY38" fmla="*/ 5752618 h 5792051"/>
              <a:gd name="connsiteX39" fmla="*/ 5773002 w 5773002"/>
              <a:gd name="connsiteY39" fmla="*/ 5712007 h 57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73002" h="5792051">
                <a:moveTo>
                  <a:pt x="3448626" y="0"/>
                </a:moveTo>
                <a:cubicBezTo>
                  <a:pt x="3383519" y="59320"/>
                  <a:pt x="3318412" y="118641"/>
                  <a:pt x="3246070" y="179408"/>
                </a:cubicBezTo>
                <a:cubicBezTo>
                  <a:pt x="3173728" y="240175"/>
                  <a:pt x="3090776" y="298049"/>
                  <a:pt x="3014576" y="364603"/>
                </a:cubicBezTo>
                <a:cubicBezTo>
                  <a:pt x="2938376" y="431157"/>
                  <a:pt x="2853495" y="507357"/>
                  <a:pt x="2788870" y="578734"/>
                </a:cubicBezTo>
                <a:cubicBezTo>
                  <a:pt x="2724245" y="650111"/>
                  <a:pt x="2675052" y="742709"/>
                  <a:pt x="2626824" y="792866"/>
                </a:cubicBezTo>
                <a:cubicBezTo>
                  <a:pt x="2578596" y="843023"/>
                  <a:pt x="2562198" y="840129"/>
                  <a:pt x="2499502" y="879676"/>
                </a:cubicBezTo>
                <a:cubicBezTo>
                  <a:pt x="2436806" y="919223"/>
                  <a:pt x="2367358" y="974203"/>
                  <a:pt x="2250647" y="1030147"/>
                </a:cubicBezTo>
                <a:cubicBezTo>
                  <a:pt x="2133936" y="1086091"/>
                  <a:pt x="1956457" y="1145894"/>
                  <a:pt x="1799234" y="1215342"/>
                </a:cubicBezTo>
                <a:cubicBezTo>
                  <a:pt x="1642011" y="1284790"/>
                  <a:pt x="1440419" y="1377387"/>
                  <a:pt x="1307310" y="1446835"/>
                </a:cubicBezTo>
                <a:cubicBezTo>
                  <a:pt x="1174201" y="1516283"/>
                  <a:pt x="1109576" y="1577050"/>
                  <a:pt x="1000581" y="1632030"/>
                </a:cubicBezTo>
                <a:cubicBezTo>
                  <a:pt x="891586" y="1687010"/>
                  <a:pt x="767158" y="1719805"/>
                  <a:pt x="653340" y="1776714"/>
                </a:cubicBezTo>
                <a:cubicBezTo>
                  <a:pt x="539522" y="1833623"/>
                  <a:pt x="405449" y="1916575"/>
                  <a:pt x="317675" y="1973484"/>
                </a:cubicBezTo>
                <a:cubicBezTo>
                  <a:pt x="229901" y="2030393"/>
                  <a:pt x="178778" y="2068975"/>
                  <a:pt x="126692" y="2118167"/>
                </a:cubicBezTo>
                <a:cubicBezTo>
                  <a:pt x="74606" y="2167359"/>
                  <a:pt x="19626" y="2209800"/>
                  <a:pt x="5158" y="2268638"/>
                </a:cubicBezTo>
                <a:cubicBezTo>
                  <a:pt x="-9310" y="2327476"/>
                  <a:pt x="8052" y="2404641"/>
                  <a:pt x="39882" y="2471195"/>
                </a:cubicBezTo>
                <a:cubicBezTo>
                  <a:pt x="71712" y="2537749"/>
                  <a:pt x="144054" y="2594659"/>
                  <a:pt x="196140" y="2667965"/>
                </a:cubicBezTo>
                <a:cubicBezTo>
                  <a:pt x="248226" y="2741271"/>
                  <a:pt x="299348" y="2849302"/>
                  <a:pt x="352399" y="2911033"/>
                </a:cubicBezTo>
                <a:cubicBezTo>
                  <a:pt x="405450" y="2972764"/>
                  <a:pt x="468145" y="2986268"/>
                  <a:pt x="514444" y="3038354"/>
                </a:cubicBezTo>
                <a:cubicBezTo>
                  <a:pt x="560743" y="3090440"/>
                  <a:pt x="559778" y="3161817"/>
                  <a:pt x="630191" y="3223549"/>
                </a:cubicBezTo>
                <a:cubicBezTo>
                  <a:pt x="700604" y="3285281"/>
                  <a:pt x="804776" y="3315182"/>
                  <a:pt x="936920" y="3408744"/>
                </a:cubicBezTo>
                <a:cubicBezTo>
                  <a:pt x="1069064" y="3502306"/>
                  <a:pt x="1423057" y="3784921"/>
                  <a:pt x="1423057" y="3784921"/>
                </a:cubicBezTo>
                <a:lnTo>
                  <a:pt x="1660338" y="3970116"/>
                </a:lnTo>
                <a:cubicBezTo>
                  <a:pt x="1732680" y="4025096"/>
                  <a:pt x="1798269" y="4045352"/>
                  <a:pt x="1857107" y="4114800"/>
                </a:cubicBezTo>
                <a:cubicBezTo>
                  <a:pt x="1915945" y="4184248"/>
                  <a:pt x="1961280" y="4280704"/>
                  <a:pt x="2013366" y="4386805"/>
                </a:cubicBezTo>
                <a:cubicBezTo>
                  <a:pt x="2065452" y="4492906"/>
                  <a:pt x="2105963" y="4640484"/>
                  <a:pt x="2169624" y="4751408"/>
                </a:cubicBezTo>
                <a:cubicBezTo>
                  <a:pt x="2233285" y="4862332"/>
                  <a:pt x="2346138" y="4980007"/>
                  <a:pt x="2395330" y="5052349"/>
                </a:cubicBezTo>
                <a:cubicBezTo>
                  <a:pt x="2444522" y="5124691"/>
                  <a:pt x="2446451" y="5141088"/>
                  <a:pt x="2464778" y="5185458"/>
                </a:cubicBezTo>
                <a:cubicBezTo>
                  <a:pt x="2483105" y="5229828"/>
                  <a:pt x="2480212" y="5278056"/>
                  <a:pt x="2505290" y="5318567"/>
                </a:cubicBezTo>
                <a:cubicBezTo>
                  <a:pt x="2530368" y="5359078"/>
                  <a:pt x="2533262" y="5394768"/>
                  <a:pt x="2615249" y="5428527"/>
                </a:cubicBezTo>
                <a:cubicBezTo>
                  <a:pt x="2697236" y="5462287"/>
                  <a:pt x="2869893" y="5495081"/>
                  <a:pt x="2997214" y="5521124"/>
                </a:cubicBezTo>
                <a:cubicBezTo>
                  <a:pt x="3124535" y="5547167"/>
                  <a:pt x="3275971" y="5580927"/>
                  <a:pt x="3379178" y="5584785"/>
                </a:cubicBezTo>
                <a:cubicBezTo>
                  <a:pt x="3482385" y="5588643"/>
                  <a:pt x="3505535" y="5542344"/>
                  <a:pt x="3616459" y="5544273"/>
                </a:cubicBezTo>
                <a:cubicBezTo>
                  <a:pt x="3727383" y="5546202"/>
                  <a:pt x="3885571" y="5576104"/>
                  <a:pt x="4044723" y="5596360"/>
                </a:cubicBezTo>
                <a:cubicBezTo>
                  <a:pt x="4203875" y="5616616"/>
                  <a:pt x="4437298" y="5643623"/>
                  <a:pt x="4571371" y="5665808"/>
                </a:cubicBezTo>
                <a:cubicBezTo>
                  <a:pt x="4705444" y="5687993"/>
                  <a:pt x="4776821" y="5715964"/>
                  <a:pt x="4849163" y="5729468"/>
                </a:cubicBezTo>
                <a:cubicBezTo>
                  <a:pt x="4921505" y="5742972"/>
                  <a:pt x="4959122" y="5737184"/>
                  <a:pt x="5005421" y="5746830"/>
                </a:cubicBezTo>
                <a:cubicBezTo>
                  <a:pt x="5051720" y="5756476"/>
                  <a:pt x="5089338" y="5780590"/>
                  <a:pt x="5126956" y="5787342"/>
                </a:cubicBezTo>
                <a:cubicBezTo>
                  <a:pt x="5164574" y="5794094"/>
                  <a:pt x="5181936" y="5793129"/>
                  <a:pt x="5231128" y="5787342"/>
                </a:cubicBezTo>
                <a:cubicBezTo>
                  <a:pt x="5280320" y="5781555"/>
                  <a:pt x="5331798" y="5765174"/>
                  <a:pt x="5422110" y="5752618"/>
                </a:cubicBezTo>
                <a:cubicBezTo>
                  <a:pt x="5512422" y="5740062"/>
                  <a:pt x="5711270" y="5717794"/>
                  <a:pt x="5773002" y="571200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61A11A16-2A9B-4206-9521-2F7C6E753F1F}"/>
              </a:ext>
            </a:extLst>
          </p:cNvPr>
          <p:cNvSpPr/>
          <p:nvPr/>
        </p:nvSpPr>
        <p:spPr>
          <a:xfrm>
            <a:off x="6869773" y="4827090"/>
            <a:ext cx="598481" cy="1087077"/>
          </a:xfrm>
          <a:custGeom>
            <a:avLst/>
            <a:gdLst>
              <a:gd name="connsiteX0" fmla="*/ 0 w 598481"/>
              <a:gd name="connsiteY0" fmla="*/ 0 h 1087077"/>
              <a:gd name="connsiteX1" fmla="*/ 206035 w 598481"/>
              <a:gd name="connsiteY1" fmla="*/ 196223 h 1087077"/>
              <a:gd name="connsiteX2" fmla="*/ 417956 w 598481"/>
              <a:gd name="connsiteY2" fmla="*/ 476822 h 1087077"/>
              <a:gd name="connsiteX3" fmla="*/ 557274 w 598481"/>
              <a:gd name="connsiteY3" fmla="*/ 655386 h 1087077"/>
              <a:gd name="connsiteX4" fmla="*/ 555312 w 598481"/>
              <a:gd name="connsiteY4" fmla="*/ 735837 h 1087077"/>
              <a:gd name="connsiteX5" fmla="*/ 567085 w 598481"/>
              <a:gd name="connsiteY5" fmla="*/ 835911 h 1087077"/>
              <a:gd name="connsiteX6" fmla="*/ 596519 w 598481"/>
              <a:gd name="connsiteY6" fmla="*/ 886929 h 1087077"/>
              <a:gd name="connsiteX7" fmla="*/ 598481 w 598481"/>
              <a:gd name="connsiteY7" fmla="*/ 924211 h 1087077"/>
              <a:gd name="connsiteX8" fmla="*/ 598481 w 598481"/>
              <a:gd name="connsiteY8" fmla="*/ 951683 h 1087077"/>
              <a:gd name="connsiteX9" fmla="*/ 592594 w 598481"/>
              <a:gd name="connsiteY9" fmla="*/ 1032134 h 1087077"/>
              <a:gd name="connsiteX10" fmla="*/ 567085 w 598481"/>
              <a:gd name="connsiteY10" fmla="*/ 1087077 h 1087077"/>
              <a:gd name="connsiteX11" fmla="*/ 516067 w 598481"/>
              <a:gd name="connsiteY11" fmla="*/ 1055681 h 1087077"/>
              <a:gd name="connsiteX12" fmla="*/ 467012 w 598481"/>
              <a:gd name="connsiteY12" fmla="*/ 947758 h 1087077"/>
              <a:gd name="connsiteX13" fmla="*/ 439540 w 598481"/>
              <a:gd name="connsiteY13" fmla="*/ 810402 h 1087077"/>
              <a:gd name="connsiteX14" fmla="*/ 406182 w 598481"/>
              <a:gd name="connsiteY14" fmla="*/ 637725 h 1087077"/>
              <a:gd name="connsiteX15" fmla="*/ 343391 w 598481"/>
              <a:gd name="connsiteY15" fmla="*/ 484671 h 1087077"/>
              <a:gd name="connsiteX16" fmla="*/ 225657 w 598481"/>
              <a:gd name="connsiteY16" fmla="*/ 319844 h 1087077"/>
              <a:gd name="connsiteX17" fmla="*/ 127545 w 598481"/>
              <a:gd name="connsiteY17" fmla="*/ 170714 h 1087077"/>
              <a:gd name="connsiteX18" fmla="*/ 41207 w 598481"/>
              <a:gd name="connsiteY18" fmla="*/ 56905 h 1087077"/>
              <a:gd name="connsiteX19" fmla="*/ 0 w 598481"/>
              <a:gd name="connsiteY19" fmla="*/ 0 h 1087077"/>
              <a:gd name="connsiteX0" fmla="*/ 0 w 598481"/>
              <a:gd name="connsiteY0" fmla="*/ 0 h 1087077"/>
              <a:gd name="connsiteX1" fmla="*/ 206035 w 598481"/>
              <a:gd name="connsiteY1" fmla="*/ 196223 h 1087077"/>
              <a:gd name="connsiteX2" fmla="*/ 417956 w 598481"/>
              <a:gd name="connsiteY2" fmla="*/ 476822 h 1087077"/>
              <a:gd name="connsiteX3" fmla="*/ 535689 w 598481"/>
              <a:gd name="connsiteY3" fmla="*/ 616141 h 1087077"/>
              <a:gd name="connsiteX4" fmla="*/ 555312 w 598481"/>
              <a:gd name="connsiteY4" fmla="*/ 735837 h 1087077"/>
              <a:gd name="connsiteX5" fmla="*/ 567085 w 598481"/>
              <a:gd name="connsiteY5" fmla="*/ 835911 h 1087077"/>
              <a:gd name="connsiteX6" fmla="*/ 596519 w 598481"/>
              <a:gd name="connsiteY6" fmla="*/ 886929 h 1087077"/>
              <a:gd name="connsiteX7" fmla="*/ 598481 w 598481"/>
              <a:gd name="connsiteY7" fmla="*/ 924211 h 1087077"/>
              <a:gd name="connsiteX8" fmla="*/ 598481 w 598481"/>
              <a:gd name="connsiteY8" fmla="*/ 951683 h 1087077"/>
              <a:gd name="connsiteX9" fmla="*/ 592594 w 598481"/>
              <a:gd name="connsiteY9" fmla="*/ 1032134 h 1087077"/>
              <a:gd name="connsiteX10" fmla="*/ 567085 w 598481"/>
              <a:gd name="connsiteY10" fmla="*/ 1087077 h 1087077"/>
              <a:gd name="connsiteX11" fmla="*/ 516067 w 598481"/>
              <a:gd name="connsiteY11" fmla="*/ 1055681 h 1087077"/>
              <a:gd name="connsiteX12" fmla="*/ 467012 w 598481"/>
              <a:gd name="connsiteY12" fmla="*/ 947758 h 1087077"/>
              <a:gd name="connsiteX13" fmla="*/ 439540 w 598481"/>
              <a:gd name="connsiteY13" fmla="*/ 810402 h 1087077"/>
              <a:gd name="connsiteX14" fmla="*/ 406182 w 598481"/>
              <a:gd name="connsiteY14" fmla="*/ 637725 h 1087077"/>
              <a:gd name="connsiteX15" fmla="*/ 343391 w 598481"/>
              <a:gd name="connsiteY15" fmla="*/ 484671 h 1087077"/>
              <a:gd name="connsiteX16" fmla="*/ 225657 w 598481"/>
              <a:gd name="connsiteY16" fmla="*/ 319844 h 1087077"/>
              <a:gd name="connsiteX17" fmla="*/ 127545 w 598481"/>
              <a:gd name="connsiteY17" fmla="*/ 170714 h 1087077"/>
              <a:gd name="connsiteX18" fmla="*/ 41207 w 598481"/>
              <a:gd name="connsiteY18" fmla="*/ 56905 h 1087077"/>
              <a:gd name="connsiteX19" fmla="*/ 0 w 598481"/>
              <a:gd name="connsiteY19" fmla="*/ 0 h 1087077"/>
              <a:gd name="connsiteX0" fmla="*/ 0 w 598481"/>
              <a:gd name="connsiteY0" fmla="*/ 0 h 1087077"/>
              <a:gd name="connsiteX1" fmla="*/ 206035 w 598481"/>
              <a:gd name="connsiteY1" fmla="*/ 196223 h 1087077"/>
              <a:gd name="connsiteX2" fmla="*/ 417956 w 598481"/>
              <a:gd name="connsiteY2" fmla="*/ 476822 h 1087077"/>
              <a:gd name="connsiteX3" fmla="*/ 535689 w 598481"/>
              <a:gd name="connsiteY3" fmla="*/ 616141 h 1087077"/>
              <a:gd name="connsiteX4" fmla="*/ 555312 w 598481"/>
              <a:gd name="connsiteY4" fmla="*/ 735837 h 1087077"/>
              <a:gd name="connsiteX5" fmla="*/ 567085 w 598481"/>
              <a:gd name="connsiteY5" fmla="*/ 835911 h 1087077"/>
              <a:gd name="connsiteX6" fmla="*/ 596519 w 598481"/>
              <a:gd name="connsiteY6" fmla="*/ 886929 h 1087077"/>
              <a:gd name="connsiteX7" fmla="*/ 598481 w 598481"/>
              <a:gd name="connsiteY7" fmla="*/ 924211 h 1087077"/>
              <a:gd name="connsiteX8" fmla="*/ 598481 w 598481"/>
              <a:gd name="connsiteY8" fmla="*/ 951683 h 1087077"/>
              <a:gd name="connsiteX9" fmla="*/ 592594 w 598481"/>
              <a:gd name="connsiteY9" fmla="*/ 1032134 h 1087077"/>
              <a:gd name="connsiteX10" fmla="*/ 567085 w 598481"/>
              <a:gd name="connsiteY10" fmla="*/ 1087077 h 1087077"/>
              <a:gd name="connsiteX11" fmla="*/ 516067 w 598481"/>
              <a:gd name="connsiteY11" fmla="*/ 1055681 h 1087077"/>
              <a:gd name="connsiteX12" fmla="*/ 467012 w 598481"/>
              <a:gd name="connsiteY12" fmla="*/ 947758 h 1087077"/>
              <a:gd name="connsiteX13" fmla="*/ 439540 w 598481"/>
              <a:gd name="connsiteY13" fmla="*/ 810402 h 1087077"/>
              <a:gd name="connsiteX14" fmla="*/ 406182 w 598481"/>
              <a:gd name="connsiteY14" fmla="*/ 637725 h 1087077"/>
              <a:gd name="connsiteX15" fmla="*/ 343391 w 598481"/>
              <a:gd name="connsiteY15" fmla="*/ 484671 h 1087077"/>
              <a:gd name="connsiteX16" fmla="*/ 225657 w 598481"/>
              <a:gd name="connsiteY16" fmla="*/ 319844 h 1087077"/>
              <a:gd name="connsiteX17" fmla="*/ 127545 w 598481"/>
              <a:gd name="connsiteY17" fmla="*/ 170714 h 1087077"/>
              <a:gd name="connsiteX18" fmla="*/ 41207 w 598481"/>
              <a:gd name="connsiteY18" fmla="*/ 56905 h 1087077"/>
              <a:gd name="connsiteX19" fmla="*/ 0 w 598481"/>
              <a:gd name="connsiteY19" fmla="*/ 0 h 10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8481" h="1087077">
                <a:moveTo>
                  <a:pt x="0" y="0"/>
                </a:moveTo>
                <a:lnTo>
                  <a:pt x="206035" y="196223"/>
                </a:lnTo>
                <a:lnTo>
                  <a:pt x="417956" y="476822"/>
                </a:lnTo>
                <a:lnTo>
                  <a:pt x="535689" y="616141"/>
                </a:lnTo>
                <a:cubicBezTo>
                  <a:pt x="563815" y="659964"/>
                  <a:pt x="548771" y="695938"/>
                  <a:pt x="555312" y="735837"/>
                </a:cubicBezTo>
                <a:lnTo>
                  <a:pt x="567085" y="835911"/>
                </a:lnTo>
                <a:lnTo>
                  <a:pt x="596519" y="886929"/>
                </a:lnTo>
                <a:lnTo>
                  <a:pt x="598481" y="924211"/>
                </a:lnTo>
                <a:lnTo>
                  <a:pt x="598481" y="951683"/>
                </a:lnTo>
                <a:lnTo>
                  <a:pt x="592594" y="1032134"/>
                </a:lnTo>
                <a:lnTo>
                  <a:pt x="567085" y="1087077"/>
                </a:lnTo>
                <a:lnTo>
                  <a:pt x="516067" y="1055681"/>
                </a:lnTo>
                <a:lnTo>
                  <a:pt x="467012" y="947758"/>
                </a:lnTo>
                <a:lnTo>
                  <a:pt x="439540" y="810402"/>
                </a:lnTo>
                <a:lnTo>
                  <a:pt x="406182" y="637725"/>
                </a:lnTo>
                <a:lnTo>
                  <a:pt x="343391" y="484671"/>
                </a:lnTo>
                <a:lnTo>
                  <a:pt x="225657" y="319844"/>
                </a:lnTo>
                <a:lnTo>
                  <a:pt x="127545" y="170714"/>
                </a:lnTo>
                <a:lnTo>
                  <a:pt x="41207" y="56905"/>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Freeform: Shape 15">
            <a:extLst>
              <a:ext uri="{FF2B5EF4-FFF2-40B4-BE49-F238E27FC236}">
                <a16:creationId xmlns:a16="http://schemas.microsoft.com/office/drawing/2014/main" id="{1668778E-8D33-43CB-81D1-9DF826466D20}"/>
              </a:ext>
            </a:extLst>
          </p:cNvPr>
          <p:cNvSpPr/>
          <p:nvPr/>
        </p:nvSpPr>
        <p:spPr>
          <a:xfrm>
            <a:off x="6363694" y="4378518"/>
            <a:ext cx="580445" cy="196132"/>
          </a:xfrm>
          <a:custGeom>
            <a:avLst/>
            <a:gdLst>
              <a:gd name="connsiteX0" fmla="*/ 0 w 580445"/>
              <a:gd name="connsiteY0" fmla="*/ 53009 h 196132"/>
              <a:gd name="connsiteX1" fmla="*/ 307450 w 580445"/>
              <a:gd name="connsiteY1" fmla="*/ 53009 h 196132"/>
              <a:gd name="connsiteX2" fmla="*/ 405516 w 580445"/>
              <a:gd name="connsiteY2" fmla="*/ 68912 h 196132"/>
              <a:gd name="connsiteX3" fmla="*/ 495631 w 580445"/>
              <a:gd name="connsiteY3" fmla="*/ 0 h 196132"/>
              <a:gd name="connsiteX4" fmla="*/ 559242 w 580445"/>
              <a:gd name="connsiteY4" fmla="*/ 95416 h 196132"/>
              <a:gd name="connsiteX5" fmla="*/ 580445 w 580445"/>
              <a:gd name="connsiteY5" fmla="*/ 169628 h 196132"/>
              <a:gd name="connsiteX6" fmla="*/ 532737 w 580445"/>
              <a:gd name="connsiteY6" fmla="*/ 196132 h 196132"/>
              <a:gd name="connsiteX7" fmla="*/ 384313 w 580445"/>
              <a:gd name="connsiteY7" fmla="*/ 145774 h 196132"/>
              <a:gd name="connsiteX8" fmla="*/ 262393 w 580445"/>
              <a:gd name="connsiteY8" fmla="*/ 103367 h 196132"/>
              <a:gd name="connsiteX9" fmla="*/ 55659 w 580445"/>
              <a:gd name="connsiteY9" fmla="*/ 87465 h 196132"/>
              <a:gd name="connsiteX10" fmla="*/ 0 w 580445"/>
              <a:gd name="connsiteY10" fmla="*/ 53009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445" h="196132">
                <a:moveTo>
                  <a:pt x="0" y="53009"/>
                </a:moveTo>
                <a:lnTo>
                  <a:pt x="307450" y="53009"/>
                </a:lnTo>
                <a:lnTo>
                  <a:pt x="405516" y="68912"/>
                </a:lnTo>
                <a:lnTo>
                  <a:pt x="495631" y="0"/>
                </a:lnTo>
                <a:lnTo>
                  <a:pt x="559242" y="95416"/>
                </a:lnTo>
                <a:lnTo>
                  <a:pt x="580445" y="169628"/>
                </a:lnTo>
                <a:lnTo>
                  <a:pt x="532737" y="196132"/>
                </a:lnTo>
                <a:lnTo>
                  <a:pt x="384313" y="145774"/>
                </a:lnTo>
                <a:lnTo>
                  <a:pt x="262393" y="103367"/>
                </a:lnTo>
                <a:lnTo>
                  <a:pt x="55659" y="87465"/>
                </a:lnTo>
                <a:lnTo>
                  <a:pt x="0" y="53009"/>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Freeform: Shape 8">
            <a:extLst>
              <a:ext uri="{FF2B5EF4-FFF2-40B4-BE49-F238E27FC236}">
                <a16:creationId xmlns:a16="http://schemas.microsoft.com/office/drawing/2014/main" id="{FAC7C4E9-4E98-48EC-BA36-878CB2C8BA1B}"/>
              </a:ext>
            </a:extLst>
          </p:cNvPr>
          <p:cNvSpPr/>
          <p:nvPr/>
        </p:nvSpPr>
        <p:spPr>
          <a:xfrm>
            <a:off x="6846227" y="4360079"/>
            <a:ext cx="345352" cy="474860"/>
          </a:xfrm>
          <a:custGeom>
            <a:avLst/>
            <a:gdLst>
              <a:gd name="connsiteX0" fmla="*/ 0 w 345352"/>
              <a:gd name="connsiteY0" fmla="*/ 0 h 474860"/>
              <a:gd name="connsiteX1" fmla="*/ 49055 w 345352"/>
              <a:gd name="connsiteY1" fmla="*/ 11773 h 474860"/>
              <a:gd name="connsiteX2" fmla="*/ 105960 w 345352"/>
              <a:gd name="connsiteY2" fmla="*/ 66716 h 474860"/>
              <a:gd name="connsiteX3" fmla="*/ 178563 w 345352"/>
              <a:gd name="connsiteY3" fmla="*/ 151092 h 474860"/>
              <a:gd name="connsiteX4" fmla="*/ 243316 w 345352"/>
              <a:gd name="connsiteY4" fmla="*/ 204072 h 474860"/>
              <a:gd name="connsiteX5" fmla="*/ 280599 w 345352"/>
              <a:gd name="connsiteY5" fmla="*/ 278637 h 474860"/>
              <a:gd name="connsiteX6" fmla="*/ 315919 w 345352"/>
              <a:gd name="connsiteY6" fmla="*/ 351239 h 474860"/>
              <a:gd name="connsiteX7" fmla="*/ 343390 w 345352"/>
              <a:gd name="connsiteY7" fmla="*/ 417955 h 474860"/>
              <a:gd name="connsiteX8" fmla="*/ 345352 w 345352"/>
              <a:gd name="connsiteY8" fmla="*/ 467011 h 474860"/>
              <a:gd name="connsiteX9" fmla="*/ 300221 w 345352"/>
              <a:gd name="connsiteY9" fmla="*/ 474860 h 474860"/>
              <a:gd name="connsiteX10" fmla="*/ 239392 w 345352"/>
              <a:gd name="connsiteY10" fmla="*/ 414031 h 474860"/>
              <a:gd name="connsiteX11" fmla="*/ 158940 w 345352"/>
              <a:gd name="connsiteY11" fmla="*/ 347315 h 474860"/>
              <a:gd name="connsiteX12" fmla="*/ 143243 w 345352"/>
              <a:gd name="connsiteY12" fmla="*/ 333579 h 474860"/>
              <a:gd name="connsiteX13" fmla="*/ 117734 w 345352"/>
              <a:gd name="connsiteY13" fmla="*/ 259015 h 474860"/>
              <a:gd name="connsiteX14" fmla="*/ 88300 w 345352"/>
              <a:gd name="connsiteY14" fmla="*/ 156979 h 474860"/>
              <a:gd name="connsiteX15" fmla="*/ 49055 w 345352"/>
              <a:gd name="connsiteY15" fmla="*/ 74565 h 474860"/>
              <a:gd name="connsiteX16" fmla="*/ 0 w 345352"/>
              <a:gd name="connsiteY16" fmla="*/ 0 h 47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352" h="474860">
                <a:moveTo>
                  <a:pt x="0" y="0"/>
                </a:moveTo>
                <a:lnTo>
                  <a:pt x="49055" y="11773"/>
                </a:lnTo>
                <a:lnTo>
                  <a:pt x="105960" y="66716"/>
                </a:lnTo>
                <a:lnTo>
                  <a:pt x="178563" y="151092"/>
                </a:lnTo>
                <a:lnTo>
                  <a:pt x="243316" y="204072"/>
                </a:lnTo>
                <a:lnTo>
                  <a:pt x="280599" y="278637"/>
                </a:lnTo>
                <a:lnTo>
                  <a:pt x="315919" y="351239"/>
                </a:lnTo>
                <a:lnTo>
                  <a:pt x="343390" y="417955"/>
                </a:lnTo>
                <a:lnTo>
                  <a:pt x="345352" y="467011"/>
                </a:lnTo>
                <a:lnTo>
                  <a:pt x="300221" y="474860"/>
                </a:lnTo>
                <a:lnTo>
                  <a:pt x="239392" y="414031"/>
                </a:lnTo>
                <a:lnTo>
                  <a:pt x="158940" y="347315"/>
                </a:lnTo>
                <a:lnTo>
                  <a:pt x="143243" y="333579"/>
                </a:lnTo>
                <a:lnTo>
                  <a:pt x="117734" y="259015"/>
                </a:lnTo>
                <a:lnTo>
                  <a:pt x="88300" y="156979"/>
                </a:lnTo>
                <a:lnTo>
                  <a:pt x="49055" y="74565"/>
                </a:lnTo>
                <a:lnTo>
                  <a:pt x="0" y="0"/>
                </a:ln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DF44100D-372C-4120-BDF6-4F449CC9F966}"/>
              </a:ext>
            </a:extLst>
          </p:cNvPr>
          <p:cNvSpPr/>
          <p:nvPr/>
        </p:nvSpPr>
        <p:spPr>
          <a:xfrm>
            <a:off x="4890280" y="457201"/>
            <a:ext cx="6228868" cy="6004630"/>
          </a:xfrm>
          <a:custGeom>
            <a:avLst/>
            <a:gdLst>
              <a:gd name="connsiteX0" fmla="*/ 648206 w 5330166"/>
              <a:gd name="connsiteY0" fmla="*/ 0 h 5972537"/>
              <a:gd name="connsiteX1" fmla="*/ 486161 w 5330166"/>
              <a:gd name="connsiteY1" fmla="*/ 248856 h 5972537"/>
              <a:gd name="connsiteX2" fmla="*/ 410925 w 5330166"/>
              <a:gd name="connsiteY2" fmla="*/ 451413 h 5972537"/>
              <a:gd name="connsiteX3" fmla="*/ 353052 w 5330166"/>
              <a:gd name="connsiteY3" fmla="*/ 578734 h 5972537"/>
              <a:gd name="connsiteX4" fmla="*/ 266242 w 5330166"/>
              <a:gd name="connsiteY4" fmla="*/ 856527 h 5972537"/>
              <a:gd name="connsiteX5" fmla="*/ 133133 w 5330166"/>
              <a:gd name="connsiteY5" fmla="*/ 1070658 h 5972537"/>
              <a:gd name="connsiteX6" fmla="*/ 52110 w 5330166"/>
              <a:gd name="connsiteY6" fmla="*/ 1336876 h 5972537"/>
              <a:gd name="connsiteX7" fmla="*/ 24 w 5330166"/>
              <a:gd name="connsiteY7" fmla="*/ 1556795 h 5972537"/>
              <a:gd name="connsiteX8" fmla="*/ 46323 w 5330166"/>
              <a:gd name="connsiteY8" fmla="*/ 1857737 h 5972537"/>
              <a:gd name="connsiteX9" fmla="*/ 115771 w 5330166"/>
              <a:gd name="connsiteY9" fmla="*/ 2170253 h 5972537"/>
              <a:gd name="connsiteX10" fmla="*/ 127345 w 5330166"/>
              <a:gd name="connsiteY10" fmla="*/ 2355448 h 5972537"/>
              <a:gd name="connsiteX11" fmla="*/ 127345 w 5330166"/>
              <a:gd name="connsiteY11" fmla="*/ 2465408 h 5972537"/>
              <a:gd name="connsiteX12" fmla="*/ 225730 w 5330166"/>
              <a:gd name="connsiteY12" fmla="*/ 2737413 h 5972537"/>
              <a:gd name="connsiteX13" fmla="*/ 578758 w 5330166"/>
              <a:gd name="connsiteY13" fmla="*/ 3159889 h 5972537"/>
              <a:gd name="connsiteX14" fmla="*/ 879700 w 5330166"/>
              <a:gd name="connsiteY14" fmla="*/ 3495554 h 5972537"/>
              <a:gd name="connsiteX15" fmla="*/ 1342687 w 5330166"/>
              <a:gd name="connsiteY15" fmla="*/ 3854370 h 5972537"/>
              <a:gd name="connsiteX16" fmla="*/ 1498945 w 5330166"/>
              <a:gd name="connsiteY16" fmla="*/ 3987478 h 5972537"/>
              <a:gd name="connsiteX17" fmla="*/ 1632054 w 5330166"/>
              <a:gd name="connsiteY17" fmla="*/ 4091651 h 5972537"/>
              <a:gd name="connsiteX18" fmla="*/ 1834611 w 5330166"/>
              <a:gd name="connsiteY18" fmla="*/ 4276846 h 5972537"/>
              <a:gd name="connsiteX19" fmla="*/ 1996657 w 5330166"/>
              <a:gd name="connsiteY19" fmla="*/ 4404167 h 5972537"/>
              <a:gd name="connsiteX20" fmla="*/ 2187639 w 5330166"/>
              <a:gd name="connsiteY20" fmla="*/ 4670385 h 5972537"/>
              <a:gd name="connsiteX21" fmla="*/ 2326535 w 5330166"/>
              <a:gd name="connsiteY21" fmla="*/ 4872942 h 5972537"/>
              <a:gd name="connsiteX22" fmla="*/ 2395983 w 5330166"/>
              <a:gd name="connsiteY22" fmla="*/ 5058137 h 5972537"/>
              <a:gd name="connsiteX23" fmla="*/ 2436495 w 5330166"/>
              <a:gd name="connsiteY23" fmla="*/ 5254906 h 5972537"/>
              <a:gd name="connsiteX24" fmla="*/ 2505943 w 5330166"/>
              <a:gd name="connsiteY24" fmla="*/ 5422739 h 5972537"/>
              <a:gd name="connsiteX25" fmla="*/ 2725862 w 5330166"/>
              <a:gd name="connsiteY25" fmla="*/ 5550061 h 5972537"/>
              <a:gd name="connsiteX26" fmla="*/ 2905269 w 5330166"/>
              <a:gd name="connsiteY26" fmla="*/ 5700532 h 5972537"/>
              <a:gd name="connsiteX27" fmla="*/ 3136763 w 5330166"/>
              <a:gd name="connsiteY27" fmla="*/ 5868365 h 5972537"/>
              <a:gd name="connsiteX28" fmla="*/ 3362469 w 5330166"/>
              <a:gd name="connsiteY28" fmla="*/ 5903089 h 5972537"/>
              <a:gd name="connsiteX29" fmla="*/ 3663411 w 5330166"/>
              <a:gd name="connsiteY29" fmla="*/ 5845215 h 5972537"/>
              <a:gd name="connsiteX30" fmla="*/ 3981715 w 5330166"/>
              <a:gd name="connsiteY30" fmla="*/ 5845215 h 5972537"/>
              <a:gd name="connsiteX31" fmla="*/ 4294231 w 5330166"/>
              <a:gd name="connsiteY31" fmla="*/ 5862577 h 5972537"/>
              <a:gd name="connsiteX32" fmla="*/ 4618323 w 5330166"/>
              <a:gd name="connsiteY32" fmla="*/ 5920451 h 5972537"/>
              <a:gd name="connsiteX33" fmla="*/ 4710920 w 5330166"/>
              <a:gd name="connsiteY33" fmla="*/ 5937813 h 5972537"/>
              <a:gd name="connsiteX34" fmla="*/ 4982925 w 5330166"/>
              <a:gd name="connsiteY34" fmla="*/ 5932025 h 5972537"/>
              <a:gd name="connsiteX35" fmla="*/ 5179695 w 5330166"/>
              <a:gd name="connsiteY35" fmla="*/ 5932025 h 5972537"/>
              <a:gd name="connsiteX36" fmla="*/ 5330166 w 5330166"/>
              <a:gd name="connsiteY36" fmla="*/ 5972537 h 5972537"/>
              <a:gd name="connsiteX0" fmla="*/ 648206 w 6228868"/>
              <a:gd name="connsiteY0" fmla="*/ 0 h 5938157"/>
              <a:gd name="connsiteX1" fmla="*/ 486161 w 6228868"/>
              <a:gd name="connsiteY1" fmla="*/ 248856 h 5938157"/>
              <a:gd name="connsiteX2" fmla="*/ 410925 w 6228868"/>
              <a:gd name="connsiteY2" fmla="*/ 451413 h 5938157"/>
              <a:gd name="connsiteX3" fmla="*/ 353052 w 6228868"/>
              <a:gd name="connsiteY3" fmla="*/ 578734 h 5938157"/>
              <a:gd name="connsiteX4" fmla="*/ 266242 w 6228868"/>
              <a:gd name="connsiteY4" fmla="*/ 856527 h 5938157"/>
              <a:gd name="connsiteX5" fmla="*/ 133133 w 6228868"/>
              <a:gd name="connsiteY5" fmla="*/ 1070658 h 5938157"/>
              <a:gd name="connsiteX6" fmla="*/ 52110 w 6228868"/>
              <a:gd name="connsiteY6" fmla="*/ 1336876 h 5938157"/>
              <a:gd name="connsiteX7" fmla="*/ 24 w 6228868"/>
              <a:gd name="connsiteY7" fmla="*/ 1556795 h 5938157"/>
              <a:gd name="connsiteX8" fmla="*/ 46323 w 6228868"/>
              <a:gd name="connsiteY8" fmla="*/ 1857737 h 5938157"/>
              <a:gd name="connsiteX9" fmla="*/ 115771 w 6228868"/>
              <a:gd name="connsiteY9" fmla="*/ 2170253 h 5938157"/>
              <a:gd name="connsiteX10" fmla="*/ 127345 w 6228868"/>
              <a:gd name="connsiteY10" fmla="*/ 2355448 h 5938157"/>
              <a:gd name="connsiteX11" fmla="*/ 127345 w 6228868"/>
              <a:gd name="connsiteY11" fmla="*/ 2465408 h 5938157"/>
              <a:gd name="connsiteX12" fmla="*/ 225730 w 6228868"/>
              <a:gd name="connsiteY12" fmla="*/ 2737413 h 5938157"/>
              <a:gd name="connsiteX13" fmla="*/ 578758 w 6228868"/>
              <a:gd name="connsiteY13" fmla="*/ 3159889 h 5938157"/>
              <a:gd name="connsiteX14" fmla="*/ 879700 w 6228868"/>
              <a:gd name="connsiteY14" fmla="*/ 3495554 h 5938157"/>
              <a:gd name="connsiteX15" fmla="*/ 1342687 w 6228868"/>
              <a:gd name="connsiteY15" fmla="*/ 3854370 h 5938157"/>
              <a:gd name="connsiteX16" fmla="*/ 1498945 w 6228868"/>
              <a:gd name="connsiteY16" fmla="*/ 3987478 h 5938157"/>
              <a:gd name="connsiteX17" fmla="*/ 1632054 w 6228868"/>
              <a:gd name="connsiteY17" fmla="*/ 4091651 h 5938157"/>
              <a:gd name="connsiteX18" fmla="*/ 1834611 w 6228868"/>
              <a:gd name="connsiteY18" fmla="*/ 4276846 h 5938157"/>
              <a:gd name="connsiteX19" fmla="*/ 1996657 w 6228868"/>
              <a:gd name="connsiteY19" fmla="*/ 4404167 h 5938157"/>
              <a:gd name="connsiteX20" fmla="*/ 2187639 w 6228868"/>
              <a:gd name="connsiteY20" fmla="*/ 4670385 h 5938157"/>
              <a:gd name="connsiteX21" fmla="*/ 2326535 w 6228868"/>
              <a:gd name="connsiteY21" fmla="*/ 4872942 h 5938157"/>
              <a:gd name="connsiteX22" fmla="*/ 2395983 w 6228868"/>
              <a:gd name="connsiteY22" fmla="*/ 5058137 h 5938157"/>
              <a:gd name="connsiteX23" fmla="*/ 2436495 w 6228868"/>
              <a:gd name="connsiteY23" fmla="*/ 5254906 h 5938157"/>
              <a:gd name="connsiteX24" fmla="*/ 2505943 w 6228868"/>
              <a:gd name="connsiteY24" fmla="*/ 5422739 h 5938157"/>
              <a:gd name="connsiteX25" fmla="*/ 2725862 w 6228868"/>
              <a:gd name="connsiteY25" fmla="*/ 5550061 h 5938157"/>
              <a:gd name="connsiteX26" fmla="*/ 2905269 w 6228868"/>
              <a:gd name="connsiteY26" fmla="*/ 5700532 h 5938157"/>
              <a:gd name="connsiteX27" fmla="*/ 3136763 w 6228868"/>
              <a:gd name="connsiteY27" fmla="*/ 5868365 h 5938157"/>
              <a:gd name="connsiteX28" fmla="*/ 3362469 w 6228868"/>
              <a:gd name="connsiteY28" fmla="*/ 5903089 h 5938157"/>
              <a:gd name="connsiteX29" fmla="*/ 3663411 w 6228868"/>
              <a:gd name="connsiteY29" fmla="*/ 5845215 h 5938157"/>
              <a:gd name="connsiteX30" fmla="*/ 3981715 w 6228868"/>
              <a:gd name="connsiteY30" fmla="*/ 5845215 h 5938157"/>
              <a:gd name="connsiteX31" fmla="*/ 4294231 w 6228868"/>
              <a:gd name="connsiteY31" fmla="*/ 5862577 h 5938157"/>
              <a:gd name="connsiteX32" fmla="*/ 4618323 w 6228868"/>
              <a:gd name="connsiteY32" fmla="*/ 5920451 h 5938157"/>
              <a:gd name="connsiteX33" fmla="*/ 4710920 w 6228868"/>
              <a:gd name="connsiteY33" fmla="*/ 5937813 h 5938157"/>
              <a:gd name="connsiteX34" fmla="*/ 4982925 w 6228868"/>
              <a:gd name="connsiteY34" fmla="*/ 5932025 h 5938157"/>
              <a:gd name="connsiteX35" fmla="*/ 5179695 w 6228868"/>
              <a:gd name="connsiteY35" fmla="*/ 5932025 h 5938157"/>
              <a:gd name="connsiteX36" fmla="*/ 6228868 w 6228868"/>
              <a:gd name="connsiteY36" fmla="*/ 5929368 h 5938157"/>
              <a:gd name="connsiteX0" fmla="*/ 648206 w 6228868"/>
              <a:gd name="connsiteY0" fmla="*/ 0 h 6004630"/>
              <a:gd name="connsiteX1" fmla="*/ 486161 w 6228868"/>
              <a:gd name="connsiteY1" fmla="*/ 248856 h 6004630"/>
              <a:gd name="connsiteX2" fmla="*/ 410925 w 6228868"/>
              <a:gd name="connsiteY2" fmla="*/ 451413 h 6004630"/>
              <a:gd name="connsiteX3" fmla="*/ 353052 w 6228868"/>
              <a:gd name="connsiteY3" fmla="*/ 578734 h 6004630"/>
              <a:gd name="connsiteX4" fmla="*/ 266242 w 6228868"/>
              <a:gd name="connsiteY4" fmla="*/ 856527 h 6004630"/>
              <a:gd name="connsiteX5" fmla="*/ 133133 w 6228868"/>
              <a:gd name="connsiteY5" fmla="*/ 1070658 h 6004630"/>
              <a:gd name="connsiteX6" fmla="*/ 52110 w 6228868"/>
              <a:gd name="connsiteY6" fmla="*/ 1336876 h 6004630"/>
              <a:gd name="connsiteX7" fmla="*/ 24 w 6228868"/>
              <a:gd name="connsiteY7" fmla="*/ 1556795 h 6004630"/>
              <a:gd name="connsiteX8" fmla="*/ 46323 w 6228868"/>
              <a:gd name="connsiteY8" fmla="*/ 1857737 h 6004630"/>
              <a:gd name="connsiteX9" fmla="*/ 115771 w 6228868"/>
              <a:gd name="connsiteY9" fmla="*/ 2170253 h 6004630"/>
              <a:gd name="connsiteX10" fmla="*/ 127345 w 6228868"/>
              <a:gd name="connsiteY10" fmla="*/ 2355448 h 6004630"/>
              <a:gd name="connsiteX11" fmla="*/ 127345 w 6228868"/>
              <a:gd name="connsiteY11" fmla="*/ 2465408 h 6004630"/>
              <a:gd name="connsiteX12" fmla="*/ 225730 w 6228868"/>
              <a:gd name="connsiteY12" fmla="*/ 2737413 h 6004630"/>
              <a:gd name="connsiteX13" fmla="*/ 578758 w 6228868"/>
              <a:gd name="connsiteY13" fmla="*/ 3159889 h 6004630"/>
              <a:gd name="connsiteX14" fmla="*/ 879700 w 6228868"/>
              <a:gd name="connsiteY14" fmla="*/ 3495554 h 6004630"/>
              <a:gd name="connsiteX15" fmla="*/ 1342687 w 6228868"/>
              <a:gd name="connsiteY15" fmla="*/ 3854370 h 6004630"/>
              <a:gd name="connsiteX16" fmla="*/ 1498945 w 6228868"/>
              <a:gd name="connsiteY16" fmla="*/ 3987478 h 6004630"/>
              <a:gd name="connsiteX17" fmla="*/ 1632054 w 6228868"/>
              <a:gd name="connsiteY17" fmla="*/ 4091651 h 6004630"/>
              <a:gd name="connsiteX18" fmla="*/ 1834611 w 6228868"/>
              <a:gd name="connsiteY18" fmla="*/ 4276846 h 6004630"/>
              <a:gd name="connsiteX19" fmla="*/ 1996657 w 6228868"/>
              <a:gd name="connsiteY19" fmla="*/ 4404167 h 6004630"/>
              <a:gd name="connsiteX20" fmla="*/ 2187639 w 6228868"/>
              <a:gd name="connsiteY20" fmla="*/ 4670385 h 6004630"/>
              <a:gd name="connsiteX21" fmla="*/ 2326535 w 6228868"/>
              <a:gd name="connsiteY21" fmla="*/ 4872942 h 6004630"/>
              <a:gd name="connsiteX22" fmla="*/ 2395983 w 6228868"/>
              <a:gd name="connsiteY22" fmla="*/ 5058137 h 6004630"/>
              <a:gd name="connsiteX23" fmla="*/ 2436495 w 6228868"/>
              <a:gd name="connsiteY23" fmla="*/ 5254906 h 6004630"/>
              <a:gd name="connsiteX24" fmla="*/ 2505943 w 6228868"/>
              <a:gd name="connsiteY24" fmla="*/ 5422739 h 6004630"/>
              <a:gd name="connsiteX25" fmla="*/ 2725862 w 6228868"/>
              <a:gd name="connsiteY25" fmla="*/ 5550061 h 6004630"/>
              <a:gd name="connsiteX26" fmla="*/ 2905269 w 6228868"/>
              <a:gd name="connsiteY26" fmla="*/ 5700532 h 6004630"/>
              <a:gd name="connsiteX27" fmla="*/ 3136763 w 6228868"/>
              <a:gd name="connsiteY27" fmla="*/ 5868365 h 6004630"/>
              <a:gd name="connsiteX28" fmla="*/ 3362469 w 6228868"/>
              <a:gd name="connsiteY28" fmla="*/ 5903089 h 6004630"/>
              <a:gd name="connsiteX29" fmla="*/ 3663411 w 6228868"/>
              <a:gd name="connsiteY29" fmla="*/ 5845215 h 6004630"/>
              <a:gd name="connsiteX30" fmla="*/ 3981715 w 6228868"/>
              <a:gd name="connsiteY30" fmla="*/ 5845215 h 6004630"/>
              <a:gd name="connsiteX31" fmla="*/ 4294231 w 6228868"/>
              <a:gd name="connsiteY31" fmla="*/ 5862577 h 6004630"/>
              <a:gd name="connsiteX32" fmla="*/ 4618323 w 6228868"/>
              <a:gd name="connsiteY32" fmla="*/ 5920451 h 6004630"/>
              <a:gd name="connsiteX33" fmla="*/ 4710920 w 6228868"/>
              <a:gd name="connsiteY33" fmla="*/ 5937813 h 6004630"/>
              <a:gd name="connsiteX34" fmla="*/ 4982925 w 6228868"/>
              <a:gd name="connsiteY34" fmla="*/ 5932025 h 6004630"/>
              <a:gd name="connsiteX35" fmla="*/ 5507387 w 6228868"/>
              <a:gd name="connsiteY35" fmla="*/ 6004628 h 6004630"/>
              <a:gd name="connsiteX36" fmla="*/ 6228868 w 6228868"/>
              <a:gd name="connsiteY36" fmla="*/ 5929368 h 600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8868" h="6004630">
                <a:moveTo>
                  <a:pt x="648206" y="0"/>
                </a:moveTo>
                <a:cubicBezTo>
                  <a:pt x="586957" y="86810"/>
                  <a:pt x="525708" y="173621"/>
                  <a:pt x="486161" y="248856"/>
                </a:cubicBezTo>
                <a:cubicBezTo>
                  <a:pt x="446614" y="324092"/>
                  <a:pt x="433110" y="396433"/>
                  <a:pt x="410925" y="451413"/>
                </a:cubicBezTo>
                <a:cubicBezTo>
                  <a:pt x="388740" y="506393"/>
                  <a:pt x="377166" y="511215"/>
                  <a:pt x="353052" y="578734"/>
                </a:cubicBezTo>
                <a:cubicBezTo>
                  <a:pt x="328938" y="646253"/>
                  <a:pt x="302895" y="774540"/>
                  <a:pt x="266242" y="856527"/>
                </a:cubicBezTo>
                <a:cubicBezTo>
                  <a:pt x="229589" y="938514"/>
                  <a:pt x="168822" y="990600"/>
                  <a:pt x="133133" y="1070658"/>
                </a:cubicBezTo>
                <a:cubicBezTo>
                  <a:pt x="97444" y="1150716"/>
                  <a:pt x="74295" y="1255853"/>
                  <a:pt x="52110" y="1336876"/>
                </a:cubicBezTo>
                <a:cubicBezTo>
                  <a:pt x="29925" y="1417899"/>
                  <a:pt x="988" y="1469985"/>
                  <a:pt x="24" y="1556795"/>
                </a:cubicBezTo>
                <a:cubicBezTo>
                  <a:pt x="-940" y="1643605"/>
                  <a:pt x="27032" y="1755494"/>
                  <a:pt x="46323" y="1857737"/>
                </a:cubicBezTo>
                <a:cubicBezTo>
                  <a:pt x="65614" y="1959980"/>
                  <a:pt x="102267" y="2087301"/>
                  <a:pt x="115771" y="2170253"/>
                </a:cubicBezTo>
                <a:cubicBezTo>
                  <a:pt x="129275" y="2253205"/>
                  <a:pt x="125416" y="2306256"/>
                  <a:pt x="127345" y="2355448"/>
                </a:cubicBezTo>
                <a:cubicBezTo>
                  <a:pt x="129274" y="2404640"/>
                  <a:pt x="110947" y="2401747"/>
                  <a:pt x="127345" y="2465408"/>
                </a:cubicBezTo>
                <a:cubicBezTo>
                  <a:pt x="143742" y="2529069"/>
                  <a:pt x="150495" y="2621666"/>
                  <a:pt x="225730" y="2737413"/>
                </a:cubicBezTo>
                <a:cubicBezTo>
                  <a:pt x="300965" y="2853160"/>
                  <a:pt x="469763" y="3033532"/>
                  <a:pt x="578758" y="3159889"/>
                </a:cubicBezTo>
                <a:cubicBezTo>
                  <a:pt x="687753" y="3286246"/>
                  <a:pt x="752379" y="3379807"/>
                  <a:pt x="879700" y="3495554"/>
                </a:cubicBezTo>
                <a:cubicBezTo>
                  <a:pt x="1007021" y="3611301"/>
                  <a:pt x="1239480" y="3772383"/>
                  <a:pt x="1342687" y="3854370"/>
                </a:cubicBezTo>
                <a:cubicBezTo>
                  <a:pt x="1445895" y="3936357"/>
                  <a:pt x="1450717" y="3947931"/>
                  <a:pt x="1498945" y="3987478"/>
                </a:cubicBezTo>
                <a:cubicBezTo>
                  <a:pt x="1547173" y="4027025"/>
                  <a:pt x="1576110" y="4043423"/>
                  <a:pt x="1632054" y="4091651"/>
                </a:cubicBezTo>
                <a:cubicBezTo>
                  <a:pt x="1687998" y="4139879"/>
                  <a:pt x="1773844" y="4224760"/>
                  <a:pt x="1834611" y="4276846"/>
                </a:cubicBezTo>
                <a:cubicBezTo>
                  <a:pt x="1895378" y="4328932"/>
                  <a:pt x="1937819" y="4338577"/>
                  <a:pt x="1996657" y="4404167"/>
                </a:cubicBezTo>
                <a:cubicBezTo>
                  <a:pt x="2055495" y="4469757"/>
                  <a:pt x="2132659" y="4592256"/>
                  <a:pt x="2187639" y="4670385"/>
                </a:cubicBezTo>
                <a:cubicBezTo>
                  <a:pt x="2242619" y="4748514"/>
                  <a:pt x="2291811" y="4808317"/>
                  <a:pt x="2326535" y="4872942"/>
                </a:cubicBezTo>
                <a:cubicBezTo>
                  <a:pt x="2361259" y="4937567"/>
                  <a:pt x="2377656" y="4994476"/>
                  <a:pt x="2395983" y="5058137"/>
                </a:cubicBezTo>
                <a:cubicBezTo>
                  <a:pt x="2414310" y="5121798"/>
                  <a:pt x="2418168" y="5194139"/>
                  <a:pt x="2436495" y="5254906"/>
                </a:cubicBezTo>
                <a:cubicBezTo>
                  <a:pt x="2454822" y="5315673"/>
                  <a:pt x="2457715" y="5373547"/>
                  <a:pt x="2505943" y="5422739"/>
                </a:cubicBezTo>
                <a:cubicBezTo>
                  <a:pt x="2554171" y="5471931"/>
                  <a:pt x="2659308" y="5503762"/>
                  <a:pt x="2725862" y="5550061"/>
                </a:cubicBezTo>
                <a:cubicBezTo>
                  <a:pt x="2792416" y="5596360"/>
                  <a:pt x="2836786" y="5647481"/>
                  <a:pt x="2905269" y="5700532"/>
                </a:cubicBezTo>
                <a:cubicBezTo>
                  <a:pt x="2973752" y="5753583"/>
                  <a:pt x="3060563" y="5834606"/>
                  <a:pt x="3136763" y="5868365"/>
                </a:cubicBezTo>
                <a:cubicBezTo>
                  <a:pt x="3212963" y="5902125"/>
                  <a:pt x="3274694" y="5906947"/>
                  <a:pt x="3362469" y="5903089"/>
                </a:cubicBezTo>
                <a:cubicBezTo>
                  <a:pt x="3450244" y="5899231"/>
                  <a:pt x="3560203" y="5854861"/>
                  <a:pt x="3663411" y="5845215"/>
                </a:cubicBezTo>
                <a:cubicBezTo>
                  <a:pt x="3766619" y="5835569"/>
                  <a:pt x="3876578" y="5842321"/>
                  <a:pt x="3981715" y="5845215"/>
                </a:cubicBezTo>
                <a:cubicBezTo>
                  <a:pt x="4086852" y="5848109"/>
                  <a:pt x="4188130" y="5850038"/>
                  <a:pt x="4294231" y="5862577"/>
                </a:cubicBezTo>
                <a:cubicBezTo>
                  <a:pt x="4400332" y="5875116"/>
                  <a:pt x="4618323" y="5920451"/>
                  <a:pt x="4618323" y="5920451"/>
                </a:cubicBezTo>
                <a:cubicBezTo>
                  <a:pt x="4687771" y="5932990"/>
                  <a:pt x="4650153" y="5935884"/>
                  <a:pt x="4710920" y="5937813"/>
                </a:cubicBezTo>
                <a:cubicBezTo>
                  <a:pt x="4771687" y="5939742"/>
                  <a:pt x="4850181" y="5920889"/>
                  <a:pt x="4982925" y="5932025"/>
                </a:cubicBezTo>
                <a:cubicBezTo>
                  <a:pt x="5115670" y="5943161"/>
                  <a:pt x="5299730" y="6005071"/>
                  <a:pt x="5507387" y="6004628"/>
                </a:cubicBezTo>
                <a:cubicBezTo>
                  <a:pt x="5715044" y="6004185"/>
                  <a:pt x="6182569" y="5912488"/>
                  <a:pt x="6228868" y="592936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63BAE3CB-440E-4F1B-9CAA-279176ED13F7}"/>
              </a:ext>
            </a:extLst>
          </p:cNvPr>
          <p:cNvSpPr/>
          <p:nvPr/>
        </p:nvSpPr>
        <p:spPr>
          <a:xfrm>
            <a:off x="7295949" y="5555381"/>
            <a:ext cx="505327" cy="105878"/>
          </a:xfrm>
          <a:custGeom>
            <a:avLst/>
            <a:gdLst>
              <a:gd name="connsiteX0" fmla="*/ 0 w 505327"/>
              <a:gd name="connsiteY0" fmla="*/ 0 h 105878"/>
              <a:gd name="connsiteX1" fmla="*/ 126733 w 505327"/>
              <a:gd name="connsiteY1" fmla="*/ 48126 h 105878"/>
              <a:gd name="connsiteX2" fmla="*/ 311217 w 505327"/>
              <a:gd name="connsiteY2" fmla="*/ 91440 h 105878"/>
              <a:gd name="connsiteX3" fmla="*/ 463617 w 505327"/>
              <a:gd name="connsiteY3" fmla="*/ 105878 h 105878"/>
              <a:gd name="connsiteX4" fmla="*/ 505327 w 505327"/>
              <a:gd name="connsiteY4" fmla="*/ 105878 h 10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27" h="105878">
                <a:moveTo>
                  <a:pt x="0" y="0"/>
                </a:moveTo>
                <a:lnTo>
                  <a:pt x="126733" y="48126"/>
                </a:lnTo>
                <a:lnTo>
                  <a:pt x="311217" y="91440"/>
                </a:lnTo>
                <a:lnTo>
                  <a:pt x="463617" y="105878"/>
                </a:lnTo>
                <a:lnTo>
                  <a:pt x="505327" y="105878"/>
                </a:ln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353108FA-7268-4B22-B11F-5159C0E77DD4}"/>
              </a:ext>
            </a:extLst>
          </p:cNvPr>
          <p:cNvGrpSpPr/>
          <p:nvPr/>
        </p:nvGrpSpPr>
        <p:grpSpPr>
          <a:xfrm>
            <a:off x="3424220" y="5260186"/>
            <a:ext cx="952563" cy="1384995"/>
            <a:chOff x="3424220" y="5260186"/>
            <a:chExt cx="952563" cy="1384995"/>
          </a:xfrm>
        </p:grpSpPr>
        <p:sp>
          <p:nvSpPr>
            <p:cNvPr id="19" name="Rectangle 18">
              <a:extLst>
                <a:ext uri="{FF2B5EF4-FFF2-40B4-BE49-F238E27FC236}">
                  <a16:creationId xmlns:a16="http://schemas.microsoft.com/office/drawing/2014/main" id="{D832529D-3AB5-43DA-86FE-7A810F59FF11}"/>
                </a:ext>
              </a:extLst>
            </p:cNvPr>
            <p:cNvSpPr/>
            <p:nvPr/>
          </p:nvSpPr>
          <p:spPr>
            <a:xfrm>
              <a:off x="3424220" y="5260186"/>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BA647E2-4F8E-4A54-8D31-8FFEED6B2C69}"/>
                </a:ext>
              </a:extLst>
            </p:cNvPr>
            <p:cNvSpPr/>
            <p:nvPr/>
          </p:nvSpPr>
          <p:spPr>
            <a:xfrm>
              <a:off x="3540455" y="5567364"/>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TextBox 20">
              <a:extLst>
                <a:ext uri="{FF2B5EF4-FFF2-40B4-BE49-F238E27FC236}">
                  <a16:creationId xmlns:a16="http://schemas.microsoft.com/office/drawing/2014/main" id="{5A918345-C060-4362-83C2-DC2D92D686A3}"/>
                </a:ext>
              </a:extLst>
            </p:cNvPr>
            <p:cNvSpPr txBox="1"/>
            <p:nvPr/>
          </p:nvSpPr>
          <p:spPr>
            <a:xfrm>
              <a:off x="3791366" y="5260186"/>
              <a:ext cx="585417" cy="1384995"/>
            </a:xfrm>
            <a:prstGeom prst="rect">
              <a:avLst/>
            </a:prstGeom>
            <a:noFill/>
          </p:spPr>
          <p:txBody>
            <a:bodyPr wrap="none" rtlCol="0">
              <a:spAutoFit/>
            </a:bodyPr>
            <a:lstStyle/>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22" name="Rectangle 21">
              <a:extLst>
                <a:ext uri="{FF2B5EF4-FFF2-40B4-BE49-F238E27FC236}">
                  <a16:creationId xmlns:a16="http://schemas.microsoft.com/office/drawing/2014/main" id="{123CC72F-7CB3-4509-B3B4-4558B64893A1}"/>
                </a:ext>
              </a:extLst>
            </p:cNvPr>
            <p:cNvSpPr/>
            <p:nvPr/>
          </p:nvSpPr>
          <p:spPr>
            <a:xfrm>
              <a:off x="3542498" y="5788537"/>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Rectangle 22">
              <a:extLst>
                <a:ext uri="{FF2B5EF4-FFF2-40B4-BE49-F238E27FC236}">
                  <a16:creationId xmlns:a16="http://schemas.microsoft.com/office/drawing/2014/main" id="{EA508A27-8C04-4D0E-A22C-EEF67BFB0F92}"/>
                </a:ext>
              </a:extLst>
            </p:cNvPr>
            <p:cNvSpPr/>
            <p:nvPr/>
          </p:nvSpPr>
          <p:spPr>
            <a:xfrm>
              <a:off x="3540455" y="6005814"/>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Rectangle 23">
              <a:extLst>
                <a:ext uri="{FF2B5EF4-FFF2-40B4-BE49-F238E27FC236}">
                  <a16:creationId xmlns:a16="http://schemas.microsoft.com/office/drawing/2014/main" id="{E65D14D4-B6DC-4EE2-8C9B-860986A64C7D}"/>
                </a:ext>
              </a:extLst>
            </p:cNvPr>
            <p:cNvSpPr/>
            <p:nvPr/>
          </p:nvSpPr>
          <p:spPr>
            <a:xfrm>
              <a:off x="3537103" y="6221774"/>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FAC49F8-369F-4EC9-8A07-616F2FCE3369}"/>
                </a:ext>
              </a:extLst>
            </p:cNvPr>
            <p:cNvSpPr/>
            <p:nvPr/>
          </p:nvSpPr>
          <p:spPr>
            <a:xfrm>
              <a:off x="3540455" y="6420365"/>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EF68C7D5-10C4-4FF8-9A5A-EC7B9478E440}"/>
                </a:ext>
              </a:extLst>
            </p:cNvPr>
            <p:cNvSpPr/>
            <p:nvPr/>
          </p:nvSpPr>
          <p:spPr>
            <a:xfrm>
              <a:off x="3537103" y="5351910"/>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2" name="Title 1">
            <a:extLst>
              <a:ext uri="{FF2B5EF4-FFF2-40B4-BE49-F238E27FC236}">
                <a16:creationId xmlns:a16="http://schemas.microsoft.com/office/drawing/2014/main" id="{A8A443BE-9B94-151E-B32D-DC5E5989FB8B}"/>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27" name="Group 26">
            <a:extLst>
              <a:ext uri="{FF2B5EF4-FFF2-40B4-BE49-F238E27FC236}">
                <a16:creationId xmlns:a16="http://schemas.microsoft.com/office/drawing/2014/main" id="{E4145E96-F86B-A531-7F2F-CC67C51E7067}"/>
              </a:ext>
            </a:extLst>
          </p:cNvPr>
          <p:cNvGrpSpPr>
            <a:grpSpLocks noChangeAspect="1"/>
          </p:cNvGrpSpPr>
          <p:nvPr/>
        </p:nvGrpSpPr>
        <p:grpSpPr>
          <a:xfrm>
            <a:off x="10868164" y="57850"/>
            <a:ext cx="1161774" cy="1376195"/>
            <a:chOff x="4310742" y="681037"/>
            <a:chExt cx="4325258" cy="5123543"/>
          </a:xfrm>
        </p:grpSpPr>
        <p:pic>
          <p:nvPicPr>
            <p:cNvPr id="28" name="Picture 27">
              <a:extLst>
                <a:ext uri="{FF2B5EF4-FFF2-40B4-BE49-F238E27FC236}">
                  <a16:creationId xmlns:a16="http://schemas.microsoft.com/office/drawing/2014/main" id="{1A25AF00-8791-F28D-AF23-88CE57F8DC58}"/>
                </a:ext>
              </a:extLst>
            </p:cNvPr>
            <p:cNvPicPr>
              <a:picLocks noChangeAspect="1"/>
            </p:cNvPicPr>
            <p:nvPr/>
          </p:nvPicPr>
          <p:blipFill rotWithShape="1">
            <a:blip r:embed="rId4">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29" name="Star: 5 Points 28">
              <a:extLst>
                <a:ext uri="{FF2B5EF4-FFF2-40B4-BE49-F238E27FC236}">
                  <a16:creationId xmlns:a16="http://schemas.microsoft.com/office/drawing/2014/main" id="{92651729-4A4B-37C9-6F35-8225529D6DF2}"/>
                </a:ext>
              </a:extLst>
            </p:cNvPr>
            <p:cNvSpPr/>
            <p:nvPr/>
          </p:nvSpPr>
          <p:spPr>
            <a:xfrm>
              <a:off x="6969383" y="3710249"/>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itle 1">
            <a:extLst>
              <a:ext uri="{FF2B5EF4-FFF2-40B4-BE49-F238E27FC236}">
                <a16:creationId xmlns:a16="http://schemas.microsoft.com/office/drawing/2014/main" id="{A416ED26-7863-ACD5-898A-99A67CCB08FF}"/>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Irwell</a:t>
            </a:r>
          </a:p>
        </p:txBody>
      </p:sp>
      <p:sp>
        <p:nvSpPr>
          <p:cNvPr id="31" name="TextBox 30">
            <a:extLst>
              <a:ext uri="{FF2B5EF4-FFF2-40B4-BE49-F238E27FC236}">
                <a16:creationId xmlns:a16="http://schemas.microsoft.com/office/drawing/2014/main" id="{96959DAD-DA82-25FA-6977-AAE6DED4BAEE}"/>
              </a:ext>
            </a:extLst>
          </p:cNvPr>
          <p:cNvSpPr txBox="1"/>
          <p:nvPr/>
        </p:nvSpPr>
        <p:spPr>
          <a:xfrm>
            <a:off x="3430586" y="4947347"/>
            <a:ext cx="652743" cy="369332"/>
          </a:xfrm>
          <a:prstGeom prst="rect">
            <a:avLst/>
          </a:prstGeom>
          <a:noFill/>
        </p:spPr>
        <p:txBody>
          <a:bodyPr wrap="none" rtlCol="0">
            <a:spAutoFit/>
          </a:bodyPr>
          <a:lstStyle/>
          <a:p>
            <a:r>
              <a:rPr lang="en-GB" dirty="0"/>
              <a:t>2023</a:t>
            </a:r>
          </a:p>
        </p:txBody>
      </p:sp>
      <p:cxnSp>
        <p:nvCxnSpPr>
          <p:cNvPr id="33" name="Straight Arrow Connector 32">
            <a:extLst>
              <a:ext uri="{FF2B5EF4-FFF2-40B4-BE49-F238E27FC236}">
                <a16:creationId xmlns:a16="http://schemas.microsoft.com/office/drawing/2014/main" id="{C6755A29-8F55-0D53-9E30-C54F9E8AD413}"/>
              </a:ext>
            </a:extLst>
          </p:cNvPr>
          <p:cNvCxnSpPr/>
          <p:nvPr/>
        </p:nvCxnSpPr>
        <p:spPr>
          <a:xfrm flipV="1">
            <a:off x="3649579" y="1213035"/>
            <a:ext cx="810126" cy="1024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18EC914C-0F27-EBAD-D931-4442AD4DFFD5}"/>
              </a:ext>
            </a:extLst>
          </p:cNvPr>
          <p:cNvSpPr/>
          <p:nvPr/>
        </p:nvSpPr>
        <p:spPr>
          <a:xfrm>
            <a:off x="4583021" y="609459"/>
            <a:ext cx="1780673" cy="553453"/>
          </a:xfrm>
          <a:custGeom>
            <a:avLst/>
            <a:gdLst>
              <a:gd name="connsiteX0" fmla="*/ 0 w 1780673"/>
              <a:gd name="connsiteY0" fmla="*/ 553453 h 553453"/>
              <a:gd name="connsiteX1" fmla="*/ 96252 w 1780673"/>
              <a:gd name="connsiteY1" fmla="*/ 497305 h 553453"/>
              <a:gd name="connsiteX2" fmla="*/ 136357 w 1780673"/>
              <a:gd name="connsiteY2" fmla="*/ 481263 h 553453"/>
              <a:gd name="connsiteX3" fmla="*/ 288757 w 1780673"/>
              <a:gd name="connsiteY3" fmla="*/ 441158 h 553453"/>
              <a:gd name="connsiteX4" fmla="*/ 336884 w 1780673"/>
              <a:gd name="connsiteY4" fmla="*/ 409074 h 553453"/>
              <a:gd name="connsiteX5" fmla="*/ 401052 w 1780673"/>
              <a:gd name="connsiteY5" fmla="*/ 401053 h 553453"/>
              <a:gd name="connsiteX6" fmla="*/ 489284 w 1780673"/>
              <a:gd name="connsiteY6" fmla="*/ 385011 h 553453"/>
              <a:gd name="connsiteX7" fmla="*/ 513347 w 1780673"/>
              <a:gd name="connsiteY7" fmla="*/ 376990 h 553453"/>
              <a:gd name="connsiteX8" fmla="*/ 601578 w 1780673"/>
              <a:gd name="connsiteY8" fmla="*/ 368969 h 553453"/>
              <a:gd name="connsiteX9" fmla="*/ 737936 w 1780673"/>
              <a:gd name="connsiteY9" fmla="*/ 376990 h 553453"/>
              <a:gd name="connsiteX10" fmla="*/ 914400 w 1780673"/>
              <a:gd name="connsiteY10" fmla="*/ 409074 h 553453"/>
              <a:gd name="connsiteX11" fmla="*/ 1066800 w 1780673"/>
              <a:gd name="connsiteY11" fmla="*/ 385011 h 553453"/>
              <a:gd name="connsiteX12" fmla="*/ 1106905 w 1780673"/>
              <a:gd name="connsiteY12" fmla="*/ 368969 h 553453"/>
              <a:gd name="connsiteX13" fmla="*/ 1195136 w 1780673"/>
              <a:gd name="connsiteY13" fmla="*/ 328863 h 553453"/>
              <a:gd name="connsiteX14" fmla="*/ 1235242 w 1780673"/>
              <a:gd name="connsiteY14" fmla="*/ 320842 h 553453"/>
              <a:gd name="connsiteX15" fmla="*/ 1299410 w 1780673"/>
              <a:gd name="connsiteY15" fmla="*/ 288758 h 553453"/>
              <a:gd name="connsiteX16" fmla="*/ 1427747 w 1780673"/>
              <a:gd name="connsiteY16" fmla="*/ 200526 h 553453"/>
              <a:gd name="connsiteX17" fmla="*/ 1524000 w 1780673"/>
              <a:gd name="connsiteY17" fmla="*/ 144379 h 553453"/>
              <a:gd name="connsiteX18" fmla="*/ 1588168 w 1780673"/>
              <a:gd name="connsiteY18" fmla="*/ 88232 h 553453"/>
              <a:gd name="connsiteX19" fmla="*/ 1660357 w 1780673"/>
              <a:gd name="connsiteY19" fmla="*/ 56147 h 553453"/>
              <a:gd name="connsiteX20" fmla="*/ 1700463 w 1780673"/>
              <a:gd name="connsiteY20" fmla="*/ 48126 h 553453"/>
              <a:gd name="connsiteX21" fmla="*/ 1748589 w 1780673"/>
              <a:gd name="connsiteY21" fmla="*/ 16042 h 553453"/>
              <a:gd name="connsiteX22" fmla="*/ 1780673 w 1780673"/>
              <a:gd name="connsiteY22" fmla="*/ 0 h 55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80673" h="553453">
                <a:moveTo>
                  <a:pt x="0" y="553453"/>
                </a:moveTo>
                <a:cubicBezTo>
                  <a:pt x="47987" y="521461"/>
                  <a:pt x="44893" y="520651"/>
                  <a:pt x="96252" y="497305"/>
                </a:cubicBezTo>
                <a:cubicBezTo>
                  <a:pt x="109360" y="491347"/>
                  <a:pt x="122535" y="485294"/>
                  <a:pt x="136357" y="481263"/>
                </a:cubicBezTo>
                <a:cubicBezTo>
                  <a:pt x="186785" y="466555"/>
                  <a:pt x="288757" y="441158"/>
                  <a:pt x="288757" y="441158"/>
                </a:cubicBezTo>
                <a:cubicBezTo>
                  <a:pt x="304799" y="430463"/>
                  <a:pt x="318727" y="415559"/>
                  <a:pt x="336884" y="409074"/>
                </a:cubicBezTo>
                <a:cubicBezTo>
                  <a:pt x="357184" y="401824"/>
                  <a:pt x="379760" y="404415"/>
                  <a:pt x="401052" y="401053"/>
                </a:cubicBezTo>
                <a:cubicBezTo>
                  <a:pt x="430579" y="396391"/>
                  <a:pt x="460055" y="391274"/>
                  <a:pt x="489284" y="385011"/>
                </a:cubicBezTo>
                <a:cubicBezTo>
                  <a:pt x="497551" y="383239"/>
                  <a:pt x="504977" y="378186"/>
                  <a:pt x="513347" y="376990"/>
                </a:cubicBezTo>
                <a:cubicBezTo>
                  <a:pt x="542582" y="372814"/>
                  <a:pt x="572168" y="371643"/>
                  <a:pt x="601578" y="368969"/>
                </a:cubicBezTo>
                <a:cubicBezTo>
                  <a:pt x="647031" y="371643"/>
                  <a:pt x="692774" y="371200"/>
                  <a:pt x="737936" y="376990"/>
                </a:cubicBezTo>
                <a:cubicBezTo>
                  <a:pt x="797236" y="384593"/>
                  <a:pt x="854632" y="407616"/>
                  <a:pt x="914400" y="409074"/>
                </a:cubicBezTo>
                <a:cubicBezTo>
                  <a:pt x="965814" y="410328"/>
                  <a:pt x="1016000" y="393032"/>
                  <a:pt x="1066800" y="385011"/>
                </a:cubicBezTo>
                <a:cubicBezTo>
                  <a:pt x="1080168" y="379664"/>
                  <a:pt x="1093797" y="374927"/>
                  <a:pt x="1106905" y="368969"/>
                </a:cubicBezTo>
                <a:cubicBezTo>
                  <a:pt x="1140107" y="353877"/>
                  <a:pt x="1160697" y="339195"/>
                  <a:pt x="1195136" y="328863"/>
                </a:cubicBezTo>
                <a:cubicBezTo>
                  <a:pt x="1208194" y="324946"/>
                  <a:pt x="1221873" y="323516"/>
                  <a:pt x="1235242" y="320842"/>
                </a:cubicBezTo>
                <a:cubicBezTo>
                  <a:pt x="1256631" y="310147"/>
                  <a:pt x="1279131" y="301432"/>
                  <a:pt x="1299410" y="288758"/>
                </a:cubicBezTo>
                <a:cubicBezTo>
                  <a:pt x="1343433" y="261244"/>
                  <a:pt x="1382905" y="226684"/>
                  <a:pt x="1427747" y="200526"/>
                </a:cubicBezTo>
                <a:cubicBezTo>
                  <a:pt x="1459831" y="181810"/>
                  <a:pt x="1493570" y="165680"/>
                  <a:pt x="1524000" y="144379"/>
                </a:cubicBezTo>
                <a:cubicBezTo>
                  <a:pt x="1547284" y="128080"/>
                  <a:pt x="1565041" y="104752"/>
                  <a:pt x="1588168" y="88232"/>
                </a:cubicBezTo>
                <a:cubicBezTo>
                  <a:pt x="1602507" y="77990"/>
                  <a:pt x="1638772" y="61544"/>
                  <a:pt x="1660357" y="56147"/>
                </a:cubicBezTo>
                <a:cubicBezTo>
                  <a:pt x="1673583" y="52840"/>
                  <a:pt x="1687094" y="50800"/>
                  <a:pt x="1700463" y="48126"/>
                </a:cubicBezTo>
                <a:cubicBezTo>
                  <a:pt x="1716505" y="37431"/>
                  <a:pt x="1732056" y="25962"/>
                  <a:pt x="1748589" y="16042"/>
                </a:cubicBezTo>
                <a:cubicBezTo>
                  <a:pt x="1758842" y="9890"/>
                  <a:pt x="1780673" y="0"/>
                  <a:pt x="1780673" y="0"/>
                </a:cubicBezTo>
              </a:path>
            </a:pathLst>
          </a:cu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9484657-3093-8713-B356-30DBE3D27BF9}"/>
              </a:ext>
            </a:extLst>
          </p:cNvPr>
          <p:cNvSpPr txBox="1"/>
          <p:nvPr/>
        </p:nvSpPr>
        <p:spPr>
          <a:xfrm rot="21123293">
            <a:off x="3551865" y="993566"/>
            <a:ext cx="873957" cy="523220"/>
          </a:xfrm>
          <a:prstGeom prst="rect">
            <a:avLst/>
          </a:prstGeom>
          <a:noFill/>
        </p:spPr>
        <p:txBody>
          <a:bodyPr wrap="none" rtlCol="0">
            <a:spAutoFit/>
          </a:bodyPr>
          <a:lstStyle/>
          <a:p>
            <a:r>
              <a:rPr lang="en-GB" sz="1400" dirty="0">
                <a:solidFill>
                  <a:schemeClr val="accent1"/>
                </a:solidFill>
              </a:rPr>
              <a:t>Field trip </a:t>
            </a:r>
          </a:p>
          <a:p>
            <a:r>
              <a:rPr lang="en-GB" sz="1400" dirty="0">
                <a:solidFill>
                  <a:schemeClr val="accent1"/>
                </a:solidFill>
              </a:rPr>
              <a:t>route</a:t>
            </a:r>
          </a:p>
        </p:txBody>
      </p:sp>
      <p:graphicFrame>
        <p:nvGraphicFramePr>
          <p:cNvPr id="37" name="Chart 36">
            <a:extLst>
              <a:ext uri="{FF2B5EF4-FFF2-40B4-BE49-F238E27FC236}">
                <a16:creationId xmlns:a16="http://schemas.microsoft.com/office/drawing/2014/main" id="{A3972369-1F7E-80A7-9796-D7CEDC6071AF}"/>
              </a:ext>
            </a:extLst>
          </p:cNvPr>
          <p:cNvGraphicFramePr>
            <a:graphicFrameLocks/>
          </p:cNvGraphicFramePr>
          <p:nvPr>
            <p:extLst>
              <p:ext uri="{D42A27DB-BD31-4B8C-83A1-F6EECF244321}">
                <p14:modId xmlns:p14="http://schemas.microsoft.com/office/powerpoint/2010/main" val="1520024386"/>
              </p:ext>
            </p:extLst>
          </p:nvPr>
        </p:nvGraphicFramePr>
        <p:xfrm>
          <a:off x="214295" y="2171553"/>
          <a:ext cx="3209925" cy="1746250"/>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37">
            <a:extLst>
              <a:ext uri="{FF2B5EF4-FFF2-40B4-BE49-F238E27FC236}">
                <a16:creationId xmlns:a16="http://schemas.microsoft.com/office/drawing/2014/main" id="{AA2D82A0-A25F-F54F-5CBE-3F0CA29B7755}"/>
              </a:ext>
            </a:extLst>
          </p:cNvPr>
          <p:cNvSpPr txBox="1"/>
          <p:nvPr/>
        </p:nvSpPr>
        <p:spPr>
          <a:xfrm>
            <a:off x="4800600" y="6126718"/>
            <a:ext cx="2068387" cy="369332"/>
          </a:xfrm>
          <a:prstGeom prst="rect">
            <a:avLst/>
          </a:prstGeom>
          <a:noFill/>
        </p:spPr>
        <p:txBody>
          <a:bodyPr wrap="none" rtlCol="0">
            <a:spAutoFit/>
          </a:bodyPr>
          <a:lstStyle/>
          <a:p>
            <a:r>
              <a:rPr lang="en-GB" dirty="0" err="1"/>
              <a:t>Prestolee</a:t>
            </a:r>
            <a:r>
              <a:rPr lang="en-GB" dirty="0"/>
              <a:t> Mill Dam </a:t>
            </a:r>
          </a:p>
        </p:txBody>
      </p:sp>
    </p:spTree>
    <p:extLst>
      <p:ext uri="{BB962C8B-B14F-4D97-AF65-F5344CB8AC3E}">
        <p14:creationId xmlns:p14="http://schemas.microsoft.com/office/powerpoint/2010/main" val="225445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F7A2-61E1-5D8C-E1CD-BA2B9593AA29}"/>
              </a:ext>
            </a:extLst>
          </p:cNvPr>
          <p:cNvSpPr>
            <a:spLocks noGrp="1"/>
          </p:cNvSpPr>
          <p:nvPr>
            <p:ph type="title"/>
          </p:nvPr>
        </p:nvSpPr>
        <p:spPr/>
        <p:txBody>
          <a:bodyPr/>
          <a:lstStyle/>
          <a:p>
            <a:r>
              <a:rPr lang="en-GB" dirty="0"/>
              <a:t>River </a:t>
            </a:r>
            <a:r>
              <a:rPr lang="en-GB" dirty="0" err="1"/>
              <a:t>Croal</a:t>
            </a:r>
            <a:endParaRPr lang="en-GB" dirty="0"/>
          </a:p>
        </p:txBody>
      </p:sp>
      <p:sp>
        <p:nvSpPr>
          <p:cNvPr id="3" name="Content Placeholder 2">
            <a:extLst>
              <a:ext uri="{FF2B5EF4-FFF2-40B4-BE49-F238E27FC236}">
                <a16:creationId xmlns:a16="http://schemas.microsoft.com/office/drawing/2014/main" id="{1C1297AD-DBB7-64A0-1904-7DD77DA62CC4}"/>
              </a:ext>
            </a:extLst>
          </p:cNvPr>
          <p:cNvSpPr>
            <a:spLocks noGrp="1"/>
          </p:cNvSpPr>
          <p:nvPr>
            <p:ph idx="1"/>
          </p:nvPr>
        </p:nvSpPr>
        <p:spPr/>
        <p:txBody>
          <a:bodyPr/>
          <a:lstStyle/>
          <a:p>
            <a:endParaRPr lang="en-GB"/>
          </a:p>
        </p:txBody>
      </p:sp>
      <p:grpSp>
        <p:nvGrpSpPr>
          <p:cNvPr id="5" name="Group 4">
            <a:extLst>
              <a:ext uri="{FF2B5EF4-FFF2-40B4-BE49-F238E27FC236}">
                <a16:creationId xmlns:a16="http://schemas.microsoft.com/office/drawing/2014/main" id="{605B1D62-3DF1-4EB4-322E-76805E085D16}"/>
              </a:ext>
            </a:extLst>
          </p:cNvPr>
          <p:cNvGrpSpPr/>
          <p:nvPr/>
        </p:nvGrpSpPr>
        <p:grpSpPr>
          <a:xfrm>
            <a:off x="4310742" y="681037"/>
            <a:ext cx="4325258" cy="5123543"/>
            <a:chOff x="4310742" y="681037"/>
            <a:chExt cx="4325258" cy="5123543"/>
          </a:xfrm>
        </p:grpSpPr>
        <p:pic>
          <p:nvPicPr>
            <p:cNvPr id="6" name="Picture 5">
              <a:extLst>
                <a:ext uri="{FF2B5EF4-FFF2-40B4-BE49-F238E27FC236}">
                  <a16:creationId xmlns:a16="http://schemas.microsoft.com/office/drawing/2014/main" id="{38F5811C-6EDF-E7B9-DD03-6C5CF53B453D}"/>
                </a:ext>
              </a:extLst>
            </p:cNvPr>
            <p:cNvPicPr>
              <a:picLocks noChangeAspect="1"/>
            </p:cNvPicPr>
            <p:nvPr/>
          </p:nvPicPr>
          <p:blipFill rotWithShape="1">
            <a:blip r:embed="rId2">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4" name="Star: 5 Points 3">
              <a:extLst>
                <a:ext uri="{FF2B5EF4-FFF2-40B4-BE49-F238E27FC236}">
                  <a16:creationId xmlns:a16="http://schemas.microsoft.com/office/drawing/2014/main" id="{729E3511-1004-5D33-3193-55AF059D0E2D}"/>
                </a:ext>
              </a:extLst>
            </p:cNvPr>
            <p:cNvSpPr/>
            <p:nvPr/>
          </p:nvSpPr>
          <p:spPr>
            <a:xfrm>
              <a:off x="7036904" y="3713336"/>
              <a:ext cx="119270" cy="1093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21969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A4FFF-0B4A-4AD2-95F8-65757C46C4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9859" y="439270"/>
            <a:ext cx="3971366" cy="5979459"/>
          </a:xfrm>
          <a:prstGeom prst="rect">
            <a:avLst/>
          </a:prstGeom>
        </p:spPr>
      </p:pic>
      <p:sp>
        <p:nvSpPr>
          <p:cNvPr id="4" name="Freeform: Shape 3">
            <a:extLst>
              <a:ext uri="{FF2B5EF4-FFF2-40B4-BE49-F238E27FC236}">
                <a16:creationId xmlns:a16="http://schemas.microsoft.com/office/drawing/2014/main" id="{14796C5C-2A84-4BDB-9767-AFF4615047CD}"/>
              </a:ext>
            </a:extLst>
          </p:cNvPr>
          <p:cNvSpPr/>
          <p:nvPr/>
        </p:nvSpPr>
        <p:spPr>
          <a:xfrm>
            <a:off x="5364866" y="495996"/>
            <a:ext cx="3464730" cy="5904804"/>
          </a:xfrm>
          <a:custGeom>
            <a:avLst/>
            <a:gdLst>
              <a:gd name="connsiteX0" fmla="*/ 0 w 3464730"/>
              <a:gd name="connsiteY0" fmla="*/ 320019 h 5904804"/>
              <a:gd name="connsiteX1" fmla="*/ 272005 w 3464730"/>
              <a:gd name="connsiteY1" fmla="*/ 146399 h 5904804"/>
              <a:gd name="connsiteX2" fmla="*/ 544010 w 3464730"/>
              <a:gd name="connsiteY2" fmla="*/ 42227 h 5904804"/>
              <a:gd name="connsiteX3" fmla="*/ 625033 w 3464730"/>
              <a:gd name="connsiteY3" fmla="*/ 7503 h 5904804"/>
              <a:gd name="connsiteX4" fmla="*/ 769716 w 3464730"/>
              <a:gd name="connsiteY4" fmla="*/ 7503 h 5904804"/>
              <a:gd name="connsiteX5" fmla="*/ 1169043 w 3464730"/>
              <a:gd name="connsiteY5" fmla="*/ 88526 h 5904804"/>
              <a:gd name="connsiteX6" fmla="*/ 1348450 w 3464730"/>
              <a:gd name="connsiteY6" fmla="*/ 186910 h 5904804"/>
              <a:gd name="connsiteX7" fmla="*/ 1649392 w 3464730"/>
              <a:gd name="connsiteY7" fmla="*/ 366318 h 5904804"/>
              <a:gd name="connsiteX8" fmla="*/ 1956121 w 3464730"/>
              <a:gd name="connsiteY8" fmla="*/ 505214 h 5904804"/>
              <a:gd name="connsiteX9" fmla="*/ 2309149 w 3464730"/>
              <a:gd name="connsiteY9" fmla="*/ 725133 h 5904804"/>
              <a:gd name="connsiteX10" fmla="*/ 2656390 w 3464730"/>
              <a:gd name="connsiteY10" fmla="*/ 1014500 h 5904804"/>
              <a:gd name="connsiteX11" fmla="*/ 3003630 w 3464730"/>
              <a:gd name="connsiteY11" fmla="*/ 1298080 h 5904804"/>
              <a:gd name="connsiteX12" fmla="*/ 3229337 w 3464730"/>
              <a:gd name="connsiteY12" fmla="*/ 1541148 h 5904804"/>
              <a:gd name="connsiteX13" fmla="*/ 3431893 w 3464730"/>
              <a:gd name="connsiteY13" fmla="*/ 1859452 h 5904804"/>
              <a:gd name="connsiteX14" fmla="*/ 3443468 w 3464730"/>
              <a:gd name="connsiteY14" fmla="*/ 2287715 h 5904804"/>
              <a:gd name="connsiteX15" fmla="*/ 3223549 w 3464730"/>
              <a:gd name="connsiteY15" fmla="*/ 2791214 h 5904804"/>
              <a:gd name="connsiteX16" fmla="*/ 2963119 w 3464730"/>
              <a:gd name="connsiteY16" fmla="*/ 3190541 h 5904804"/>
              <a:gd name="connsiteX17" fmla="*/ 2708476 w 3464730"/>
              <a:gd name="connsiteY17" fmla="*/ 3468333 h 5904804"/>
              <a:gd name="connsiteX18" fmla="*/ 2610091 w 3464730"/>
              <a:gd name="connsiteY18" fmla="*/ 3740338 h 5904804"/>
              <a:gd name="connsiteX19" fmla="*/ 2523281 w 3464730"/>
              <a:gd name="connsiteY19" fmla="*/ 4133877 h 5904804"/>
              <a:gd name="connsiteX20" fmla="*/ 2436471 w 3464730"/>
              <a:gd name="connsiteY20" fmla="*/ 4394308 h 5904804"/>
              <a:gd name="connsiteX21" fmla="*/ 2245488 w 3464730"/>
              <a:gd name="connsiteY21" fmla="*/ 4625801 h 5904804"/>
              <a:gd name="connsiteX22" fmla="*/ 2071868 w 3464730"/>
              <a:gd name="connsiteY22" fmla="*/ 4851508 h 5904804"/>
              <a:gd name="connsiteX23" fmla="*/ 1921397 w 3464730"/>
              <a:gd name="connsiteY23" fmla="*/ 5297133 h 5904804"/>
              <a:gd name="connsiteX24" fmla="*/ 1875099 w 3464730"/>
              <a:gd name="connsiteY24" fmla="*/ 5551776 h 5904804"/>
              <a:gd name="connsiteX25" fmla="*/ 1805650 w 3464730"/>
              <a:gd name="connsiteY25" fmla="*/ 5679098 h 5904804"/>
              <a:gd name="connsiteX26" fmla="*/ 1713053 w 3464730"/>
              <a:gd name="connsiteY26" fmla="*/ 5904804 h 590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64730" h="5904804">
                <a:moveTo>
                  <a:pt x="0" y="320019"/>
                </a:moveTo>
                <a:cubicBezTo>
                  <a:pt x="90668" y="256358"/>
                  <a:pt x="181337" y="192698"/>
                  <a:pt x="272005" y="146399"/>
                </a:cubicBezTo>
                <a:cubicBezTo>
                  <a:pt x="362673" y="100100"/>
                  <a:pt x="485172" y="65376"/>
                  <a:pt x="544010" y="42227"/>
                </a:cubicBezTo>
                <a:cubicBezTo>
                  <a:pt x="602848" y="19078"/>
                  <a:pt x="587415" y="13290"/>
                  <a:pt x="625033" y="7503"/>
                </a:cubicBezTo>
                <a:cubicBezTo>
                  <a:pt x="662651" y="1716"/>
                  <a:pt x="679048" y="-6001"/>
                  <a:pt x="769716" y="7503"/>
                </a:cubicBezTo>
                <a:cubicBezTo>
                  <a:pt x="860384" y="21007"/>
                  <a:pt x="1072587" y="58625"/>
                  <a:pt x="1169043" y="88526"/>
                </a:cubicBezTo>
                <a:cubicBezTo>
                  <a:pt x="1265499" y="118427"/>
                  <a:pt x="1268392" y="140611"/>
                  <a:pt x="1348450" y="186910"/>
                </a:cubicBezTo>
                <a:cubicBezTo>
                  <a:pt x="1428508" y="233209"/>
                  <a:pt x="1548114" y="313267"/>
                  <a:pt x="1649392" y="366318"/>
                </a:cubicBezTo>
                <a:cubicBezTo>
                  <a:pt x="1750670" y="419369"/>
                  <a:pt x="1846162" y="445412"/>
                  <a:pt x="1956121" y="505214"/>
                </a:cubicBezTo>
                <a:cubicBezTo>
                  <a:pt x="2066080" y="565016"/>
                  <a:pt x="2192438" y="640252"/>
                  <a:pt x="2309149" y="725133"/>
                </a:cubicBezTo>
                <a:cubicBezTo>
                  <a:pt x="2425860" y="810014"/>
                  <a:pt x="2656390" y="1014500"/>
                  <a:pt x="2656390" y="1014500"/>
                </a:cubicBezTo>
                <a:cubicBezTo>
                  <a:pt x="2772137" y="1109991"/>
                  <a:pt x="2908139" y="1210305"/>
                  <a:pt x="3003630" y="1298080"/>
                </a:cubicBezTo>
                <a:cubicBezTo>
                  <a:pt x="3099121" y="1385855"/>
                  <a:pt x="3157960" y="1447586"/>
                  <a:pt x="3229337" y="1541148"/>
                </a:cubicBezTo>
                <a:cubicBezTo>
                  <a:pt x="3300714" y="1634710"/>
                  <a:pt x="3396205" y="1735024"/>
                  <a:pt x="3431893" y="1859452"/>
                </a:cubicBezTo>
                <a:cubicBezTo>
                  <a:pt x="3467581" y="1983880"/>
                  <a:pt x="3478192" y="2132421"/>
                  <a:pt x="3443468" y="2287715"/>
                </a:cubicBezTo>
                <a:cubicBezTo>
                  <a:pt x="3408744" y="2443009"/>
                  <a:pt x="3303607" y="2640743"/>
                  <a:pt x="3223549" y="2791214"/>
                </a:cubicBezTo>
                <a:cubicBezTo>
                  <a:pt x="3143491" y="2941685"/>
                  <a:pt x="3048965" y="3077688"/>
                  <a:pt x="2963119" y="3190541"/>
                </a:cubicBezTo>
                <a:cubicBezTo>
                  <a:pt x="2877274" y="3303394"/>
                  <a:pt x="2767314" y="3376700"/>
                  <a:pt x="2708476" y="3468333"/>
                </a:cubicBezTo>
                <a:cubicBezTo>
                  <a:pt x="2649638" y="3559966"/>
                  <a:pt x="2640957" y="3629414"/>
                  <a:pt x="2610091" y="3740338"/>
                </a:cubicBezTo>
                <a:cubicBezTo>
                  <a:pt x="2579225" y="3851262"/>
                  <a:pt x="2552218" y="4024882"/>
                  <a:pt x="2523281" y="4133877"/>
                </a:cubicBezTo>
                <a:cubicBezTo>
                  <a:pt x="2494344" y="4242872"/>
                  <a:pt x="2482770" y="4312321"/>
                  <a:pt x="2436471" y="4394308"/>
                </a:cubicBezTo>
                <a:cubicBezTo>
                  <a:pt x="2390172" y="4476295"/>
                  <a:pt x="2306255" y="4549601"/>
                  <a:pt x="2245488" y="4625801"/>
                </a:cubicBezTo>
                <a:cubicBezTo>
                  <a:pt x="2184721" y="4702001"/>
                  <a:pt x="2125883" y="4739620"/>
                  <a:pt x="2071868" y="4851508"/>
                </a:cubicBezTo>
                <a:cubicBezTo>
                  <a:pt x="2017853" y="4963396"/>
                  <a:pt x="1954192" y="5180422"/>
                  <a:pt x="1921397" y="5297133"/>
                </a:cubicBezTo>
                <a:cubicBezTo>
                  <a:pt x="1888602" y="5413844"/>
                  <a:pt x="1894390" y="5488115"/>
                  <a:pt x="1875099" y="5551776"/>
                </a:cubicBezTo>
                <a:cubicBezTo>
                  <a:pt x="1855808" y="5615437"/>
                  <a:pt x="1832658" y="5620260"/>
                  <a:pt x="1805650" y="5679098"/>
                </a:cubicBezTo>
                <a:cubicBezTo>
                  <a:pt x="1778642" y="5737936"/>
                  <a:pt x="1745847" y="5821370"/>
                  <a:pt x="1713053" y="590480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F3E35717-86B1-4B00-9D09-F21FFD2F8C18}"/>
              </a:ext>
            </a:extLst>
          </p:cNvPr>
          <p:cNvSpPr/>
          <p:nvPr/>
        </p:nvSpPr>
        <p:spPr>
          <a:xfrm>
            <a:off x="5359078" y="690781"/>
            <a:ext cx="3246834" cy="5723927"/>
          </a:xfrm>
          <a:custGeom>
            <a:avLst/>
            <a:gdLst>
              <a:gd name="connsiteX0" fmla="*/ 0 w 3305074"/>
              <a:gd name="connsiteY0" fmla="*/ 281492 h 5723927"/>
              <a:gd name="connsiteX1" fmla="*/ 248856 w 3305074"/>
              <a:gd name="connsiteY1" fmla="*/ 154171 h 5723927"/>
              <a:gd name="connsiteX2" fmla="*/ 509287 w 3305074"/>
              <a:gd name="connsiteY2" fmla="*/ 67361 h 5723927"/>
              <a:gd name="connsiteX3" fmla="*/ 729206 w 3305074"/>
              <a:gd name="connsiteY3" fmla="*/ 21062 h 5723927"/>
              <a:gd name="connsiteX4" fmla="*/ 920188 w 3305074"/>
              <a:gd name="connsiteY4" fmla="*/ 3700 h 5723927"/>
              <a:gd name="connsiteX5" fmla="*/ 1174831 w 3305074"/>
              <a:gd name="connsiteY5" fmla="*/ 90510 h 5723927"/>
              <a:gd name="connsiteX6" fmla="*/ 1684117 w 3305074"/>
              <a:gd name="connsiteY6" fmla="*/ 356728 h 5723927"/>
              <a:gd name="connsiteX7" fmla="*/ 2129742 w 3305074"/>
              <a:gd name="connsiteY7" fmla="*/ 651882 h 5723927"/>
              <a:gd name="connsiteX8" fmla="*/ 2476983 w 3305074"/>
              <a:gd name="connsiteY8" fmla="*/ 958611 h 5723927"/>
              <a:gd name="connsiteX9" fmla="*/ 2841585 w 3305074"/>
              <a:gd name="connsiteY9" fmla="*/ 1305852 h 5723927"/>
              <a:gd name="connsiteX10" fmla="*/ 3044142 w 3305074"/>
              <a:gd name="connsiteY10" fmla="*/ 1485260 h 5723927"/>
              <a:gd name="connsiteX11" fmla="*/ 3246699 w 3305074"/>
              <a:gd name="connsiteY11" fmla="*/ 1687816 h 5723927"/>
              <a:gd name="connsiteX12" fmla="*/ 3304573 w 3305074"/>
              <a:gd name="connsiteY12" fmla="*/ 1913523 h 5723927"/>
              <a:gd name="connsiteX13" fmla="*/ 3223550 w 3305074"/>
              <a:gd name="connsiteY13" fmla="*/ 2139229 h 5723927"/>
              <a:gd name="connsiteX14" fmla="*/ 3171464 w 3305074"/>
              <a:gd name="connsiteY14" fmla="*/ 2283913 h 5723927"/>
              <a:gd name="connsiteX15" fmla="*/ 3073079 w 3305074"/>
              <a:gd name="connsiteY15" fmla="*/ 2480682 h 5723927"/>
              <a:gd name="connsiteX16" fmla="*/ 2974694 w 3305074"/>
              <a:gd name="connsiteY16" fmla="*/ 2590642 h 5723927"/>
              <a:gd name="connsiteX17" fmla="*/ 2795287 w 3305074"/>
              <a:gd name="connsiteY17" fmla="*/ 2874222 h 5723927"/>
              <a:gd name="connsiteX18" fmla="*/ 2633241 w 3305074"/>
              <a:gd name="connsiteY18" fmla="*/ 3030480 h 5723927"/>
              <a:gd name="connsiteX19" fmla="*/ 2511707 w 3305074"/>
              <a:gd name="connsiteY19" fmla="*/ 3325634 h 5723927"/>
              <a:gd name="connsiteX20" fmla="*/ 2378598 w 3305074"/>
              <a:gd name="connsiteY20" fmla="*/ 3736535 h 5723927"/>
              <a:gd name="connsiteX21" fmla="*/ 2286000 w 3305074"/>
              <a:gd name="connsiteY21" fmla="*/ 4072201 h 5723927"/>
              <a:gd name="connsiteX22" fmla="*/ 2164466 w 3305074"/>
              <a:gd name="connsiteY22" fmla="*/ 4297908 h 5723927"/>
              <a:gd name="connsiteX23" fmla="*/ 2002421 w 3305074"/>
              <a:gd name="connsiteY23" fmla="*/ 4488890 h 5723927"/>
              <a:gd name="connsiteX24" fmla="*/ 1823013 w 3305074"/>
              <a:gd name="connsiteY24" fmla="*/ 4784044 h 5723927"/>
              <a:gd name="connsiteX25" fmla="*/ 1689904 w 3305074"/>
              <a:gd name="connsiteY25" fmla="*/ 5096561 h 5723927"/>
              <a:gd name="connsiteX26" fmla="*/ 1632031 w 3305074"/>
              <a:gd name="connsiteY26" fmla="*/ 5333842 h 5723927"/>
              <a:gd name="connsiteX27" fmla="*/ 1527859 w 3305074"/>
              <a:gd name="connsiteY27" fmla="*/ 5547973 h 5723927"/>
              <a:gd name="connsiteX28" fmla="*/ 1429474 w 3305074"/>
              <a:gd name="connsiteY28" fmla="*/ 5710019 h 5723927"/>
              <a:gd name="connsiteX29" fmla="*/ 1423687 w 3305074"/>
              <a:gd name="connsiteY29" fmla="*/ 5710019 h 5723927"/>
              <a:gd name="connsiteX0" fmla="*/ 0 w 3305074"/>
              <a:gd name="connsiteY0" fmla="*/ 281492 h 5723927"/>
              <a:gd name="connsiteX1" fmla="*/ 248856 w 3305074"/>
              <a:gd name="connsiteY1" fmla="*/ 154171 h 5723927"/>
              <a:gd name="connsiteX2" fmla="*/ 509287 w 3305074"/>
              <a:gd name="connsiteY2" fmla="*/ 67361 h 5723927"/>
              <a:gd name="connsiteX3" fmla="*/ 729206 w 3305074"/>
              <a:gd name="connsiteY3" fmla="*/ 21062 h 5723927"/>
              <a:gd name="connsiteX4" fmla="*/ 920188 w 3305074"/>
              <a:gd name="connsiteY4" fmla="*/ 3700 h 5723927"/>
              <a:gd name="connsiteX5" fmla="*/ 1174831 w 3305074"/>
              <a:gd name="connsiteY5" fmla="*/ 90510 h 5723927"/>
              <a:gd name="connsiteX6" fmla="*/ 1684117 w 3305074"/>
              <a:gd name="connsiteY6" fmla="*/ 356728 h 5723927"/>
              <a:gd name="connsiteX7" fmla="*/ 2129742 w 3305074"/>
              <a:gd name="connsiteY7" fmla="*/ 651882 h 5723927"/>
              <a:gd name="connsiteX8" fmla="*/ 2476983 w 3305074"/>
              <a:gd name="connsiteY8" fmla="*/ 958611 h 5723927"/>
              <a:gd name="connsiteX9" fmla="*/ 2841585 w 3305074"/>
              <a:gd name="connsiteY9" fmla="*/ 1305852 h 5723927"/>
              <a:gd name="connsiteX10" fmla="*/ 3044142 w 3305074"/>
              <a:gd name="connsiteY10" fmla="*/ 1485260 h 5723927"/>
              <a:gd name="connsiteX11" fmla="*/ 3246699 w 3305074"/>
              <a:gd name="connsiteY11" fmla="*/ 1687816 h 5723927"/>
              <a:gd name="connsiteX12" fmla="*/ 3304573 w 3305074"/>
              <a:gd name="connsiteY12" fmla="*/ 1913523 h 5723927"/>
              <a:gd name="connsiteX13" fmla="*/ 3223550 w 3305074"/>
              <a:gd name="connsiteY13" fmla="*/ 2139229 h 5723927"/>
              <a:gd name="connsiteX14" fmla="*/ 3171464 w 3305074"/>
              <a:gd name="connsiteY14" fmla="*/ 2283913 h 5723927"/>
              <a:gd name="connsiteX15" fmla="*/ 3073079 w 3305074"/>
              <a:gd name="connsiteY15" fmla="*/ 2480682 h 5723927"/>
              <a:gd name="connsiteX16" fmla="*/ 2974694 w 3305074"/>
              <a:gd name="connsiteY16" fmla="*/ 2590642 h 5723927"/>
              <a:gd name="connsiteX17" fmla="*/ 2708477 w 3305074"/>
              <a:gd name="connsiteY17" fmla="*/ 2839497 h 5723927"/>
              <a:gd name="connsiteX18" fmla="*/ 2633241 w 3305074"/>
              <a:gd name="connsiteY18" fmla="*/ 3030480 h 5723927"/>
              <a:gd name="connsiteX19" fmla="*/ 2511707 w 3305074"/>
              <a:gd name="connsiteY19" fmla="*/ 3325634 h 5723927"/>
              <a:gd name="connsiteX20" fmla="*/ 2378598 w 3305074"/>
              <a:gd name="connsiteY20" fmla="*/ 3736535 h 5723927"/>
              <a:gd name="connsiteX21" fmla="*/ 2286000 w 3305074"/>
              <a:gd name="connsiteY21" fmla="*/ 4072201 h 5723927"/>
              <a:gd name="connsiteX22" fmla="*/ 2164466 w 3305074"/>
              <a:gd name="connsiteY22" fmla="*/ 4297908 h 5723927"/>
              <a:gd name="connsiteX23" fmla="*/ 2002421 w 3305074"/>
              <a:gd name="connsiteY23" fmla="*/ 4488890 h 5723927"/>
              <a:gd name="connsiteX24" fmla="*/ 1823013 w 3305074"/>
              <a:gd name="connsiteY24" fmla="*/ 4784044 h 5723927"/>
              <a:gd name="connsiteX25" fmla="*/ 1689904 w 3305074"/>
              <a:gd name="connsiteY25" fmla="*/ 5096561 h 5723927"/>
              <a:gd name="connsiteX26" fmla="*/ 1632031 w 3305074"/>
              <a:gd name="connsiteY26" fmla="*/ 5333842 h 5723927"/>
              <a:gd name="connsiteX27" fmla="*/ 1527859 w 3305074"/>
              <a:gd name="connsiteY27" fmla="*/ 5547973 h 5723927"/>
              <a:gd name="connsiteX28" fmla="*/ 1429474 w 3305074"/>
              <a:gd name="connsiteY28" fmla="*/ 5710019 h 5723927"/>
              <a:gd name="connsiteX29" fmla="*/ 1423687 w 3305074"/>
              <a:gd name="connsiteY29" fmla="*/ 5710019 h 5723927"/>
              <a:gd name="connsiteX0" fmla="*/ 0 w 3305074"/>
              <a:gd name="connsiteY0" fmla="*/ 281492 h 5723927"/>
              <a:gd name="connsiteX1" fmla="*/ 248856 w 3305074"/>
              <a:gd name="connsiteY1" fmla="*/ 154171 h 5723927"/>
              <a:gd name="connsiteX2" fmla="*/ 509287 w 3305074"/>
              <a:gd name="connsiteY2" fmla="*/ 67361 h 5723927"/>
              <a:gd name="connsiteX3" fmla="*/ 729206 w 3305074"/>
              <a:gd name="connsiteY3" fmla="*/ 21062 h 5723927"/>
              <a:gd name="connsiteX4" fmla="*/ 920188 w 3305074"/>
              <a:gd name="connsiteY4" fmla="*/ 3700 h 5723927"/>
              <a:gd name="connsiteX5" fmla="*/ 1174831 w 3305074"/>
              <a:gd name="connsiteY5" fmla="*/ 90510 h 5723927"/>
              <a:gd name="connsiteX6" fmla="*/ 1684117 w 3305074"/>
              <a:gd name="connsiteY6" fmla="*/ 356728 h 5723927"/>
              <a:gd name="connsiteX7" fmla="*/ 2129742 w 3305074"/>
              <a:gd name="connsiteY7" fmla="*/ 651882 h 5723927"/>
              <a:gd name="connsiteX8" fmla="*/ 2476983 w 3305074"/>
              <a:gd name="connsiteY8" fmla="*/ 958611 h 5723927"/>
              <a:gd name="connsiteX9" fmla="*/ 2841585 w 3305074"/>
              <a:gd name="connsiteY9" fmla="*/ 1305852 h 5723927"/>
              <a:gd name="connsiteX10" fmla="*/ 3044142 w 3305074"/>
              <a:gd name="connsiteY10" fmla="*/ 1485260 h 5723927"/>
              <a:gd name="connsiteX11" fmla="*/ 3246699 w 3305074"/>
              <a:gd name="connsiteY11" fmla="*/ 1687816 h 5723927"/>
              <a:gd name="connsiteX12" fmla="*/ 3304573 w 3305074"/>
              <a:gd name="connsiteY12" fmla="*/ 1913523 h 5723927"/>
              <a:gd name="connsiteX13" fmla="*/ 3223550 w 3305074"/>
              <a:gd name="connsiteY13" fmla="*/ 2139229 h 5723927"/>
              <a:gd name="connsiteX14" fmla="*/ 3171464 w 3305074"/>
              <a:gd name="connsiteY14" fmla="*/ 2283913 h 5723927"/>
              <a:gd name="connsiteX15" fmla="*/ 3073079 w 3305074"/>
              <a:gd name="connsiteY15" fmla="*/ 2480682 h 5723927"/>
              <a:gd name="connsiteX16" fmla="*/ 2974694 w 3305074"/>
              <a:gd name="connsiteY16" fmla="*/ 2590642 h 5723927"/>
              <a:gd name="connsiteX17" fmla="*/ 2708477 w 3305074"/>
              <a:gd name="connsiteY17" fmla="*/ 2839497 h 5723927"/>
              <a:gd name="connsiteX18" fmla="*/ 2604304 w 3305074"/>
              <a:gd name="connsiteY18" fmla="*/ 3013118 h 5723927"/>
              <a:gd name="connsiteX19" fmla="*/ 2511707 w 3305074"/>
              <a:gd name="connsiteY19" fmla="*/ 3325634 h 5723927"/>
              <a:gd name="connsiteX20" fmla="*/ 2378598 w 3305074"/>
              <a:gd name="connsiteY20" fmla="*/ 3736535 h 5723927"/>
              <a:gd name="connsiteX21" fmla="*/ 2286000 w 3305074"/>
              <a:gd name="connsiteY21" fmla="*/ 4072201 h 5723927"/>
              <a:gd name="connsiteX22" fmla="*/ 2164466 w 3305074"/>
              <a:gd name="connsiteY22" fmla="*/ 4297908 h 5723927"/>
              <a:gd name="connsiteX23" fmla="*/ 2002421 w 3305074"/>
              <a:gd name="connsiteY23" fmla="*/ 4488890 h 5723927"/>
              <a:gd name="connsiteX24" fmla="*/ 1823013 w 3305074"/>
              <a:gd name="connsiteY24" fmla="*/ 4784044 h 5723927"/>
              <a:gd name="connsiteX25" fmla="*/ 1689904 w 3305074"/>
              <a:gd name="connsiteY25" fmla="*/ 5096561 h 5723927"/>
              <a:gd name="connsiteX26" fmla="*/ 1632031 w 3305074"/>
              <a:gd name="connsiteY26" fmla="*/ 5333842 h 5723927"/>
              <a:gd name="connsiteX27" fmla="*/ 1527859 w 3305074"/>
              <a:gd name="connsiteY27" fmla="*/ 5547973 h 5723927"/>
              <a:gd name="connsiteX28" fmla="*/ 1429474 w 3305074"/>
              <a:gd name="connsiteY28" fmla="*/ 5710019 h 5723927"/>
              <a:gd name="connsiteX29" fmla="*/ 1423687 w 3305074"/>
              <a:gd name="connsiteY29" fmla="*/ 5710019 h 5723927"/>
              <a:gd name="connsiteX0" fmla="*/ 0 w 3305074"/>
              <a:gd name="connsiteY0" fmla="*/ 281492 h 5723927"/>
              <a:gd name="connsiteX1" fmla="*/ 248856 w 3305074"/>
              <a:gd name="connsiteY1" fmla="*/ 154171 h 5723927"/>
              <a:gd name="connsiteX2" fmla="*/ 509287 w 3305074"/>
              <a:gd name="connsiteY2" fmla="*/ 67361 h 5723927"/>
              <a:gd name="connsiteX3" fmla="*/ 729206 w 3305074"/>
              <a:gd name="connsiteY3" fmla="*/ 21062 h 5723927"/>
              <a:gd name="connsiteX4" fmla="*/ 920188 w 3305074"/>
              <a:gd name="connsiteY4" fmla="*/ 3700 h 5723927"/>
              <a:gd name="connsiteX5" fmla="*/ 1174831 w 3305074"/>
              <a:gd name="connsiteY5" fmla="*/ 90510 h 5723927"/>
              <a:gd name="connsiteX6" fmla="*/ 1684117 w 3305074"/>
              <a:gd name="connsiteY6" fmla="*/ 356728 h 5723927"/>
              <a:gd name="connsiteX7" fmla="*/ 2129742 w 3305074"/>
              <a:gd name="connsiteY7" fmla="*/ 651882 h 5723927"/>
              <a:gd name="connsiteX8" fmla="*/ 2476983 w 3305074"/>
              <a:gd name="connsiteY8" fmla="*/ 958611 h 5723927"/>
              <a:gd name="connsiteX9" fmla="*/ 2841585 w 3305074"/>
              <a:gd name="connsiteY9" fmla="*/ 1305852 h 5723927"/>
              <a:gd name="connsiteX10" fmla="*/ 3044142 w 3305074"/>
              <a:gd name="connsiteY10" fmla="*/ 1485260 h 5723927"/>
              <a:gd name="connsiteX11" fmla="*/ 3246699 w 3305074"/>
              <a:gd name="connsiteY11" fmla="*/ 1687816 h 5723927"/>
              <a:gd name="connsiteX12" fmla="*/ 3304573 w 3305074"/>
              <a:gd name="connsiteY12" fmla="*/ 1913523 h 5723927"/>
              <a:gd name="connsiteX13" fmla="*/ 3223550 w 3305074"/>
              <a:gd name="connsiteY13" fmla="*/ 2139229 h 5723927"/>
              <a:gd name="connsiteX14" fmla="*/ 3171464 w 3305074"/>
              <a:gd name="connsiteY14" fmla="*/ 2283913 h 5723927"/>
              <a:gd name="connsiteX15" fmla="*/ 3073079 w 3305074"/>
              <a:gd name="connsiteY15" fmla="*/ 2480682 h 5723927"/>
              <a:gd name="connsiteX16" fmla="*/ 2974694 w 3305074"/>
              <a:gd name="connsiteY16" fmla="*/ 2590642 h 5723927"/>
              <a:gd name="connsiteX17" fmla="*/ 2691115 w 3305074"/>
              <a:gd name="connsiteY17" fmla="*/ 2833709 h 5723927"/>
              <a:gd name="connsiteX18" fmla="*/ 2604304 w 3305074"/>
              <a:gd name="connsiteY18" fmla="*/ 3013118 h 5723927"/>
              <a:gd name="connsiteX19" fmla="*/ 2511707 w 3305074"/>
              <a:gd name="connsiteY19" fmla="*/ 3325634 h 5723927"/>
              <a:gd name="connsiteX20" fmla="*/ 2378598 w 3305074"/>
              <a:gd name="connsiteY20" fmla="*/ 3736535 h 5723927"/>
              <a:gd name="connsiteX21" fmla="*/ 2286000 w 3305074"/>
              <a:gd name="connsiteY21" fmla="*/ 4072201 h 5723927"/>
              <a:gd name="connsiteX22" fmla="*/ 2164466 w 3305074"/>
              <a:gd name="connsiteY22" fmla="*/ 4297908 h 5723927"/>
              <a:gd name="connsiteX23" fmla="*/ 2002421 w 3305074"/>
              <a:gd name="connsiteY23" fmla="*/ 4488890 h 5723927"/>
              <a:gd name="connsiteX24" fmla="*/ 1823013 w 3305074"/>
              <a:gd name="connsiteY24" fmla="*/ 4784044 h 5723927"/>
              <a:gd name="connsiteX25" fmla="*/ 1689904 w 3305074"/>
              <a:gd name="connsiteY25" fmla="*/ 5096561 h 5723927"/>
              <a:gd name="connsiteX26" fmla="*/ 1632031 w 3305074"/>
              <a:gd name="connsiteY26" fmla="*/ 5333842 h 5723927"/>
              <a:gd name="connsiteX27" fmla="*/ 1527859 w 3305074"/>
              <a:gd name="connsiteY27" fmla="*/ 5547973 h 5723927"/>
              <a:gd name="connsiteX28" fmla="*/ 1429474 w 3305074"/>
              <a:gd name="connsiteY28" fmla="*/ 5710019 h 5723927"/>
              <a:gd name="connsiteX29" fmla="*/ 1423687 w 3305074"/>
              <a:gd name="connsiteY29" fmla="*/ 5710019 h 5723927"/>
              <a:gd name="connsiteX0" fmla="*/ 0 w 3305074"/>
              <a:gd name="connsiteY0" fmla="*/ 281492 h 5723927"/>
              <a:gd name="connsiteX1" fmla="*/ 248856 w 3305074"/>
              <a:gd name="connsiteY1" fmla="*/ 154171 h 5723927"/>
              <a:gd name="connsiteX2" fmla="*/ 509287 w 3305074"/>
              <a:gd name="connsiteY2" fmla="*/ 67361 h 5723927"/>
              <a:gd name="connsiteX3" fmla="*/ 729206 w 3305074"/>
              <a:gd name="connsiteY3" fmla="*/ 21062 h 5723927"/>
              <a:gd name="connsiteX4" fmla="*/ 920188 w 3305074"/>
              <a:gd name="connsiteY4" fmla="*/ 3700 h 5723927"/>
              <a:gd name="connsiteX5" fmla="*/ 1174831 w 3305074"/>
              <a:gd name="connsiteY5" fmla="*/ 90510 h 5723927"/>
              <a:gd name="connsiteX6" fmla="*/ 1684117 w 3305074"/>
              <a:gd name="connsiteY6" fmla="*/ 356728 h 5723927"/>
              <a:gd name="connsiteX7" fmla="*/ 2129742 w 3305074"/>
              <a:gd name="connsiteY7" fmla="*/ 651882 h 5723927"/>
              <a:gd name="connsiteX8" fmla="*/ 2476983 w 3305074"/>
              <a:gd name="connsiteY8" fmla="*/ 958611 h 5723927"/>
              <a:gd name="connsiteX9" fmla="*/ 2841585 w 3305074"/>
              <a:gd name="connsiteY9" fmla="*/ 1305852 h 5723927"/>
              <a:gd name="connsiteX10" fmla="*/ 3044142 w 3305074"/>
              <a:gd name="connsiteY10" fmla="*/ 1485260 h 5723927"/>
              <a:gd name="connsiteX11" fmla="*/ 3246699 w 3305074"/>
              <a:gd name="connsiteY11" fmla="*/ 1687816 h 5723927"/>
              <a:gd name="connsiteX12" fmla="*/ 3304573 w 3305074"/>
              <a:gd name="connsiteY12" fmla="*/ 1913523 h 5723927"/>
              <a:gd name="connsiteX13" fmla="*/ 3223550 w 3305074"/>
              <a:gd name="connsiteY13" fmla="*/ 2139229 h 5723927"/>
              <a:gd name="connsiteX14" fmla="*/ 3171464 w 3305074"/>
              <a:gd name="connsiteY14" fmla="*/ 2283913 h 5723927"/>
              <a:gd name="connsiteX15" fmla="*/ 3073079 w 3305074"/>
              <a:gd name="connsiteY15" fmla="*/ 2480682 h 5723927"/>
              <a:gd name="connsiteX16" fmla="*/ 2945757 w 3305074"/>
              <a:gd name="connsiteY16" fmla="*/ 2555918 h 5723927"/>
              <a:gd name="connsiteX17" fmla="*/ 2691115 w 3305074"/>
              <a:gd name="connsiteY17" fmla="*/ 2833709 h 5723927"/>
              <a:gd name="connsiteX18" fmla="*/ 2604304 w 3305074"/>
              <a:gd name="connsiteY18" fmla="*/ 3013118 h 5723927"/>
              <a:gd name="connsiteX19" fmla="*/ 2511707 w 3305074"/>
              <a:gd name="connsiteY19" fmla="*/ 3325634 h 5723927"/>
              <a:gd name="connsiteX20" fmla="*/ 2378598 w 3305074"/>
              <a:gd name="connsiteY20" fmla="*/ 3736535 h 5723927"/>
              <a:gd name="connsiteX21" fmla="*/ 2286000 w 3305074"/>
              <a:gd name="connsiteY21" fmla="*/ 4072201 h 5723927"/>
              <a:gd name="connsiteX22" fmla="*/ 2164466 w 3305074"/>
              <a:gd name="connsiteY22" fmla="*/ 4297908 h 5723927"/>
              <a:gd name="connsiteX23" fmla="*/ 2002421 w 3305074"/>
              <a:gd name="connsiteY23" fmla="*/ 4488890 h 5723927"/>
              <a:gd name="connsiteX24" fmla="*/ 1823013 w 3305074"/>
              <a:gd name="connsiteY24" fmla="*/ 4784044 h 5723927"/>
              <a:gd name="connsiteX25" fmla="*/ 1689904 w 3305074"/>
              <a:gd name="connsiteY25" fmla="*/ 5096561 h 5723927"/>
              <a:gd name="connsiteX26" fmla="*/ 1632031 w 3305074"/>
              <a:gd name="connsiteY26" fmla="*/ 5333842 h 5723927"/>
              <a:gd name="connsiteX27" fmla="*/ 1527859 w 3305074"/>
              <a:gd name="connsiteY27" fmla="*/ 5547973 h 5723927"/>
              <a:gd name="connsiteX28" fmla="*/ 1429474 w 3305074"/>
              <a:gd name="connsiteY28" fmla="*/ 5710019 h 5723927"/>
              <a:gd name="connsiteX29" fmla="*/ 1423687 w 3305074"/>
              <a:gd name="connsiteY29" fmla="*/ 5710019 h 5723927"/>
              <a:gd name="connsiteX0" fmla="*/ 0 w 3305074"/>
              <a:gd name="connsiteY0" fmla="*/ 281492 h 5723927"/>
              <a:gd name="connsiteX1" fmla="*/ 248856 w 3305074"/>
              <a:gd name="connsiteY1" fmla="*/ 154171 h 5723927"/>
              <a:gd name="connsiteX2" fmla="*/ 509287 w 3305074"/>
              <a:gd name="connsiteY2" fmla="*/ 67361 h 5723927"/>
              <a:gd name="connsiteX3" fmla="*/ 729206 w 3305074"/>
              <a:gd name="connsiteY3" fmla="*/ 21062 h 5723927"/>
              <a:gd name="connsiteX4" fmla="*/ 920188 w 3305074"/>
              <a:gd name="connsiteY4" fmla="*/ 3700 h 5723927"/>
              <a:gd name="connsiteX5" fmla="*/ 1174831 w 3305074"/>
              <a:gd name="connsiteY5" fmla="*/ 90510 h 5723927"/>
              <a:gd name="connsiteX6" fmla="*/ 1684117 w 3305074"/>
              <a:gd name="connsiteY6" fmla="*/ 356728 h 5723927"/>
              <a:gd name="connsiteX7" fmla="*/ 2129742 w 3305074"/>
              <a:gd name="connsiteY7" fmla="*/ 651882 h 5723927"/>
              <a:gd name="connsiteX8" fmla="*/ 2476983 w 3305074"/>
              <a:gd name="connsiteY8" fmla="*/ 958611 h 5723927"/>
              <a:gd name="connsiteX9" fmla="*/ 2841585 w 3305074"/>
              <a:gd name="connsiteY9" fmla="*/ 1305852 h 5723927"/>
              <a:gd name="connsiteX10" fmla="*/ 3044142 w 3305074"/>
              <a:gd name="connsiteY10" fmla="*/ 1485260 h 5723927"/>
              <a:gd name="connsiteX11" fmla="*/ 3246699 w 3305074"/>
              <a:gd name="connsiteY11" fmla="*/ 1687816 h 5723927"/>
              <a:gd name="connsiteX12" fmla="*/ 3304573 w 3305074"/>
              <a:gd name="connsiteY12" fmla="*/ 1913523 h 5723927"/>
              <a:gd name="connsiteX13" fmla="*/ 3223550 w 3305074"/>
              <a:gd name="connsiteY13" fmla="*/ 2139229 h 5723927"/>
              <a:gd name="connsiteX14" fmla="*/ 3125165 w 3305074"/>
              <a:gd name="connsiteY14" fmla="*/ 2260764 h 5723927"/>
              <a:gd name="connsiteX15" fmla="*/ 3073079 w 3305074"/>
              <a:gd name="connsiteY15" fmla="*/ 2480682 h 5723927"/>
              <a:gd name="connsiteX16" fmla="*/ 2945757 w 3305074"/>
              <a:gd name="connsiteY16" fmla="*/ 2555918 h 5723927"/>
              <a:gd name="connsiteX17" fmla="*/ 2691115 w 3305074"/>
              <a:gd name="connsiteY17" fmla="*/ 2833709 h 5723927"/>
              <a:gd name="connsiteX18" fmla="*/ 2604304 w 3305074"/>
              <a:gd name="connsiteY18" fmla="*/ 3013118 h 5723927"/>
              <a:gd name="connsiteX19" fmla="*/ 2511707 w 3305074"/>
              <a:gd name="connsiteY19" fmla="*/ 3325634 h 5723927"/>
              <a:gd name="connsiteX20" fmla="*/ 2378598 w 3305074"/>
              <a:gd name="connsiteY20" fmla="*/ 3736535 h 5723927"/>
              <a:gd name="connsiteX21" fmla="*/ 2286000 w 3305074"/>
              <a:gd name="connsiteY21" fmla="*/ 4072201 h 5723927"/>
              <a:gd name="connsiteX22" fmla="*/ 2164466 w 3305074"/>
              <a:gd name="connsiteY22" fmla="*/ 4297908 h 5723927"/>
              <a:gd name="connsiteX23" fmla="*/ 2002421 w 3305074"/>
              <a:gd name="connsiteY23" fmla="*/ 4488890 h 5723927"/>
              <a:gd name="connsiteX24" fmla="*/ 1823013 w 3305074"/>
              <a:gd name="connsiteY24" fmla="*/ 4784044 h 5723927"/>
              <a:gd name="connsiteX25" fmla="*/ 1689904 w 3305074"/>
              <a:gd name="connsiteY25" fmla="*/ 5096561 h 5723927"/>
              <a:gd name="connsiteX26" fmla="*/ 1632031 w 3305074"/>
              <a:gd name="connsiteY26" fmla="*/ 5333842 h 5723927"/>
              <a:gd name="connsiteX27" fmla="*/ 1527859 w 3305074"/>
              <a:gd name="connsiteY27" fmla="*/ 5547973 h 5723927"/>
              <a:gd name="connsiteX28" fmla="*/ 1429474 w 3305074"/>
              <a:gd name="connsiteY28" fmla="*/ 5710019 h 5723927"/>
              <a:gd name="connsiteX29" fmla="*/ 1423687 w 3305074"/>
              <a:gd name="connsiteY29" fmla="*/ 5710019 h 5723927"/>
              <a:gd name="connsiteX0" fmla="*/ 0 w 3262598"/>
              <a:gd name="connsiteY0" fmla="*/ 281492 h 5723927"/>
              <a:gd name="connsiteX1" fmla="*/ 248856 w 3262598"/>
              <a:gd name="connsiteY1" fmla="*/ 154171 h 5723927"/>
              <a:gd name="connsiteX2" fmla="*/ 509287 w 3262598"/>
              <a:gd name="connsiteY2" fmla="*/ 67361 h 5723927"/>
              <a:gd name="connsiteX3" fmla="*/ 729206 w 3262598"/>
              <a:gd name="connsiteY3" fmla="*/ 21062 h 5723927"/>
              <a:gd name="connsiteX4" fmla="*/ 920188 w 3262598"/>
              <a:gd name="connsiteY4" fmla="*/ 3700 h 5723927"/>
              <a:gd name="connsiteX5" fmla="*/ 1174831 w 3262598"/>
              <a:gd name="connsiteY5" fmla="*/ 90510 h 5723927"/>
              <a:gd name="connsiteX6" fmla="*/ 1684117 w 3262598"/>
              <a:gd name="connsiteY6" fmla="*/ 356728 h 5723927"/>
              <a:gd name="connsiteX7" fmla="*/ 2129742 w 3262598"/>
              <a:gd name="connsiteY7" fmla="*/ 651882 h 5723927"/>
              <a:gd name="connsiteX8" fmla="*/ 2476983 w 3262598"/>
              <a:gd name="connsiteY8" fmla="*/ 958611 h 5723927"/>
              <a:gd name="connsiteX9" fmla="*/ 2841585 w 3262598"/>
              <a:gd name="connsiteY9" fmla="*/ 1305852 h 5723927"/>
              <a:gd name="connsiteX10" fmla="*/ 3044142 w 3262598"/>
              <a:gd name="connsiteY10" fmla="*/ 1485260 h 5723927"/>
              <a:gd name="connsiteX11" fmla="*/ 3246699 w 3262598"/>
              <a:gd name="connsiteY11" fmla="*/ 1687816 h 5723927"/>
              <a:gd name="connsiteX12" fmla="*/ 3246700 w 3262598"/>
              <a:gd name="connsiteY12" fmla="*/ 1907735 h 5723927"/>
              <a:gd name="connsiteX13" fmla="*/ 3223550 w 3262598"/>
              <a:gd name="connsiteY13" fmla="*/ 2139229 h 5723927"/>
              <a:gd name="connsiteX14" fmla="*/ 3125165 w 3262598"/>
              <a:gd name="connsiteY14" fmla="*/ 2260764 h 5723927"/>
              <a:gd name="connsiteX15" fmla="*/ 3073079 w 3262598"/>
              <a:gd name="connsiteY15" fmla="*/ 2480682 h 5723927"/>
              <a:gd name="connsiteX16" fmla="*/ 2945757 w 3262598"/>
              <a:gd name="connsiteY16" fmla="*/ 2555918 h 5723927"/>
              <a:gd name="connsiteX17" fmla="*/ 2691115 w 3262598"/>
              <a:gd name="connsiteY17" fmla="*/ 2833709 h 5723927"/>
              <a:gd name="connsiteX18" fmla="*/ 2604304 w 3262598"/>
              <a:gd name="connsiteY18" fmla="*/ 3013118 h 5723927"/>
              <a:gd name="connsiteX19" fmla="*/ 2511707 w 3262598"/>
              <a:gd name="connsiteY19" fmla="*/ 3325634 h 5723927"/>
              <a:gd name="connsiteX20" fmla="*/ 2378598 w 3262598"/>
              <a:gd name="connsiteY20" fmla="*/ 3736535 h 5723927"/>
              <a:gd name="connsiteX21" fmla="*/ 2286000 w 3262598"/>
              <a:gd name="connsiteY21" fmla="*/ 4072201 h 5723927"/>
              <a:gd name="connsiteX22" fmla="*/ 2164466 w 3262598"/>
              <a:gd name="connsiteY22" fmla="*/ 4297908 h 5723927"/>
              <a:gd name="connsiteX23" fmla="*/ 2002421 w 3262598"/>
              <a:gd name="connsiteY23" fmla="*/ 4488890 h 5723927"/>
              <a:gd name="connsiteX24" fmla="*/ 1823013 w 3262598"/>
              <a:gd name="connsiteY24" fmla="*/ 4784044 h 5723927"/>
              <a:gd name="connsiteX25" fmla="*/ 1689904 w 3262598"/>
              <a:gd name="connsiteY25" fmla="*/ 5096561 h 5723927"/>
              <a:gd name="connsiteX26" fmla="*/ 1632031 w 3262598"/>
              <a:gd name="connsiteY26" fmla="*/ 5333842 h 5723927"/>
              <a:gd name="connsiteX27" fmla="*/ 1527859 w 3262598"/>
              <a:gd name="connsiteY27" fmla="*/ 5547973 h 5723927"/>
              <a:gd name="connsiteX28" fmla="*/ 1429474 w 3262598"/>
              <a:gd name="connsiteY28" fmla="*/ 5710019 h 5723927"/>
              <a:gd name="connsiteX29" fmla="*/ 1423687 w 3262598"/>
              <a:gd name="connsiteY29" fmla="*/ 5710019 h 5723927"/>
              <a:gd name="connsiteX0" fmla="*/ 0 w 3246834"/>
              <a:gd name="connsiteY0" fmla="*/ 281492 h 5723927"/>
              <a:gd name="connsiteX1" fmla="*/ 248856 w 3246834"/>
              <a:gd name="connsiteY1" fmla="*/ 154171 h 5723927"/>
              <a:gd name="connsiteX2" fmla="*/ 509287 w 3246834"/>
              <a:gd name="connsiteY2" fmla="*/ 67361 h 5723927"/>
              <a:gd name="connsiteX3" fmla="*/ 729206 w 3246834"/>
              <a:gd name="connsiteY3" fmla="*/ 21062 h 5723927"/>
              <a:gd name="connsiteX4" fmla="*/ 920188 w 3246834"/>
              <a:gd name="connsiteY4" fmla="*/ 3700 h 5723927"/>
              <a:gd name="connsiteX5" fmla="*/ 1174831 w 3246834"/>
              <a:gd name="connsiteY5" fmla="*/ 90510 h 5723927"/>
              <a:gd name="connsiteX6" fmla="*/ 1684117 w 3246834"/>
              <a:gd name="connsiteY6" fmla="*/ 356728 h 5723927"/>
              <a:gd name="connsiteX7" fmla="*/ 2129742 w 3246834"/>
              <a:gd name="connsiteY7" fmla="*/ 651882 h 5723927"/>
              <a:gd name="connsiteX8" fmla="*/ 2476983 w 3246834"/>
              <a:gd name="connsiteY8" fmla="*/ 958611 h 5723927"/>
              <a:gd name="connsiteX9" fmla="*/ 2841585 w 3246834"/>
              <a:gd name="connsiteY9" fmla="*/ 1305852 h 5723927"/>
              <a:gd name="connsiteX10" fmla="*/ 3044142 w 3246834"/>
              <a:gd name="connsiteY10" fmla="*/ 1485260 h 5723927"/>
              <a:gd name="connsiteX11" fmla="*/ 3217762 w 3246834"/>
              <a:gd name="connsiteY11" fmla="*/ 1653091 h 5723927"/>
              <a:gd name="connsiteX12" fmla="*/ 3246700 w 3246834"/>
              <a:gd name="connsiteY12" fmla="*/ 1907735 h 5723927"/>
              <a:gd name="connsiteX13" fmla="*/ 3223550 w 3246834"/>
              <a:gd name="connsiteY13" fmla="*/ 2139229 h 5723927"/>
              <a:gd name="connsiteX14" fmla="*/ 3125165 w 3246834"/>
              <a:gd name="connsiteY14" fmla="*/ 2260764 h 5723927"/>
              <a:gd name="connsiteX15" fmla="*/ 3073079 w 3246834"/>
              <a:gd name="connsiteY15" fmla="*/ 2480682 h 5723927"/>
              <a:gd name="connsiteX16" fmla="*/ 2945757 w 3246834"/>
              <a:gd name="connsiteY16" fmla="*/ 2555918 h 5723927"/>
              <a:gd name="connsiteX17" fmla="*/ 2691115 w 3246834"/>
              <a:gd name="connsiteY17" fmla="*/ 2833709 h 5723927"/>
              <a:gd name="connsiteX18" fmla="*/ 2604304 w 3246834"/>
              <a:gd name="connsiteY18" fmla="*/ 3013118 h 5723927"/>
              <a:gd name="connsiteX19" fmla="*/ 2511707 w 3246834"/>
              <a:gd name="connsiteY19" fmla="*/ 3325634 h 5723927"/>
              <a:gd name="connsiteX20" fmla="*/ 2378598 w 3246834"/>
              <a:gd name="connsiteY20" fmla="*/ 3736535 h 5723927"/>
              <a:gd name="connsiteX21" fmla="*/ 2286000 w 3246834"/>
              <a:gd name="connsiteY21" fmla="*/ 4072201 h 5723927"/>
              <a:gd name="connsiteX22" fmla="*/ 2164466 w 3246834"/>
              <a:gd name="connsiteY22" fmla="*/ 4297908 h 5723927"/>
              <a:gd name="connsiteX23" fmla="*/ 2002421 w 3246834"/>
              <a:gd name="connsiteY23" fmla="*/ 4488890 h 5723927"/>
              <a:gd name="connsiteX24" fmla="*/ 1823013 w 3246834"/>
              <a:gd name="connsiteY24" fmla="*/ 4784044 h 5723927"/>
              <a:gd name="connsiteX25" fmla="*/ 1689904 w 3246834"/>
              <a:gd name="connsiteY25" fmla="*/ 5096561 h 5723927"/>
              <a:gd name="connsiteX26" fmla="*/ 1632031 w 3246834"/>
              <a:gd name="connsiteY26" fmla="*/ 5333842 h 5723927"/>
              <a:gd name="connsiteX27" fmla="*/ 1527859 w 3246834"/>
              <a:gd name="connsiteY27" fmla="*/ 5547973 h 5723927"/>
              <a:gd name="connsiteX28" fmla="*/ 1429474 w 3246834"/>
              <a:gd name="connsiteY28" fmla="*/ 5710019 h 5723927"/>
              <a:gd name="connsiteX29" fmla="*/ 1423687 w 3246834"/>
              <a:gd name="connsiteY29" fmla="*/ 5710019 h 5723927"/>
              <a:gd name="connsiteX0" fmla="*/ 0 w 3246834"/>
              <a:gd name="connsiteY0" fmla="*/ 281492 h 5723927"/>
              <a:gd name="connsiteX1" fmla="*/ 248856 w 3246834"/>
              <a:gd name="connsiteY1" fmla="*/ 154171 h 5723927"/>
              <a:gd name="connsiteX2" fmla="*/ 509287 w 3246834"/>
              <a:gd name="connsiteY2" fmla="*/ 67361 h 5723927"/>
              <a:gd name="connsiteX3" fmla="*/ 729206 w 3246834"/>
              <a:gd name="connsiteY3" fmla="*/ 21062 h 5723927"/>
              <a:gd name="connsiteX4" fmla="*/ 920188 w 3246834"/>
              <a:gd name="connsiteY4" fmla="*/ 3700 h 5723927"/>
              <a:gd name="connsiteX5" fmla="*/ 1174831 w 3246834"/>
              <a:gd name="connsiteY5" fmla="*/ 90510 h 5723927"/>
              <a:gd name="connsiteX6" fmla="*/ 1684117 w 3246834"/>
              <a:gd name="connsiteY6" fmla="*/ 356728 h 5723927"/>
              <a:gd name="connsiteX7" fmla="*/ 2129742 w 3246834"/>
              <a:gd name="connsiteY7" fmla="*/ 651882 h 5723927"/>
              <a:gd name="connsiteX8" fmla="*/ 2465408 w 3246834"/>
              <a:gd name="connsiteY8" fmla="*/ 1004910 h 5723927"/>
              <a:gd name="connsiteX9" fmla="*/ 2841585 w 3246834"/>
              <a:gd name="connsiteY9" fmla="*/ 1305852 h 5723927"/>
              <a:gd name="connsiteX10" fmla="*/ 3044142 w 3246834"/>
              <a:gd name="connsiteY10" fmla="*/ 1485260 h 5723927"/>
              <a:gd name="connsiteX11" fmla="*/ 3217762 w 3246834"/>
              <a:gd name="connsiteY11" fmla="*/ 1653091 h 5723927"/>
              <a:gd name="connsiteX12" fmla="*/ 3246700 w 3246834"/>
              <a:gd name="connsiteY12" fmla="*/ 1907735 h 5723927"/>
              <a:gd name="connsiteX13" fmla="*/ 3223550 w 3246834"/>
              <a:gd name="connsiteY13" fmla="*/ 2139229 h 5723927"/>
              <a:gd name="connsiteX14" fmla="*/ 3125165 w 3246834"/>
              <a:gd name="connsiteY14" fmla="*/ 2260764 h 5723927"/>
              <a:gd name="connsiteX15" fmla="*/ 3073079 w 3246834"/>
              <a:gd name="connsiteY15" fmla="*/ 2480682 h 5723927"/>
              <a:gd name="connsiteX16" fmla="*/ 2945757 w 3246834"/>
              <a:gd name="connsiteY16" fmla="*/ 2555918 h 5723927"/>
              <a:gd name="connsiteX17" fmla="*/ 2691115 w 3246834"/>
              <a:gd name="connsiteY17" fmla="*/ 2833709 h 5723927"/>
              <a:gd name="connsiteX18" fmla="*/ 2604304 w 3246834"/>
              <a:gd name="connsiteY18" fmla="*/ 3013118 h 5723927"/>
              <a:gd name="connsiteX19" fmla="*/ 2511707 w 3246834"/>
              <a:gd name="connsiteY19" fmla="*/ 3325634 h 5723927"/>
              <a:gd name="connsiteX20" fmla="*/ 2378598 w 3246834"/>
              <a:gd name="connsiteY20" fmla="*/ 3736535 h 5723927"/>
              <a:gd name="connsiteX21" fmla="*/ 2286000 w 3246834"/>
              <a:gd name="connsiteY21" fmla="*/ 4072201 h 5723927"/>
              <a:gd name="connsiteX22" fmla="*/ 2164466 w 3246834"/>
              <a:gd name="connsiteY22" fmla="*/ 4297908 h 5723927"/>
              <a:gd name="connsiteX23" fmla="*/ 2002421 w 3246834"/>
              <a:gd name="connsiteY23" fmla="*/ 4488890 h 5723927"/>
              <a:gd name="connsiteX24" fmla="*/ 1823013 w 3246834"/>
              <a:gd name="connsiteY24" fmla="*/ 4784044 h 5723927"/>
              <a:gd name="connsiteX25" fmla="*/ 1689904 w 3246834"/>
              <a:gd name="connsiteY25" fmla="*/ 5096561 h 5723927"/>
              <a:gd name="connsiteX26" fmla="*/ 1632031 w 3246834"/>
              <a:gd name="connsiteY26" fmla="*/ 5333842 h 5723927"/>
              <a:gd name="connsiteX27" fmla="*/ 1527859 w 3246834"/>
              <a:gd name="connsiteY27" fmla="*/ 5547973 h 5723927"/>
              <a:gd name="connsiteX28" fmla="*/ 1429474 w 3246834"/>
              <a:gd name="connsiteY28" fmla="*/ 5710019 h 5723927"/>
              <a:gd name="connsiteX29" fmla="*/ 1423687 w 3246834"/>
              <a:gd name="connsiteY29" fmla="*/ 5710019 h 5723927"/>
              <a:gd name="connsiteX0" fmla="*/ 0 w 3246834"/>
              <a:gd name="connsiteY0" fmla="*/ 281492 h 5723927"/>
              <a:gd name="connsiteX1" fmla="*/ 248856 w 3246834"/>
              <a:gd name="connsiteY1" fmla="*/ 154171 h 5723927"/>
              <a:gd name="connsiteX2" fmla="*/ 509287 w 3246834"/>
              <a:gd name="connsiteY2" fmla="*/ 67361 h 5723927"/>
              <a:gd name="connsiteX3" fmla="*/ 729206 w 3246834"/>
              <a:gd name="connsiteY3" fmla="*/ 21062 h 5723927"/>
              <a:gd name="connsiteX4" fmla="*/ 920188 w 3246834"/>
              <a:gd name="connsiteY4" fmla="*/ 3700 h 5723927"/>
              <a:gd name="connsiteX5" fmla="*/ 1174831 w 3246834"/>
              <a:gd name="connsiteY5" fmla="*/ 90510 h 5723927"/>
              <a:gd name="connsiteX6" fmla="*/ 1684117 w 3246834"/>
              <a:gd name="connsiteY6" fmla="*/ 356728 h 5723927"/>
              <a:gd name="connsiteX7" fmla="*/ 2129742 w 3246834"/>
              <a:gd name="connsiteY7" fmla="*/ 651882 h 5723927"/>
              <a:gd name="connsiteX8" fmla="*/ 2465408 w 3246834"/>
              <a:gd name="connsiteY8" fmla="*/ 1004910 h 5723927"/>
              <a:gd name="connsiteX9" fmla="*/ 2841585 w 3246834"/>
              <a:gd name="connsiteY9" fmla="*/ 1305852 h 5723927"/>
              <a:gd name="connsiteX10" fmla="*/ 3044142 w 3246834"/>
              <a:gd name="connsiteY10" fmla="*/ 1485260 h 5723927"/>
              <a:gd name="connsiteX11" fmla="*/ 3217762 w 3246834"/>
              <a:gd name="connsiteY11" fmla="*/ 1653091 h 5723927"/>
              <a:gd name="connsiteX12" fmla="*/ 3246700 w 3246834"/>
              <a:gd name="connsiteY12" fmla="*/ 1907735 h 5723927"/>
              <a:gd name="connsiteX13" fmla="*/ 3223550 w 3246834"/>
              <a:gd name="connsiteY13" fmla="*/ 2139229 h 5723927"/>
              <a:gd name="connsiteX14" fmla="*/ 3125165 w 3246834"/>
              <a:gd name="connsiteY14" fmla="*/ 2260764 h 5723927"/>
              <a:gd name="connsiteX15" fmla="*/ 3073079 w 3246834"/>
              <a:gd name="connsiteY15" fmla="*/ 2480682 h 5723927"/>
              <a:gd name="connsiteX16" fmla="*/ 2945757 w 3246834"/>
              <a:gd name="connsiteY16" fmla="*/ 2555918 h 5723927"/>
              <a:gd name="connsiteX17" fmla="*/ 2691115 w 3246834"/>
              <a:gd name="connsiteY17" fmla="*/ 2833709 h 5723927"/>
              <a:gd name="connsiteX18" fmla="*/ 2604304 w 3246834"/>
              <a:gd name="connsiteY18" fmla="*/ 3013118 h 5723927"/>
              <a:gd name="connsiteX19" fmla="*/ 2511707 w 3246834"/>
              <a:gd name="connsiteY19" fmla="*/ 3325634 h 5723927"/>
              <a:gd name="connsiteX20" fmla="*/ 2378598 w 3246834"/>
              <a:gd name="connsiteY20" fmla="*/ 3736535 h 5723927"/>
              <a:gd name="connsiteX21" fmla="*/ 2199190 w 3246834"/>
              <a:gd name="connsiteY21" fmla="*/ 4135862 h 5723927"/>
              <a:gd name="connsiteX22" fmla="*/ 2164466 w 3246834"/>
              <a:gd name="connsiteY22" fmla="*/ 4297908 h 5723927"/>
              <a:gd name="connsiteX23" fmla="*/ 2002421 w 3246834"/>
              <a:gd name="connsiteY23" fmla="*/ 4488890 h 5723927"/>
              <a:gd name="connsiteX24" fmla="*/ 1823013 w 3246834"/>
              <a:gd name="connsiteY24" fmla="*/ 4784044 h 5723927"/>
              <a:gd name="connsiteX25" fmla="*/ 1689904 w 3246834"/>
              <a:gd name="connsiteY25" fmla="*/ 5096561 h 5723927"/>
              <a:gd name="connsiteX26" fmla="*/ 1632031 w 3246834"/>
              <a:gd name="connsiteY26" fmla="*/ 5333842 h 5723927"/>
              <a:gd name="connsiteX27" fmla="*/ 1527859 w 3246834"/>
              <a:gd name="connsiteY27" fmla="*/ 5547973 h 5723927"/>
              <a:gd name="connsiteX28" fmla="*/ 1429474 w 3246834"/>
              <a:gd name="connsiteY28" fmla="*/ 5710019 h 5723927"/>
              <a:gd name="connsiteX29" fmla="*/ 1423687 w 3246834"/>
              <a:gd name="connsiteY29" fmla="*/ 5710019 h 57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6834" h="5723927">
                <a:moveTo>
                  <a:pt x="0" y="281492"/>
                </a:moveTo>
                <a:cubicBezTo>
                  <a:pt x="81987" y="235675"/>
                  <a:pt x="163975" y="189859"/>
                  <a:pt x="248856" y="154171"/>
                </a:cubicBezTo>
                <a:cubicBezTo>
                  <a:pt x="333737" y="118482"/>
                  <a:pt x="429229" y="89546"/>
                  <a:pt x="509287" y="67361"/>
                </a:cubicBezTo>
                <a:cubicBezTo>
                  <a:pt x="589345" y="45176"/>
                  <a:pt x="660723" y="31672"/>
                  <a:pt x="729206" y="21062"/>
                </a:cubicBezTo>
                <a:cubicBezTo>
                  <a:pt x="797689" y="10452"/>
                  <a:pt x="845917" y="-7875"/>
                  <a:pt x="920188" y="3700"/>
                </a:cubicBezTo>
                <a:cubicBezTo>
                  <a:pt x="994459" y="15275"/>
                  <a:pt x="1047510" y="31672"/>
                  <a:pt x="1174831" y="90510"/>
                </a:cubicBezTo>
                <a:cubicBezTo>
                  <a:pt x="1302152" y="149348"/>
                  <a:pt x="1524965" y="263166"/>
                  <a:pt x="1684117" y="356728"/>
                </a:cubicBezTo>
                <a:cubicBezTo>
                  <a:pt x="1843269" y="450290"/>
                  <a:pt x="1999527" y="543852"/>
                  <a:pt x="2129742" y="651882"/>
                </a:cubicBezTo>
                <a:cubicBezTo>
                  <a:pt x="2259957" y="759912"/>
                  <a:pt x="2346768" y="895915"/>
                  <a:pt x="2465408" y="1004910"/>
                </a:cubicBezTo>
                <a:cubicBezTo>
                  <a:pt x="2584049" y="1113905"/>
                  <a:pt x="2745129" y="1225794"/>
                  <a:pt x="2841585" y="1305852"/>
                </a:cubicBezTo>
                <a:cubicBezTo>
                  <a:pt x="2938041" y="1385910"/>
                  <a:pt x="2981446" y="1427387"/>
                  <a:pt x="3044142" y="1485260"/>
                </a:cubicBezTo>
                <a:cubicBezTo>
                  <a:pt x="3106838" y="1543133"/>
                  <a:pt x="3184002" y="1582679"/>
                  <a:pt x="3217762" y="1653091"/>
                </a:cubicBezTo>
                <a:cubicBezTo>
                  <a:pt x="3251522" y="1723503"/>
                  <a:pt x="3245735" y="1826712"/>
                  <a:pt x="3246700" y="1907735"/>
                </a:cubicBezTo>
                <a:cubicBezTo>
                  <a:pt x="3247665" y="1988758"/>
                  <a:pt x="3243806" y="2080391"/>
                  <a:pt x="3223550" y="2139229"/>
                </a:cubicBezTo>
                <a:cubicBezTo>
                  <a:pt x="3203294" y="2198067"/>
                  <a:pt x="3150244" y="2203855"/>
                  <a:pt x="3125165" y="2260764"/>
                </a:cubicBezTo>
                <a:cubicBezTo>
                  <a:pt x="3100087" y="2317673"/>
                  <a:pt x="3102980" y="2431490"/>
                  <a:pt x="3073079" y="2480682"/>
                </a:cubicBezTo>
                <a:cubicBezTo>
                  <a:pt x="3043178" y="2529874"/>
                  <a:pt x="3009418" y="2497080"/>
                  <a:pt x="2945757" y="2555918"/>
                </a:cubicBezTo>
                <a:cubicBezTo>
                  <a:pt x="2882096" y="2614756"/>
                  <a:pt x="2748024" y="2757509"/>
                  <a:pt x="2691115" y="2833709"/>
                </a:cubicBezTo>
                <a:cubicBezTo>
                  <a:pt x="2634206" y="2909909"/>
                  <a:pt x="2634205" y="2931131"/>
                  <a:pt x="2604304" y="3013118"/>
                </a:cubicBezTo>
                <a:cubicBezTo>
                  <a:pt x="2574403" y="3095105"/>
                  <a:pt x="2549325" y="3205065"/>
                  <a:pt x="2511707" y="3325634"/>
                </a:cubicBezTo>
                <a:cubicBezTo>
                  <a:pt x="2474089" y="3446204"/>
                  <a:pt x="2430684" y="3601497"/>
                  <a:pt x="2378598" y="3736535"/>
                </a:cubicBezTo>
                <a:cubicBezTo>
                  <a:pt x="2326512" y="3871573"/>
                  <a:pt x="2234879" y="4042300"/>
                  <a:pt x="2199190" y="4135862"/>
                </a:cubicBezTo>
                <a:cubicBezTo>
                  <a:pt x="2163501" y="4229424"/>
                  <a:pt x="2197261" y="4239070"/>
                  <a:pt x="2164466" y="4297908"/>
                </a:cubicBezTo>
                <a:cubicBezTo>
                  <a:pt x="2131671" y="4356746"/>
                  <a:pt x="2059330" y="4407867"/>
                  <a:pt x="2002421" y="4488890"/>
                </a:cubicBezTo>
                <a:cubicBezTo>
                  <a:pt x="1945512" y="4569913"/>
                  <a:pt x="1875099" y="4682766"/>
                  <a:pt x="1823013" y="4784044"/>
                </a:cubicBezTo>
                <a:cubicBezTo>
                  <a:pt x="1770927" y="4885322"/>
                  <a:pt x="1721734" y="5004928"/>
                  <a:pt x="1689904" y="5096561"/>
                </a:cubicBezTo>
                <a:cubicBezTo>
                  <a:pt x="1658074" y="5188194"/>
                  <a:pt x="1659038" y="5258607"/>
                  <a:pt x="1632031" y="5333842"/>
                </a:cubicBezTo>
                <a:cubicBezTo>
                  <a:pt x="1605024" y="5409077"/>
                  <a:pt x="1561619" y="5485277"/>
                  <a:pt x="1527859" y="5547973"/>
                </a:cubicBezTo>
                <a:cubicBezTo>
                  <a:pt x="1494099" y="5610669"/>
                  <a:pt x="1429474" y="5710019"/>
                  <a:pt x="1429474" y="5710019"/>
                </a:cubicBezTo>
                <a:cubicBezTo>
                  <a:pt x="1412112" y="5737027"/>
                  <a:pt x="1432368" y="5717735"/>
                  <a:pt x="1423687" y="5710019"/>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B22A8F85-44E5-4C2C-93F1-84BC28A47A1E}"/>
              </a:ext>
            </a:extLst>
          </p:cNvPr>
          <p:cNvSpPr/>
          <p:nvPr/>
        </p:nvSpPr>
        <p:spPr>
          <a:xfrm>
            <a:off x="8466881" y="3061504"/>
            <a:ext cx="179408" cy="92597"/>
          </a:xfrm>
          <a:custGeom>
            <a:avLst/>
            <a:gdLst>
              <a:gd name="connsiteX0" fmla="*/ 0 w 179408"/>
              <a:gd name="connsiteY0" fmla="*/ 0 h 92597"/>
              <a:gd name="connsiteX1" fmla="*/ 179408 w 179408"/>
              <a:gd name="connsiteY1" fmla="*/ 92597 h 92597"/>
            </a:gdLst>
            <a:ahLst/>
            <a:cxnLst>
              <a:cxn ang="0">
                <a:pos x="connsiteX0" y="connsiteY0"/>
              </a:cxn>
              <a:cxn ang="0">
                <a:pos x="connsiteX1" y="connsiteY1"/>
              </a:cxn>
            </a:cxnLst>
            <a:rect l="l" t="t" r="r" b="b"/>
            <a:pathLst>
              <a:path w="179408" h="92597">
                <a:moveTo>
                  <a:pt x="0" y="0"/>
                </a:moveTo>
                <a:lnTo>
                  <a:pt x="179408" y="9259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F7900E6A-00E6-47ED-B7BB-2ACADF3271B7}"/>
              </a:ext>
            </a:extLst>
          </p:cNvPr>
          <p:cNvGrpSpPr/>
          <p:nvPr/>
        </p:nvGrpSpPr>
        <p:grpSpPr>
          <a:xfrm>
            <a:off x="4257340" y="5029713"/>
            <a:ext cx="952563" cy="1384995"/>
            <a:chOff x="3424220" y="5260186"/>
            <a:chExt cx="952563" cy="1384995"/>
          </a:xfrm>
        </p:grpSpPr>
        <p:sp>
          <p:nvSpPr>
            <p:cNvPr id="8" name="Rectangle 7">
              <a:extLst>
                <a:ext uri="{FF2B5EF4-FFF2-40B4-BE49-F238E27FC236}">
                  <a16:creationId xmlns:a16="http://schemas.microsoft.com/office/drawing/2014/main" id="{2F4C10AC-7E97-4F19-92AD-E35A6B629C50}"/>
                </a:ext>
              </a:extLst>
            </p:cNvPr>
            <p:cNvSpPr/>
            <p:nvPr/>
          </p:nvSpPr>
          <p:spPr>
            <a:xfrm>
              <a:off x="3424220" y="5260186"/>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A96978E-ED7E-4CA4-A1BC-5220F0DD3E94}"/>
                </a:ext>
              </a:extLst>
            </p:cNvPr>
            <p:cNvSpPr/>
            <p:nvPr/>
          </p:nvSpPr>
          <p:spPr>
            <a:xfrm>
              <a:off x="3540455" y="5567364"/>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TextBox 9">
              <a:extLst>
                <a:ext uri="{FF2B5EF4-FFF2-40B4-BE49-F238E27FC236}">
                  <a16:creationId xmlns:a16="http://schemas.microsoft.com/office/drawing/2014/main" id="{4DFDE9A5-6C56-4608-A759-D2C0BF281966}"/>
                </a:ext>
              </a:extLst>
            </p:cNvPr>
            <p:cNvSpPr txBox="1"/>
            <p:nvPr/>
          </p:nvSpPr>
          <p:spPr>
            <a:xfrm>
              <a:off x="3791366" y="5260186"/>
              <a:ext cx="585417" cy="1384995"/>
            </a:xfrm>
            <a:prstGeom prst="rect">
              <a:avLst/>
            </a:prstGeom>
            <a:noFill/>
          </p:spPr>
          <p:txBody>
            <a:bodyPr wrap="none" rtlCol="0">
              <a:spAutoFit/>
            </a:bodyPr>
            <a:lstStyle/>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11" name="Rectangle 10">
              <a:extLst>
                <a:ext uri="{FF2B5EF4-FFF2-40B4-BE49-F238E27FC236}">
                  <a16:creationId xmlns:a16="http://schemas.microsoft.com/office/drawing/2014/main" id="{A33007FE-3244-46BF-A846-898FE9CA8020}"/>
                </a:ext>
              </a:extLst>
            </p:cNvPr>
            <p:cNvSpPr/>
            <p:nvPr/>
          </p:nvSpPr>
          <p:spPr>
            <a:xfrm>
              <a:off x="3542498" y="5788537"/>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Rectangle 11">
              <a:extLst>
                <a:ext uri="{FF2B5EF4-FFF2-40B4-BE49-F238E27FC236}">
                  <a16:creationId xmlns:a16="http://schemas.microsoft.com/office/drawing/2014/main" id="{56834FBB-B2CC-4810-AB66-E0B7AE5596E9}"/>
                </a:ext>
              </a:extLst>
            </p:cNvPr>
            <p:cNvSpPr/>
            <p:nvPr/>
          </p:nvSpPr>
          <p:spPr>
            <a:xfrm>
              <a:off x="3540455" y="6005814"/>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Rectangle 12">
              <a:extLst>
                <a:ext uri="{FF2B5EF4-FFF2-40B4-BE49-F238E27FC236}">
                  <a16:creationId xmlns:a16="http://schemas.microsoft.com/office/drawing/2014/main" id="{9EA62CA8-E9F8-4190-9131-A1BD23FAC17D}"/>
                </a:ext>
              </a:extLst>
            </p:cNvPr>
            <p:cNvSpPr/>
            <p:nvPr/>
          </p:nvSpPr>
          <p:spPr>
            <a:xfrm>
              <a:off x="3537103" y="6221774"/>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1CF21F2-4DF2-4944-85B4-23302139CE88}"/>
                </a:ext>
              </a:extLst>
            </p:cNvPr>
            <p:cNvSpPr/>
            <p:nvPr/>
          </p:nvSpPr>
          <p:spPr>
            <a:xfrm>
              <a:off x="3540455" y="6420365"/>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66DD9E88-81F5-4435-8EFC-1D4261D5297D}"/>
                </a:ext>
              </a:extLst>
            </p:cNvPr>
            <p:cNvSpPr/>
            <p:nvPr/>
          </p:nvSpPr>
          <p:spPr>
            <a:xfrm>
              <a:off x="3537103" y="5351910"/>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3" name="Title 1">
            <a:extLst>
              <a:ext uri="{FF2B5EF4-FFF2-40B4-BE49-F238E27FC236}">
                <a16:creationId xmlns:a16="http://schemas.microsoft.com/office/drawing/2014/main" id="{D90768E4-4DE6-1D4A-3383-06F8B3F4DE87}"/>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16" name="Group 15">
            <a:extLst>
              <a:ext uri="{FF2B5EF4-FFF2-40B4-BE49-F238E27FC236}">
                <a16:creationId xmlns:a16="http://schemas.microsoft.com/office/drawing/2014/main" id="{F30E9C98-35EA-32A4-6F7F-B9E2FC089C06}"/>
              </a:ext>
            </a:extLst>
          </p:cNvPr>
          <p:cNvGrpSpPr>
            <a:grpSpLocks noChangeAspect="1"/>
          </p:cNvGrpSpPr>
          <p:nvPr/>
        </p:nvGrpSpPr>
        <p:grpSpPr>
          <a:xfrm>
            <a:off x="10868164" y="57850"/>
            <a:ext cx="1161774" cy="1376195"/>
            <a:chOff x="4310742" y="681037"/>
            <a:chExt cx="4325258" cy="5123543"/>
          </a:xfrm>
        </p:grpSpPr>
        <p:pic>
          <p:nvPicPr>
            <p:cNvPr id="17" name="Picture 16">
              <a:extLst>
                <a:ext uri="{FF2B5EF4-FFF2-40B4-BE49-F238E27FC236}">
                  <a16:creationId xmlns:a16="http://schemas.microsoft.com/office/drawing/2014/main" id="{847746EB-5D57-1607-E93C-2CF16E56BAA1}"/>
                </a:ext>
              </a:extLst>
            </p:cNvPr>
            <p:cNvPicPr>
              <a:picLocks noChangeAspect="1"/>
            </p:cNvPicPr>
            <p:nvPr/>
          </p:nvPicPr>
          <p:blipFill rotWithShape="1">
            <a:blip r:embed="rId3">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18" name="Star: 5 Points 17">
              <a:extLst>
                <a:ext uri="{FF2B5EF4-FFF2-40B4-BE49-F238E27FC236}">
                  <a16:creationId xmlns:a16="http://schemas.microsoft.com/office/drawing/2014/main" id="{D3FD3254-6702-6F6E-D407-1DB04F364C5E}"/>
                </a:ext>
              </a:extLst>
            </p:cNvPr>
            <p:cNvSpPr/>
            <p:nvPr/>
          </p:nvSpPr>
          <p:spPr>
            <a:xfrm>
              <a:off x="6969383" y="3710249"/>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itle 1">
            <a:extLst>
              <a:ext uri="{FF2B5EF4-FFF2-40B4-BE49-F238E27FC236}">
                <a16:creationId xmlns:a16="http://schemas.microsoft.com/office/drawing/2014/main" id="{46276601-CC6F-7A33-F767-D54F850A935C}"/>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a:t>
            </a:r>
            <a:r>
              <a:rPr lang="en-GB" sz="4400" dirty="0" err="1"/>
              <a:t>Croal</a:t>
            </a:r>
            <a:endParaRPr lang="en-GB" sz="4400" dirty="0"/>
          </a:p>
        </p:txBody>
      </p:sp>
    </p:spTree>
    <p:extLst>
      <p:ext uri="{BB962C8B-B14F-4D97-AF65-F5344CB8AC3E}">
        <p14:creationId xmlns:p14="http://schemas.microsoft.com/office/powerpoint/2010/main" val="952155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A4FFF-0B4A-4AD2-95F8-65757C46C4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9859" y="439270"/>
            <a:ext cx="3971366" cy="5979459"/>
          </a:xfrm>
          <a:prstGeom prst="rect">
            <a:avLst/>
          </a:prstGeom>
        </p:spPr>
      </p:pic>
      <p:pic>
        <p:nvPicPr>
          <p:cNvPr id="3" name="Picture 2">
            <a:extLst>
              <a:ext uri="{FF2B5EF4-FFF2-40B4-BE49-F238E27FC236}">
                <a16:creationId xmlns:a16="http://schemas.microsoft.com/office/drawing/2014/main" id="{89004D9F-0C4B-4422-ACFD-0E6983A5778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5369859" y="439270"/>
            <a:ext cx="4034118" cy="5979459"/>
          </a:xfrm>
          <a:prstGeom prst="rect">
            <a:avLst/>
          </a:prstGeom>
        </p:spPr>
      </p:pic>
      <p:sp>
        <p:nvSpPr>
          <p:cNvPr id="4" name="Freeform: Shape 3">
            <a:extLst>
              <a:ext uri="{FF2B5EF4-FFF2-40B4-BE49-F238E27FC236}">
                <a16:creationId xmlns:a16="http://schemas.microsoft.com/office/drawing/2014/main" id="{14796C5C-2A84-4BDB-9767-AFF4615047CD}"/>
              </a:ext>
            </a:extLst>
          </p:cNvPr>
          <p:cNvSpPr/>
          <p:nvPr/>
        </p:nvSpPr>
        <p:spPr>
          <a:xfrm>
            <a:off x="5364866" y="495996"/>
            <a:ext cx="3464730" cy="5904804"/>
          </a:xfrm>
          <a:custGeom>
            <a:avLst/>
            <a:gdLst>
              <a:gd name="connsiteX0" fmla="*/ 0 w 3464730"/>
              <a:gd name="connsiteY0" fmla="*/ 320019 h 5904804"/>
              <a:gd name="connsiteX1" fmla="*/ 272005 w 3464730"/>
              <a:gd name="connsiteY1" fmla="*/ 146399 h 5904804"/>
              <a:gd name="connsiteX2" fmla="*/ 544010 w 3464730"/>
              <a:gd name="connsiteY2" fmla="*/ 42227 h 5904804"/>
              <a:gd name="connsiteX3" fmla="*/ 625033 w 3464730"/>
              <a:gd name="connsiteY3" fmla="*/ 7503 h 5904804"/>
              <a:gd name="connsiteX4" fmla="*/ 769716 w 3464730"/>
              <a:gd name="connsiteY4" fmla="*/ 7503 h 5904804"/>
              <a:gd name="connsiteX5" fmla="*/ 1169043 w 3464730"/>
              <a:gd name="connsiteY5" fmla="*/ 88526 h 5904804"/>
              <a:gd name="connsiteX6" fmla="*/ 1348450 w 3464730"/>
              <a:gd name="connsiteY6" fmla="*/ 186910 h 5904804"/>
              <a:gd name="connsiteX7" fmla="*/ 1649392 w 3464730"/>
              <a:gd name="connsiteY7" fmla="*/ 366318 h 5904804"/>
              <a:gd name="connsiteX8" fmla="*/ 1956121 w 3464730"/>
              <a:gd name="connsiteY8" fmla="*/ 505214 h 5904804"/>
              <a:gd name="connsiteX9" fmla="*/ 2309149 w 3464730"/>
              <a:gd name="connsiteY9" fmla="*/ 725133 h 5904804"/>
              <a:gd name="connsiteX10" fmla="*/ 2656390 w 3464730"/>
              <a:gd name="connsiteY10" fmla="*/ 1014500 h 5904804"/>
              <a:gd name="connsiteX11" fmla="*/ 3003630 w 3464730"/>
              <a:gd name="connsiteY11" fmla="*/ 1298080 h 5904804"/>
              <a:gd name="connsiteX12" fmla="*/ 3229337 w 3464730"/>
              <a:gd name="connsiteY12" fmla="*/ 1541148 h 5904804"/>
              <a:gd name="connsiteX13" fmla="*/ 3431893 w 3464730"/>
              <a:gd name="connsiteY13" fmla="*/ 1859452 h 5904804"/>
              <a:gd name="connsiteX14" fmla="*/ 3443468 w 3464730"/>
              <a:gd name="connsiteY14" fmla="*/ 2287715 h 5904804"/>
              <a:gd name="connsiteX15" fmla="*/ 3223549 w 3464730"/>
              <a:gd name="connsiteY15" fmla="*/ 2791214 h 5904804"/>
              <a:gd name="connsiteX16" fmla="*/ 2963119 w 3464730"/>
              <a:gd name="connsiteY16" fmla="*/ 3190541 h 5904804"/>
              <a:gd name="connsiteX17" fmla="*/ 2708476 w 3464730"/>
              <a:gd name="connsiteY17" fmla="*/ 3468333 h 5904804"/>
              <a:gd name="connsiteX18" fmla="*/ 2610091 w 3464730"/>
              <a:gd name="connsiteY18" fmla="*/ 3740338 h 5904804"/>
              <a:gd name="connsiteX19" fmla="*/ 2523281 w 3464730"/>
              <a:gd name="connsiteY19" fmla="*/ 4133877 h 5904804"/>
              <a:gd name="connsiteX20" fmla="*/ 2436471 w 3464730"/>
              <a:gd name="connsiteY20" fmla="*/ 4394308 h 5904804"/>
              <a:gd name="connsiteX21" fmla="*/ 2245488 w 3464730"/>
              <a:gd name="connsiteY21" fmla="*/ 4625801 h 5904804"/>
              <a:gd name="connsiteX22" fmla="*/ 2071868 w 3464730"/>
              <a:gd name="connsiteY22" fmla="*/ 4851508 h 5904804"/>
              <a:gd name="connsiteX23" fmla="*/ 1921397 w 3464730"/>
              <a:gd name="connsiteY23" fmla="*/ 5297133 h 5904804"/>
              <a:gd name="connsiteX24" fmla="*/ 1875099 w 3464730"/>
              <a:gd name="connsiteY24" fmla="*/ 5551776 h 5904804"/>
              <a:gd name="connsiteX25" fmla="*/ 1805650 w 3464730"/>
              <a:gd name="connsiteY25" fmla="*/ 5679098 h 5904804"/>
              <a:gd name="connsiteX26" fmla="*/ 1713053 w 3464730"/>
              <a:gd name="connsiteY26" fmla="*/ 5904804 h 590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64730" h="5904804">
                <a:moveTo>
                  <a:pt x="0" y="320019"/>
                </a:moveTo>
                <a:cubicBezTo>
                  <a:pt x="90668" y="256358"/>
                  <a:pt x="181337" y="192698"/>
                  <a:pt x="272005" y="146399"/>
                </a:cubicBezTo>
                <a:cubicBezTo>
                  <a:pt x="362673" y="100100"/>
                  <a:pt x="485172" y="65376"/>
                  <a:pt x="544010" y="42227"/>
                </a:cubicBezTo>
                <a:cubicBezTo>
                  <a:pt x="602848" y="19078"/>
                  <a:pt x="587415" y="13290"/>
                  <a:pt x="625033" y="7503"/>
                </a:cubicBezTo>
                <a:cubicBezTo>
                  <a:pt x="662651" y="1716"/>
                  <a:pt x="679048" y="-6001"/>
                  <a:pt x="769716" y="7503"/>
                </a:cubicBezTo>
                <a:cubicBezTo>
                  <a:pt x="860384" y="21007"/>
                  <a:pt x="1072587" y="58625"/>
                  <a:pt x="1169043" y="88526"/>
                </a:cubicBezTo>
                <a:cubicBezTo>
                  <a:pt x="1265499" y="118427"/>
                  <a:pt x="1268392" y="140611"/>
                  <a:pt x="1348450" y="186910"/>
                </a:cubicBezTo>
                <a:cubicBezTo>
                  <a:pt x="1428508" y="233209"/>
                  <a:pt x="1548114" y="313267"/>
                  <a:pt x="1649392" y="366318"/>
                </a:cubicBezTo>
                <a:cubicBezTo>
                  <a:pt x="1750670" y="419369"/>
                  <a:pt x="1846162" y="445412"/>
                  <a:pt x="1956121" y="505214"/>
                </a:cubicBezTo>
                <a:cubicBezTo>
                  <a:pt x="2066080" y="565016"/>
                  <a:pt x="2192438" y="640252"/>
                  <a:pt x="2309149" y="725133"/>
                </a:cubicBezTo>
                <a:cubicBezTo>
                  <a:pt x="2425860" y="810014"/>
                  <a:pt x="2656390" y="1014500"/>
                  <a:pt x="2656390" y="1014500"/>
                </a:cubicBezTo>
                <a:cubicBezTo>
                  <a:pt x="2772137" y="1109991"/>
                  <a:pt x="2908139" y="1210305"/>
                  <a:pt x="3003630" y="1298080"/>
                </a:cubicBezTo>
                <a:cubicBezTo>
                  <a:pt x="3099121" y="1385855"/>
                  <a:pt x="3157960" y="1447586"/>
                  <a:pt x="3229337" y="1541148"/>
                </a:cubicBezTo>
                <a:cubicBezTo>
                  <a:pt x="3300714" y="1634710"/>
                  <a:pt x="3396205" y="1735024"/>
                  <a:pt x="3431893" y="1859452"/>
                </a:cubicBezTo>
                <a:cubicBezTo>
                  <a:pt x="3467581" y="1983880"/>
                  <a:pt x="3478192" y="2132421"/>
                  <a:pt x="3443468" y="2287715"/>
                </a:cubicBezTo>
                <a:cubicBezTo>
                  <a:pt x="3408744" y="2443009"/>
                  <a:pt x="3303607" y="2640743"/>
                  <a:pt x="3223549" y="2791214"/>
                </a:cubicBezTo>
                <a:cubicBezTo>
                  <a:pt x="3143491" y="2941685"/>
                  <a:pt x="3048965" y="3077688"/>
                  <a:pt x="2963119" y="3190541"/>
                </a:cubicBezTo>
                <a:cubicBezTo>
                  <a:pt x="2877274" y="3303394"/>
                  <a:pt x="2767314" y="3376700"/>
                  <a:pt x="2708476" y="3468333"/>
                </a:cubicBezTo>
                <a:cubicBezTo>
                  <a:pt x="2649638" y="3559966"/>
                  <a:pt x="2640957" y="3629414"/>
                  <a:pt x="2610091" y="3740338"/>
                </a:cubicBezTo>
                <a:cubicBezTo>
                  <a:pt x="2579225" y="3851262"/>
                  <a:pt x="2552218" y="4024882"/>
                  <a:pt x="2523281" y="4133877"/>
                </a:cubicBezTo>
                <a:cubicBezTo>
                  <a:pt x="2494344" y="4242872"/>
                  <a:pt x="2482770" y="4312321"/>
                  <a:pt x="2436471" y="4394308"/>
                </a:cubicBezTo>
                <a:cubicBezTo>
                  <a:pt x="2390172" y="4476295"/>
                  <a:pt x="2306255" y="4549601"/>
                  <a:pt x="2245488" y="4625801"/>
                </a:cubicBezTo>
                <a:cubicBezTo>
                  <a:pt x="2184721" y="4702001"/>
                  <a:pt x="2125883" y="4739620"/>
                  <a:pt x="2071868" y="4851508"/>
                </a:cubicBezTo>
                <a:cubicBezTo>
                  <a:pt x="2017853" y="4963396"/>
                  <a:pt x="1954192" y="5180422"/>
                  <a:pt x="1921397" y="5297133"/>
                </a:cubicBezTo>
                <a:cubicBezTo>
                  <a:pt x="1888602" y="5413844"/>
                  <a:pt x="1894390" y="5488115"/>
                  <a:pt x="1875099" y="5551776"/>
                </a:cubicBezTo>
                <a:cubicBezTo>
                  <a:pt x="1855808" y="5615437"/>
                  <a:pt x="1832658" y="5620260"/>
                  <a:pt x="1805650" y="5679098"/>
                </a:cubicBezTo>
                <a:cubicBezTo>
                  <a:pt x="1778642" y="5737936"/>
                  <a:pt x="1745847" y="5821370"/>
                  <a:pt x="1713053" y="590480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F3E35717-86B1-4B00-9D09-F21FFD2F8C18}"/>
              </a:ext>
            </a:extLst>
          </p:cNvPr>
          <p:cNvSpPr/>
          <p:nvPr/>
        </p:nvSpPr>
        <p:spPr>
          <a:xfrm>
            <a:off x="5359078" y="690781"/>
            <a:ext cx="3305074" cy="5723927"/>
          </a:xfrm>
          <a:custGeom>
            <a:avLst/>
            <a:gdLst>
              <a:gd name="connsiteX0" fmla="*/ 0 w 3305074"/>
              <a:gd name="connsiteY0" fmla="*/ 281492 h 5723927"/>
              <a:gd name="connsiteX1" fmla="*/ 248856 w 3305074"/>
              <a:gd name="connsiteY1" fmla="*/ 154171 h 5723927"/>
              <a:gd name="connsiteX2" fmla="*/ 509287 w 3305074"/>
              <a:gd name="connsiteY2" fmla="*/ 67361 h 5723927"/>
              <a:gd name="connsiteX3" fmla="*/ 729206 w 3305074"/>
              <a:gd name="connsiteY3" fmla="*/ 21062 h 5723927"/>
              <a:gd name="connsiteX4" fmla="*/ 920188 w 3305074"/>
              <a:gd name="connsiteY4" fmla="*/ 3700 h 5723927"/>
              <a:gd name="connsiteX5" fmla="*/ 1174831 w 3305074"/>
              <a:gd name="connsiteY5" fmla="*/ 90510 h 5723927"/>
              <a:gd name="connsiteX6" fmla="*/ 1684117 w 3305074"/>
              <a:gd name="connsiteY6" fmla="*/ 356728 h 5723927"/>
              <a:gd name="connsiteX7" fmla="*/ 2129742 w 3305074"/>
              <a:gd name="connsiteY7" fmla="*/ 651882 h 5723927"/>
              <a:gd name="connsiteX8" fmla="*/ 2476983 w 3305074"/>
              <a:gd name="connsiteY8" fmla="*/ 958611 h 5723927"/>
              <a:gd name="connsiteX9" fmla="*/ 2841585 w 3305074"/>
              <a:gd name="connsiteY9" fmla="*/ 1305852 h 5723927"/>
              <a:gd name="connsiteX10" fmla="*/ 3044142 w 3305074"/>
              <a:gd name="connsiteY10" fmla="*/ 1485260 h 5723927"/>
              <a:gd name="connsiteX11" fmla="*/ 3246699 w 3305074"/>
              <a:gd name="connsiteY11" fmla="*/ 1687816 h 5723927"/>
              <a:gd name="connsiteX12" fmla="*/ 3304573 w 3305074"/>
              <a:gd name="connsiteY12" fmla="*/ 1913523 h 5723927"/>
              <a:gd name="connsiteX13" fmla="*/ 3223550 w 3305074"/>
              <a:gd name="connsiteY13" fmla="*/ 2139229 h 5723927"/>
              <a:gd name="connsiteX14" fmla="*/ 3171464 w 3305074"/>
              <a:gd name="connsiteY14" fmla="*/ 2283913 h 5723927"/>
              <a:gd name="connsiteX15" fmla="*/ 3073079 w 3305074"/>
              <a:gd name="connsiteY15" fmla="*/ 2480682 h 5723927"/>
              <a:gd name="connsiteX16" fmla="*/ 2974694 w 3305074"/>
              <a:gd name="connsiteY16" fmla="*/ 2590642 h 5723927"/>
              <a:gd name="connsiteX17" fmla="*/ 2795287 w 3305074"/>
              <a:gd name="connsiteY17" fmla="*/ 2874222 h 5723927"/>
              <a:gd name="connsiteX18" fmla="*/ 2633241 w 3305074"/>
              <a:gd name="connsiteY18" fmla="*/ 3030480 h 5723927"/>
              <a:gd name="connsiteX19" fmla="*/ 2511707 w 3305074"/>
              <a:gd name="connsiteY19" fmla="*/ 3325634 h 5723927"/>
              <a:gd name="connsiteX20" fmla="*/ 2378598 w 3305074"/>
              <a:gd name="connsiteY20" fmla="*/ 3736535 h 5723927"/>
              <a:gd name="connsiteX21" fmla="*/ 2286000 w 3305074"/>
              <a:gd name="connsiteY21" fmla="*/ 4072201 h 5723927"/>
              <a:gd name="connsiteX22" fmla="*/ 2164466 w 3305074"/>
              <a:gd name="connsiteY22" fmla="*/ 4297908 h 5723927"/>
              <a:gd name="connsiteX23" fmla="*/ 2002421 w 3305074"/>
              <a:gd name="connsiteY23" fmla="*/ 4488890 h 5723927"/>
              <a:gd name="connsiteX24" fmla="*/ 1823013 w 3305074"/>
              <a:gd name="connsiteY24" fmla="*/ 4784044 h 5723927"/>
              <a:gd name="connsiteX25" fmla="*/ 1689904 w 3305074"/>
              <a:gd name="connsiteY25" fmla="*/ 5096561 h 5723927"/>
              <a:gd name="connsiteX26" fmla="*/ 1632031 w 3305074"/>
              <a:gd name="connsiteY26" fmla="*/ 5333842 h 5723927"/>
              <a:gd name="connsiteX27" fmla="*/ 1527859 w 3305074"/>
              <a:gd name="connsiteY27" fmla="*/ 5547973 h 5723927"/>
              <a:gd name="connsiteX28" fmla="*/ 1429474 w 3305074"/>
              <a:gd name="connsiteY28" fmla="*/ 5710019 h 5723927"/>
              <a:gd name="connsiteX29" fmla="*/ 1423687 w 3305074"/>
              <a:gd name="connsiteY29" fmla="*/ 5710019 h 57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05074" h="5723927">
                <a:moveTo>
                  <a:pt x="0" y="281492"/>
                </a:moveTo>
                <a:cubicBezTo>
                  <a:pt x="81987" y="235675"/>
                  <a:pt x="163975" y="189859"/>
                  <a:pt x="248856" y="154171"/>
                </a:cubicBezTo>
                <a:cubicBezTo>
                  <a:pt x="333737" y="118482"/>
                  <a:pt x="429229" y="89546"/>
                  <a:pt x="509287" y="67361"/>
                </a:cubicBezTo>
                <a:cubicBezTo>
                  <a:pt x="589345" y="45176"/>
                  <a:pt x="660723" y="31672"/>
                  <a:pt x="729206" y="21062"/>
                </a:cubicBezTo>
                <a:cubicBezTo>
                  <a:pt x="797689" y="10452"/>
                  <a:pt x="845917" y="-7875"/>
                  <a:pt x="920188" y="3700"/>
                </a:cubicBezTo>
                <a:cubicBezTo>
                  <a:pt x="994459" y="15275"/>
                  <a:pt x="1047510" y="31672"/>
                  <a:pt x="1174831" y="90510"/>
                </a:cubicBezTo>
                <a:cubicBezTo>
                  <a:pt x="1302152" y="149348"/>
                  <a:pt x="1524965" y="263166"/>
                  <a:pt x="1684117" y="356728"/>
                </a:cubicBezTo>
                <a:cubicBezTo>
                  <a:pt x="1843269" y="450290"/>
                  <a:pt x="1997598" y="551568"/>
                  <a:pt x="2129742" y="651882"/>
                </a:cubicBezTo>
                <a:cubicBezTo>
                  <a:pt x="2261886" y="752196"/>
                  <a:pt x="2358343" y="849616"/>
                  <a:pt x="2476983" y="958611"/>
                </a:cubicBezTo>
                <a:cubicBezTo>
                  <a:pt x="2595624" y="1067606"/>
                  <a:pt x="2747059" y="1218077"/>
                  <a:pt x="2841585" y="1305852"/>
                </a:cubicBezTo>
                <a:cubicBezTo>
                  <a:pt x="2936112" y="1393627"/>
                  <a:pt x="2976623" y="1421599"/>
                  <a:pt x="3044142" y="1485260"/>
                </a:cubicBezTo>
                <a:cubicBezTo>
                  <a:pt x="3111661" y="1548921"/>
                  <a:pt x="3203294" y="1616439"/>
                  <a:pt x="3246699" y="1687816"/>
                </a:cubicBezTo>
                <a:cubicBezTo>
                  <a:pt x="3290104" y="1759193"/>
                  <a:pt x="3308431" y="1838287"/>
                  <a:pt x="3304573" y="1913523"/>
                </a:cubicBezTo>
                <a:cubicBezTo>
                  <a:pt x="3300715" y="1988759"/>
                  <a:pt x="3223550" y="2139229"/>
                  <a:pt x="3223550" y="2139229"/>
                </a:cubicBezTo>
                <a:cubicBezTo>
                  <a:pt x="3201365" y="2200961"/>
                  <a:pt x="3196543" y="2227004"/>
                  <a:pt x="3171464" y="2283913"/>
                </a:cubicBezTo>
                <a:cubicBezTo>
                  <a:pt x="3146386" y="2340822"/>
                  <a:pt x="3105874" y="2429561"/>
                  <a:pt x="3073079" y="2480682"/>
                </a:cubicBezTo>
                <a:cubicBezTo>
                  <a:pt x="3040284" y="2531803"/>
                  <a:pt x="3020993" y="2525052"/>
                  <a:pt x="2974694" y="2590642"/>
                </a:cubicBezTo>
                <a:cubicBezTo>
                  <a:pt x="2928395" y="2656232"/>
                  <a:pt x="2852196" y="2800916"/>
                  <a:pt x="2795287" y="2874222"/>
                </a:cubicBezTo>
                <a:cubicBezTo>
                  <a:pt x="2738378" y="2947528"/>
                  <a:pt x="2680504" y="2955245"/>
                  <a:pt x="2633241" y="3030480"/>
                </a:cubicBezTo>
                <a:cubicBezTo>
                  <a:pt x="2585978" y="3105715"/>
                  <a:pt x="2554147" y="3207958"/>
                  <a:pt x="2511707" y="3325634"/>
                </a:cubicBezTo>
                <a:cubicBezTo>
                  <a:pt x="2469267" y="3443310"/>
                  <a:pt x="2416216" y="3612107"/>
                  <a:pt x="2378598" y="3736535"/>
                </a:cubicBezTo>
                <a:cubicBezTo>
                  <a:pt x="2340980" y="3860963"/>
                  <a:pt x="2321689" y="3978639"/>
                  <a:pt x="2286000" y="4072201"/>
                </a:cubicBezTo>
                <a:cubicBezTo>
                  <a:pt x="2250311" y="4165763"/>
                  <a:pt x="2211729" y="4228460"/>
                  <a:pt x="2164466" y="4297908"/>
                </a:cubicBezTo>
                <a:cubicBezTo>
                  <a:pt x="2117203" y="4367356"/>
                  <a:pt x="2059330" y="4407867"/>
                  <a:pt x="2002421" y="4488890"/>
                </a:cubicBezTo>
                <a:cubicBezTo>
                  <a:pt x="1945512" y="4569913"/>
                  <a:pt x="1875099" y="4682766"/>
                  <a:pt x="1823013" y="4784044"/>
                </a:cubicBezTo>
                <a:cubicBezTo>
                  <a:pt x="1770927" y="4885322"/>
                  <a:pt x="1721734" y="5004928"/>
                  <a:pt x="1689904" y="5096561"/>
                </a:cubicBezTo>
                <a:cubicBezTo>
                  <a:pt x="1658074" y="5188194"/>
                  <a:pt x="1659038" y="5258607"/>
                  <a:pt x="1632031" y="5333842"/>
                </a:cubicBezTo>
                <a:cubicBezTo>
                  <a:pt x="1605024" y="5409077"/>
                  <a:pt x="1561619" y="5485277"/>
                  <a:pt x="1527859" y="5547973"/>
                </a:cubicBezTo>
                <a:cubicBezTo>
                  <a:pt x="1494099" y="5610669"/>
                  <a:pt x="1429474" y="5710019"/>
                  <a:pt x="1429474" y="5710019"/>
                </a:cubicBezTo>
                <a:cubicBezTo>
                  <a:pt x="1412112" y="5737027"/>
                  <a:pt x="1432368" y="5717735"/>
                  <a:pt x="1423687" y="5710019"/>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DFDD0C7-AA30-4AF1-9F62-7EC11736CF61}"/>
              </a:ext>
            </a:extLst>
          </p:cNvPr>
          <p:cNvGrpSpPr/>
          <p:nvPr/>
        </p:nvGrpSpPr>
        <p:grpSpPr>
          <a:xfrm>
            <a:off x="4257340" y="5029713"/>
            <a:ext cx="952563" cy="1384995"/>
            <a:chOff x="3424220" y="5260186"/>
            <a:chExt cx="952563" cy="1384995"/>
          </a:xfrm>
        </p:grpSpPr>
        <p:sp>
          <p:nvSpPr>
            <p:cNvPr id="12" name="Rectangle 11">
              <a:extLst>
                <a:ext uri="{FF2B5EF4-FFF2-40B4-BE49-F238E27FC236}">
                  <a16:creationId xmlns:a16="http://schemas.microsoft.com/office/drawing/2014/main" id="{007021AF-427F-490B-9DB3-17C35D739A45}"/>
                </a:ext>
              </a:extLst>
            </p:cNvPr>
            <p:cNvSpPr/>
            <p:nvPr/>
          </p:nvSpPr>
          <p:spPr>
            <a:xfrm>
              <a:off x="3424220" y="5260186"/>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4D7E6AE-9A2D-4394-BAFA-A6D69E73E487}"/>
                </a:ext>
              </a:extLst>
            </p:cNvPr>
            <p:cNvSpPr/>
            <p:nvPr/>
          </p:nvSpPr>
          <p:spPr>
            <a:xfrm>
              <a:off x="3540455" y="5567364"/>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TextBox 13">
              <a:extLst>
                <a:ext uri="{FF2B5EF4-FFF2-40B4-BE49-F238E27FC236}">
                  <a16:creationId xmlns:a16="http://schemas.microsoft.com/office/drawing/2014/main" id="{D8CAA7F7-90E3-4D57-87A5-FC4A99C3BB56}"/>
                </a:ext>
              </a:extLst>
            </p:cNvPr>
            <p:cNvSpPr txBox="1"/>
            <p:nvPr/>
          </p:nvSpPr>
          <p:spPr>
            <a:xfrm>
              <a:off x="3791366" y="5260186"/>
              <a:ext cx="585417" cy="1384995"/>
            </a:xfrm>
            <a:prstGeom prst="rect">
              <a:avLst/>
            </a:prstGeom>
            <a:noFill/>
          </p:spPr>
          <p:txBody>
            <a:bodyPr wrap="none" rtlCol="0">
              <a:spAutoFit/>
            </a:bodyPr>
            <a:lstStyle/>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15" name="Rectangle 14">
              <a:extLst>
                <a:ext uri="{FF2B5EF4-FFF2-40B4-BE49-F238E27FC236}">
                  <a16:creationId xmlns:a16="http://schemas.microsoft.com/office/drawing/2014/main" id="{A355F1C8-A5AB-4C9E-BD5B-9ADFB5810EDE}"/>
                </a:ext>
              </a:extLst>
            </p:cNvPr>
            <p:cNvSpPr/>
            <p:nvPr/>
          </p:nvSpPr>
          <p:spPr>
            <a:xfrm>
              <a:off x="3542498" y="5788537"/>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Rectangle 15">
              <a:extLst>
                <a:ext uri="{FF2B5EF4-FFF2-40B4-BE49-F238E27FC236}">
                  <a16:creationId xmlns:a16="http://schemas.microsoft.com/office/drawing/2014/main" id="{7137046A-447F-4660-A52F-283B2DB5C20C}"/>
                </a:ext>
              </a:extLst>
            </p:cNvPr>
            <p:cNvSpPr/>
            <p:nvPr/>
          </p:nvSpPr>
          <p:spPr>
            <a:xfrm>
              <a:off x="3540455" y="6005814"/>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Rectangle 16">
              <a:extLst>
                <a:ext uri="{FF2B5EF4-FFF2-40B4-BE49-F238E27FC236}">
                  <a16:creationId xmlns:a16="http://schemas.microsoft.com/office/drawing/2014/main" id="{15B136E8-BD06-450E-B7C4-80A4A75FC20A}"/>
                </a:ext>
              </a:extLst>
            </p:cNvPr>
            <p:cNvSpPr/>
            <p:nvPr/>
          </p:nvSpPr>
          <p:spPr>
            <a:xfrm>
              <a:off x="3537103" y="6221774"/>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496CD97-71DB-4004-A34D-74FDD3021BC7}"/>
                </a:ext>
              </a:extLst>
            </p:cNvPr>
            <p:cNvSpPr/>
            <p:nvPr/>
          </p:nvSpPr>
          <p:spPr>
            <a:xfrm>
              <a:off x="3540455" y="6420365"/>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E64692A2-01AF-4155-B46D-6AF21B180613}"/>
                </a:ext>
              </a:extLst>
            </p:cNvPr>
            <p:cNvSpPr/>
            <p:nvPr/>
          </p:nvSpPr>
          <p:spPr>
            <a:xfrm>
              <a:off x="3537103" y="5351910"/>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6" name="Title 1">
            <a:extLst>
              <a:ext uri="{FF2B5EF4-FFF2-40B4-BE49-F238E27FC236}">
                <a16:creationId xmlns:a16="http://schemas.microsoft.com/office/drawing/2014/main" id="{47840324-A013-0593-11CF-33B029DC5E01}"/>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7" name="Group 6">
            <a:extLst>
              <a:ext uri="{FF2B5EF4-FFF2-40B4-BE49-F238E27FC236}">
                <a16:creationId xmlns:a16="http://schemas.microsoft.com/office/drawing/2014/main" id="{AC9BE735-B90B-1E22-4015-A5ED220A5A48}"/>
              </a:ext>
            </a:extLst>
          </p:cNvPr>
          <p:cNvGrpSpPr>
            <a:grpSpLocks noChangeAspect="1"/>
          </p:cNvGrpSpPr>
          <p:nvPr/>
        </p:nvGrpSpPr>
        <p:grpSpPr>
          <a:xfrm>
            <a:off x="10868164" y="57850"/>
            <a:ext cx="1161774" cy="1376195"/>
            <a:chOff x="4310742" y="681037"/>
            <a:chExt cx="4325258" cy="5123543"/>
          </a:xfrm>
        </p:grpSpPr>
        <p:pic>
          <p:nvPicPr>
            <p:cNvPr id="8" name="Picture 7">
              <a:extLst>
                <a:ext uri="{FF2B5EF4-FFF2-40B4-BE49-F238E27FC236}">
                  <a16:creationId xmlns:a16="http://schemas.microsoft.com/office/drawing/2014/main" id="{D3F307AE-A3C6-91F9-BC75-E6D7EB264EC3}"/>
                </a:ext>
              </a:extLst>
            </p:cNvPr>
            <p:cNvPicPr>
              <a:picLocks noChangeAspect="1"/>
            </p:cNvPicPr>
            <p:nvPr/>
          </p:nvPicPr>
          <p:blipFill rotWithShape="1">
            <a:blip r:embed="rId5">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9" name="Star: 5 Points 8">
              <a:extLst>
                <a:ext uri="{FF2B5EF4-FFF2-40B4-BE49-F238E27FC236}">
                  <a16:creationId xmlns:a16="http://schemas.microsoft.com/office/drawing/2014/main" id="{6C2FBFBB-2427-6395-2233-551F95CC49E6}"/>
                </a:ext>
              </a:extLst>
            </p:cNvPr>
            <p:cNvSpPr/>
            <p:nvPr/>
          </p:nvSpPr>
          <p:spPr>
            <a:xfrm>
              <a:off x="6969383" y="3710249"/>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itle 1">
            <a:extLst>
              <a:ext uri="{FF2B5EF4-FFF2-40B4-BE49-F238E27FC236}">
                <a16:creationId xmlns:a16="http://schemas.microsoft.com/office/drawing/2014/main" id="{54AC9516-44A5-74EF-87D9-8B21EFE3722E}"/>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a:t>
            </a:r>
            <a:r>
              <a:rPr lang="en-GB" sz="4400" dirty="0" err="1"/>
              <a:t>Croal</a:t>
            </a:r>
            <a:endParaRPr lang="en-GB" sz="4400" dirty="0"/>
          </a:p>
        </p:txBody>
      </p:sp>
      <p:graphicFrame>
        <p:nvGraphicFramePr>
          <p:cNvPr id="21" name="Chart 20">
            <a:extLst>
              <a:ext uri="{FF2B5EF4-FFF2-40B4-BE49-F238E27FC236}">
                <a16:creationId xmlns:a16="http://schemas.microsoft.com/office/drawing/2014/main" id="{228689D7-FC7E-4041-9686-F1FDCEBF1C0A}"/>
              </a:ext>
            </a:extLst>
          </p:cNvPr>
          <p:cNvGraphicFramePr>
            <a:graphicFrameLocks/>
          </p:cNvGraphicFramePr>
          <p:nvPr>
            <p:extLst>
              <p:ext uri="{D42A27DB-BD31-4B8C-83A1-F6EECF244321}">
                <p14:modId xmlns:p14="http://schemas.microsoft.com/office/powerpoint/2010/main" val="2839151873"/>
              </p:ext>
            </p:extLst>
          </p:nvPr>
        </p:nvGraphicFramePr>
        <p:xfrm>
          <a:off x="454688" y="2088816"/>
          <a:ext cx="3216275" cy="1701800"/>
        </p:xfrm>
        <a:graphic>
          <a:graphicData uri="http://schemas.openxmlformats.org/drawingml/2006/chart">
            <c:chart xmlns:c="http://schemas.openxmlformats.org/drawingml/2006/chart" xmlns:r="http://schemas.openxmlformats.org/officeDocument/2006/relationships" r:id="rId6"/>
          </a:graphicData>
        </a:graphic>
      </p:graphicFrame>
      <p:sp>
        <p:nvSpPr>
          <p:cNvPr id="23" name="Rectangle 22">
            <a:extLst>
              <a:ext uri="{FF2B5EF4-FFF2-40B4-BE49-F238E27FC236}">
                <a16:creationId xmlns:a16="http://schemas.microsoft.com/office/drawing/2014/main" id="{0C31E2A8-2890-BDF8-393F-72348008D4C3}"/>
              </a:ext>
            </a:extLst>
          </p:cNvPr>
          <p:cNvSpPr/>
          <p:nvPr/>
        </p:nvSpPr>
        <p:spPr>
          <a:xfrm>
            <a:off x="2273259" y="3552744"/>
            <a:ext cx="577516" cy="176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6879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A4FFF-0B4A-4AD2-95F8-65757C46C4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9859" y="439270"/>
            <a:ext cx="3971366" cy="5979459"/>
          </a:xfrm>
          <a:prstGeom prst="rect">
            <a:avLst/>
          </a:prstGeom>
        </p:spPr>
      </p:pic>
      <p:pic>
        <p:nvPicPr>
          <p:cNvPr id="3" name="Picture 2">
            <a:extLst>
              <a:ext uri="{FF2B5EF4-FFF2-40B4-BE49-F238E27FC236}">
                <a16:creationId xmlns:a16="http://schemas.microsoft.com/office/drawing/2014/main" id="{89004D9F-0C4B-4422-ACFD-0E6983A5778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5369859" y="439270"/>
            <a:ext cx="4034118" cy="5979459"/>
          </a:xfrm>
          <a:prstGeom prst="rect">
            <a:avLst/>
          </a:prstGeom>
        </p:spPr>
      </p:pic>
      <p:sp>
        <p:nvSpPr>
          <p:cNvPr id="6" name="Freeform: Shape 5">
            <a:extLst>
              <a:ext uri="{FF2B5EF4-FFF2-40B4-BE49-F238E27FC236}">
                <a16:creationId xmlns:a16="http://schemas.microsoft.com/office/drawing/2014/main" id="{86D7164F-6AF4-48AA-A0B7-8E0995819076}"/>
              </a:ext>
            </a:extLst>
          </p:cNvPr>
          <p:cNvSpPr/>
          <p:nvPr/>
        </p:nvSpPr>
        <p:spPr>
          <a:xfrm>
            <a:off x="8495472" y="2874893"/>
            <a:ext cx="273326" cy="293205"/>
          </a:xfrm>
          <a:custGeom>
            <a:avLst/>
            <a:gdLst>
              <a:gd name="connsiteX0" fmla="*/ 72058 w 273326"/>
              <a:gd name="connsiteY0" fmla="*/ 0 h 293205"/>
              <a:gd name="connsiteX1" fmla="*/ 273326 w 273326"/>
              <a:gd name="connsiteY1" fmla="*/ 29818 h 293205"/>
              <a:gd name="connsiteX2" fmla="*/ 198782 w 273326"/>
              <a:gd name="connsiteY2" fmla="*/ 206237 h 293205"/>
              <a:gd name="connsiteX3" fmla="*/ 156541 w 273326"/>
              <a:gd name="connsiteY3" fmla="*/ 293205 h 293205"/>
              <a:gd name="connsiteX4" fmla="*/ 0 w 273326"/>
              <a:gd name="connsiteY4" fmla="*/ 154057 h 293205"/>
              <a:gd name="connsiteX5" fmla="*/ 72058 w 273326"/>
              <a:gd name="connsiteY5" fmla="*/ 0 h 29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326" h="293205">
                <a:moveTo>
                  <a:pt x="72058" y="0"/>
                </a:moveTo>
                <a:lnTo>
                  <a:pt x="273326" y="29818"/>
                </a:lnTo>
                <a:lnTo>
                  <a:pt x="198782" y="206237"/>
                </a:lnTo>
                <a:lnTo>
                  <a:pt x="156541" y="293205"/>
                </a:lnTo>
                <a:lnTo>
                  <a:pt x="0" y="154057"/>
                </a:lnTo>
                <a:lnTo>
                  <a:pt x="72058"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C1AB2943-88E5-4614-B5BB-BA1F5701C7FC}"/>
              </a:ext>
            </a:extLst>
          </p:cNvPr>
          <p:cNvSpPr/>
          <p:nvPr/>
        </p:nvSpPr>
        <p:spPr>
          <a:xfrm>
            <a:off x="7981122" y="3155674"/>
            <a:ext cx="544167" cy="583924"/>
          </a:xfrm>
          <a:custGeom>
            <a:avLst/>
            <a:gdLst>
              <a:gd name="connsiteX0" fmla="*/ 464654 w 544167"/>
              <a:gd name="connsiteY0" fmla="*/ 0 h 583924"/>
              <a:gd name="connsiteX1" fmla="*/ 477078 w 544167"/>
              <a:gd name="connsiteY1" fmla="*/ 121754 h 583924"/>
              <a:gd name="connsiteX2" fmla="*/ 496956 w 544167"/>
              <a:gd name="connsiteY2" fmla="*/ 178904 h 583924"/>
              <a:gd name="connsiteX3" fmla="*/ 544167 w 544167"/>
              <a:gd name="connsiteY3" fmla="*/ 236054 h 583924"/>
              <a:gd name="connsiteX4" fmla="*/ 412474 w 544167"/>
              <a:gd name="connsiteY4" fmla="*/ 424898 h 583924"/>
              <a:gd name="connsiteX5" fmla="*/ 330476 w 544167"/>
              <a:gd name="connsiteY5" fmla="*/ 549137 h 583924"/>
              <a:gd name="connsiteX6" fmla="*/ 293204 w 544167"/>
              <a:gd name="connsiteY6" fmla="*/ 561561 h 583924"/>
              <a:gd name="connsiteX7" fmla="*/ 255932 w 544167"/>
              <a:gd name="connsiteY7" fmla="*/ 549137 h 583924"/>
              <a:gd name="connsiteX8" fmla="*/ 176419 w 544167"/>
              <a:gd name="connsiteY8" fmla="*/ 583924 h 583924"/>
              <a:gd name="connsiteX9" fmla="*/ 121754 w 544167"/>
              <a:gd name="connsiteY9" fmla="*/ 581439 h 583924"/>
              <a:gd name="connsiteX10" fmla="*/ 0 w 544167"/>
              <a:gd name="connsiteY10" fmla="*/ 573985 h 583924"/>
              <a:gd name="connsiteX11" fmla="*/ 42241 w 544167"/>
              <a:gd name="connsiteY11" fmla="*/ 514350 h 583924"/>
              <a:gd name="connsiteX12" fmla="*/ 91937 w 544167"/>
              <a:gd name="connsiteY12" fmla="*/ 479563 h 583924"/>
              <a:gd name="connsiteX13" fmla="*/ 146602 w 544167"/>
              <a:gd name="connsiteY13" fmla="*/ 432352 h 583924"/>
              <a:gd name="connsiteX14" fmla="*/ 193813 w 544167"/>
              <a:gd name="connsiteY14" fmla="*/ 370233 h 583924"/>
              <a:gd name="connsiteX15" fmla="*/ 243508 w 544167"/>
              <a:gd name="connsiteY15" fmla="*/ 290719 h 583924"/>
              <a:gd name="connsiteX16" fmla="*/ 310598 w 544167"/>
              <a:gd name="connsiteY16" fmla="*/ 188843 h 583924"/>
              <a:gd name="connsiteX17" fmla="*/ 345385 w 544167"/>
              <a:gd name="connsiteY17" fmla="*/ 114300 h 583924"/>
              <a:gd name="connsiteX18" fmla="*/ 400050 w 544167"/>
              <a:gd name="connsiteY18" fmla="*/ 64604 h 583924"/>
              <a:gd name="connsiteX19" fmla="*/ 464654 w 544167"/>
              <a:gd name="connsiteY19" fmla="*/ 0 h 5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4167" h="583924">
                <a:moveTo>
                  <a:pt x="464654" y="0"/>
                </a:moveTo>
                <a:lnTo>
                  <a:pt x="477078" y="121754"/>
                </a:lnTo>
                <a:lnTo>
                  <a:pt x="496956" y="178904"/>
                </a:lnTo>
                <a:lnTo>
                  <a:pt x="544167" y="236054"/>
                </a:lnTo>
                <a:lnTo>
                  <a:pt x="412474" y="424898"/>
                </a:lnTo>
                <a:lnTo>
                  <a:pt x="330476" y="549137"/>
                </a:lnTo>
                <a:lnTo>
                  <a:pt x="293204" y="561561"/>
                </a:lnTo>
                <a:lnTo>
                  <a:pt x="255932" y="549137"/>
                </a:lnTo>
                <a:lnTo>
                  <a:pt x="176419" y="583924"/>
                </a:lnTo>
                <a:lnTo>
                  <a:pt x="121754" y="581439"/>
                </a:lnTo>
                <a:lnTo>
                  <a:pt x="0" y="573985"/>
                </a:lnTo>
                <a:lnTo>
                  <a:pt x="42241" y="514350"/>
                </a:lnTo>
                <a:lnTo>
                  <a:pt x="91937" y="479563"/>
                </a:lnTo>
                <a:lnTo>
                  <a:pt x="146602" y="432352"/>
                </a:lnTo>
                <a:lnTo>
                  <a:pt x="193813" y="370233"/>
                </a:lnTo>
                <a:lnTo>
                  <a:pt x="243508" y="290719"/>
                </a:lnTo>
                <a:lnTo>
                  <a:pt x="310598" y="188843"/>
                </a:lnTo>
                <a:lnTo>
                  <a:pt x="345385" y="114300"/>
                </a:lnTo>
                <a:lnTo>
                  <a:pt x="400050" y="64604"/>
                </a:lnTo>
                <a:lnTo>
                  <a:pt x="464654"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88F4CADD-4A10-4C58-9587-BCD68FF909F8}"/>
              </a:ext>
            </a:extLst>
          </p:cNvPr>
          <p:cNvSpPr/>
          <p:nvPr/>
        </p:nvSpPr>
        <p:spPr>
          <a:xfrm>
            <a:off x="8291720" y="1736863"/>
            <a:ext cx="327991" cy="340415"/>
          </a:xfrm>
          <a:custGeom>
            <a:avLst/>
            <a:gdLst>
              <a:gd name="connsiteX0" fmla="*/ 0 w 327991"/>
              <a:gd name="connsiteY0" fmla="*/ 0 h 340415"/>
              <a:gd name="connsiteX1" fmla="*/ 89452 w 327991"/>
              <a:gd name="connsiteY1" fmla="*/ 146602 h 340415"/>
              <a:gd name="connsiteX2" fmla="*/ 119269 w 327991"/>
              <a:gd name="connsiteY2" fmla="*/ 226115 h 340415"/>
              <a:gd name="connsiteX3" fmla="*/ 146602 w 327991"/>
              <a:gd name="connsiteY3" fmla="*/ 265872 h 340415"/>
              <a:gd name="connsiteX4" fmla="*/ 173934 w 327991"/>
              <a:gd name="connsiteY4" fmla="*/ 290720 h 340415"/>
              <a:gd name="connsiteX5" fmla="*/ 241023 w 327991"/>
              <a:gd name="connsiteY5" fmla="*/ 320537 h 340415"/>
              <a:gd name="connsiteX6" fmla="*/ 278295 w 327991"/>
              <a:gd name="connsiteY6" fmla="*/ 335446 h 340415"/>
              <a:gd name="connsiteX7" fmla="*/ 327991 w 327991"/>
              <a:gd name="connsiteY7" fmla="*/ 340415 h 340415"/>
              <a:gd name="connsiteX8" fmla="*/ 275810 w 327991"/>
              <a:gd name="connsiteY8" fmla="*/ 278296 h 340415"/>
              <a:gd name="connsiteX9" fmla="*/ 154056 w 327991"/>
              <a:gd name="connsiteY9" fmla="*/ 139148 h 340415"/>
              <a:gd name="connsiteX10" fmla="*/ 0 w 327991"/>
              <a:gd name="connsiteY10" fmla="*/ 0 h 34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91" h="340415">
                <a:moveTo>
                  <a:pt x="0" y="0"/>
                </a:moveTo>
                <a:lnTo>
                  <a:pt x="89452" y="146602"/>
                </a:lnTo>
                <a:lnTo>
                  <a:pt x="119269" y="226115"/>
                </a:lnTo>
                <a:lnTo>
                  <a:pt x="146602" y="265872"/>
                </a:lnTo>
                <a:lnTo>
                  <a:pt x="173934" y="290720"/>
                </a:lnTo>
                <a:lnTo>
                  <a:pt x="241023" y="320537"/>
                </a:lnTo>
                <a:lnTo>
                  <a:pt x="278295" y="335446"/>
                </a:lnTo>
                <a:lnTo>
                  <a:pt x="327991" y="340415"/>
                </a:lnTo>
                <a:lnTo>
                  <a:pt x="275810" y="278296"/>
                </a:lnTo>
                <a:lnTo>
                  <a:pt x="154056" y="139148"/>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274DE1A-53CB-4BC7-BDBC-1444EF6AEF4D}"/>
              </a:ext>
            </a:extLst>
          </p:cNvPr>
          <p:cNvSpPr/>
          <p:nvPr/>
        </p:nvSpPr>
        <p:spPr>
          <a:xfrm>
            <a:off x="6363528" y="693254"/>
            <a:ext cx="357809" cy="171450"/>
          </a:xfrm>
          <a:custGeom>
            <a:avLst/>
            <a:gdLst>
              <a:gd name="connsiteX0" fmla="*/ 0 w 357809"/>
              <a:gd name="connsiteY0" fmla="*/ 14909 h 171450"/>
              <a:gd name="connsiteX1" fmla="*/ 44726 w 357809"/>
              <a:gd name="connsiteY1" fmla="*/ 0 h 171450"/>
              <a:gd name="connsiteX2" fmla="*/ 81998 w 357809"/>
              <a:gd name="connsiteY2" fmla="*/ 0 h 171450"/>
              <a:gd name="connsiteX3" fmla="*/ 149087 w 357809"/>
              <a:gd name="connsiteY3" fmla="*/ 24848 h 171450"/>
              <a:gd name="connsiteX4" fmla="*/ 216176 w 357809"/>
              <a:gd name="connsiteY4" fmla="*/ 42242 h 171450"/>
              <a:gd name="connsiteX5" fmla="*/ 248479 w 357809"/>
              <a:gd name="connsiteY5" fmla="*/ 67089 h 171450"/>
              <a:gd name="connsiteX6" fmla="*/ 280781 w 357809"/>
              <a:gd name="connsiteY6" fmla="*/ 94422 h 171450"/>
              <a:gd name="connsiteX7" fmla="*/ 320537 w 357809"/>
              <a:gd name="connsiteY7" fmla="*/ 121755 h 171450"/>
              <a:gd name="connsiteX8" fmla="*/ 357809 w 357809"/>
              <a:gd name="connsiteY8" fmla="*/ 171450 h 171450"/>
              <a:gd name="connsiteX9" fmla="*/ 233570 w 357809"/>
              <a:gd name="connsiteY9" fmla="*/ 111816 h 171450"/>
              <a:gd name="connsiteX10" fmla="*/ 69574 w 357809"/>
              <a:gd name="connsiteY10" fmla="*/ 37272 h 171450"/>
              <a:gd name="connsiteX11" fmla="*/ 0 w 357809"/>
              <a:gd name="connsiteY11" fmla="*/ 14909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809" h="171450">
                <a:moveTo>
                  <a:pt x="0" y="14909"/>
                </a:moveTo>
                <a:lnTo>
                  <a:pt x="44726" y="0"/>
                </a:lnTo>
                <a:lnTo>
                  <a:pt x="81998" y="0"/>
                </a:lnTo>
                <a:lnTo>
                  <a:pt x="149087" y="24848"/>
                </a:lnTo>
                <a:lnTo>
                  <a:pt x="216176" y="42242"/>
                </a:lnTo>
                <a:lnTo>
                  <a:pt x="248479" y="67089"/>
                </a:lnTo>
                <a:lnTo>
                  <a:pt x="280781" y="94422"/>
                </a:lnTo>
                <a:lnTo>
                  <a:pt x="320537" y="121755"/>
                </a:lnTo>
                <a:lnTo>
                  <a:pt x="357809" y="171450"/>
                </a:lnTo>
                <a:lnTo>
                  <a:pt x="233570" y="111816"/>
                </a:lnTo>
                <a:lnTo>
                  <a:pt x="69574" y="37272"/>
                </a:lnTo>
                <a:lnTo>
                  <a:pt x="0" y="14909"/>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Freeform: Shape 3">
            <a:extLst>
              <a:ext uri="{FF2B5EF4-FFF2-40B4-BE49-F238E27FC236}">
                <a16:creationId xmlns:a16="http://schemas.microsoft.com/office/drawing/2014/main" id="{14796C5C-2A84-4BDB-9767-AFF4615047CD}"/>
              </a:ext>
            </a:extLst>
          </p:cNvPr>
          <p:cNvSpPr/>
          <p:nvPr/>
        </p:nvSpPr>
        <p:spPr>
          <a:xfrm>
            <a:off x="5364866" y="495996"/>
            <a:ext cx="3464730" cy="5904804"/>
          </a:xfrm>
          <a:custGeom>
            <a:avLst/>
            <a:gdLst>
              <a:gd name="connsiteX0" fmla="*/ 0 w 3464730"/>
              <a:gd name="connsiteY0" fmla="*/ 320019 h 5904804"/>
              <a:gd name="connsiteX1" fmla="*/ 272005 w 3464730"/>
              <a:gd name="connsiteY1" fmla="*/ 146399 h 5904804"/>
              <a:gd name="connsiteX2" fmla="*/ 544010 w 3464730"/>
              <a:gd name="connsiteY2" fmla="*/ 42227 h 5904804"/>
              <a:gd name="connsiteX3" fmla="*/ 625033 w 3464730"/>
              <a:gd name="connsiteY3" fmla="*/ 7503 h 5904804"/>
              <a:gd name="connsiteX4" fmla="*/ 769716 w 3464730"/>
              <a:gd name="connsiteY4" fmla="*/ 7503 h 5904804"/>
              <a:gd name="connsiteX5" fmla="*/ 1169043 w 3464730"/>
              <a:gd name="connsiteY5" fmla="*/ 88526 h 5904804"/>
              <a:gd name="connsiteX6" fmla="*/ 1348450 w 3464730"/>
              <a:gd name="connsiteY6" fmla="*/ 186910 h 5904804"/>
              <a:gd name="connsiteX7" fmla="*/ 1649392 w 3464730"/>
              <a:gd name="connsiteY7" fmla="*/ 366318 h 5904804"/>
              <a:gd name="connsiteX8" fmla="*/ 1956121 w 3464730"/>
              <a:gd name="connsiteY8" fmla="*/ 505214 h 5904804"/>
              <a:gd name="connsiteX9" fmla="*/ 2309149 w 3464730"/>
              <a:gd name="connsiteY9" fmla="*/ 725133 h 5904804"/>
              <a:gd name="connsiteX10" fmla="*/ 2656390 w 3464730"/>
              <a:gd name="connsiteY10" fmla="*/ 1014500 h 5904804"/>
              <a:gd name="connsiteX11" fmla="*/ 3003630 w 3464730"/>
              <a:gd name="connsiteY11" fmla="*/ 1298080 h 5904804"/>
              <a:gd name="connsiteX12" fmla="*/ 3229337 w 3464730"/>
              <a:gd name="connsiteY12" fmla="*/ 1541148 h 5904804"/>
              <a:gd name="connsiteX13" fmla="*/ 3431893 w 3464730"/>
              <a:gd name="connsiteY13" fmla="*/ 1859452 h 5904804"/>
              <a:gd name="connsiteX14" fmla="*/ 3443468 w 3464730"/>
              <a:gd name="connsiteY14" fmla="*/ 2287715 h 5904804"/>
              <a:gd name="connsiteX15" fmla="*/ 3223549 w 3464730"/>
              <a:gd name="connsiteY15" fmla="*/ 2791214 h 5904804"/>
              <a:gd name="connsiteX16" fmla="*/ 2963119 w 3464730"/>
              <a:gd name="connsiteY16" fmla="*/ 3190541 h 5904804"/>
              <a:gd name="connsiteX17" fmla="*/ 2708476 w 3464730"/>
              <a:gd name="connsiteY17" fmla="*/ 3468333 h 5904804"/>
              <a:gd name="connsiteX18" fmla="*/ 2610091 w 3464730"/>
              <a:gd name="connsiteY18" fmla="*/ 3740338 h 5904804"/>
              <a:gd name="connsiteX19" fmla="*/ 2523281 w 3464730"/>
              <a:gd name="connsiteY19" fmla="*/ 4133877 h 5904804"/>
              <a:gd name="connsiteX20" fmla="*/ 2436471 w 3464730"/>
              <a:gd name="connsiteY20" fmla="*/ 4394308 h 5904804"/>
              <a:gd name="connsiteX21" fmla="*/ 2245488 w 3464730"/>
              <a:gd name="connsiteY21" fmla="*/ 4625801 h 5904804"/>
              <a:gd name="connsiteX22" fmla="*/ 2071868 w 3464730"/>
              <a:gd name="connsiteY22" fmla="*/ 4851508 h 5904804"/>
              <a:gd name="connsiteX23" fmla="*/ 1921397 w 3464730"/>
              <a:gd name="connsiteY23" fmla="*/ 5297133 h 5904804"/>
              <a:gd name="connsiteX24" fmla="*/ 1875099 w 3464730"/>
              <a:gd name="connsiteY24" fmla="*/ 5551776 h 5904804"/>
              <a:gd name="connsiteX25" fmla="*/ 1805650 w 3464730"/>
              <a:gd name="connsiteY25" fmla="*/ 5679098 h 5904804"/>
              <a:gd name="connsiteX26" fmla="*/ 1713053 w 3464730"/>
              <a:gd name="connsiteY26" fmla="*/ 5904804 h 590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64730" h="5904804">
                <a:moveTo>
                  <a:pt x="0" y="320019"/>
                </a:moveTo>
                <a:cubicBezTo>
                  <a:pt x="90668" y="256358"/>
                  <a:pt x="181337" y="192698"/>
                  <a:pt x="272005" y="146399"/>
                </a:cubicBezTo>
                <a:cubicBezTo>
                  <a:pt x="362673" y="100100"/>
                  <a:pt x="485172" y="65376"/>
                  <a:pt x="544010" y="42227"/>
                </a:cubicBezTo>
                <a:cubicBezTo>
                  <a:pt x="602848" y="19078"/>
                  <a:pt x="587415" y="13290"/>
                  <a:pt x="625033" y="7503"/>
                </a:cubicBezTo>
                <a:cubicBezTo>
                  <a:pt x="662651" y="1716"/>
                  <a:pt x="679048" y="-6001"/>
                  <a:pt x="769716" y="7503"/>
                </a:cubicBezTo>
                <a:cubicBezTo>
                  <a:pt x="860384" y="21007"/>
                  <a:pt x="1072587" y="58625"/>
                  <a:pt x="1169043" y="88526"/>
                </a:cubicBezTo>
                <a:cubicBezTo>
                  <a:pt x="1265499" y="118427"/>
                  <a:pt x="1268392" y="140611"/>
                  <a:pt x="1348450" y="186910"/>
                </a:cubicBezTo>
                <a:cubicBezTo>
                  <a:pt x="1428508" y="233209"/>
                  <a:pt x="1548114" y="313267"/>
                  <a:pt x="1649392" y="366318"/>
                </a:cubicBezTo>
                <a:cubicBezTo>
                  <a:pt x="1750670" y="419369"/>
                  <a:pt x="1846162" y="445412"/>
                  <a:pt x="1956121" y="505214"/>
                </a:cubicBezTo>
                <a:cubicBezTo>
                  <a:pt x="2066080" y="565016"/>
                  <a:pt x="2192438" y="640252"/>
                  <a:pt x="2309149" y="725133"/>
                </a:cubicBezTo>
                <a:cubicBezTo>
                  <a:pt x="2425860" y="810014"/>
                  <a:pt x="2656390" y="1014500"/>
                  <a:pt x="2656390" y="1014500"/>
                </a:cubicBezTo>
                <a:cubicBezTo>
                  <a:pt x="2772137" y="1109991"/>
                  <a:pt x="2908139" y="1210305"/>
                  <a:pt x="3003630" y="1298080"/>
                </a:cubicBezTo>
                <a:cubicBezTo>
                  <a:pt x="3099121" y="1385855"/>
                  <a:pt x="3157960" y="1447586"/>
                  <a:pt x="3229337" y="1541148"/>
                </a:cubicBezTo>
                <a:cubicBezTo>
                  <a:pt x="3300714" y="1634710"/>
                  <a:pt x="3396205" y="1735024"/>
                  <a:pt x="3431893" y="1859452"/>
                </a:cubicBezTo>
                <a:cubicBezTo>
                  <a:pt x="3467581" y="1983880"/>
                  <a:pt x="3478192" y="2132421"/>
                  <a:pt x="3443468" y="2287715"/>
                </a:cubicBezTo>
                <a:cubicBezTo>
                  <a:pt x="3408744" y="2443009"/>
                  <a:pt x="3303607" y="2640743"/>
                  <a:pt x="3223549" y="2791214"/>
                </a:cubicBezTo>
                <a:cubicBezTo>
                  <a:pt x="3143491" y="2941685"/>
                  <a:pt x="3048965" y="3077688"/>
                  <a:pt x="2963119" y="3190541"/>
                </a:cubicBezTo>
                <a:cubicBezTo>
                  <a:pt x="2877274" y="3303394"/>
                  <a:pt x="2767314" y="3376700"/>
                  <a:pt x="2708476" y="3468333"/>
                </a:cubicBezTo>
                <a:cubicBezTo>
                  <a:pt x="2649638" y="3559966"/>
                  <a:pt x="2640957" y="3629414"/>
                  <a:pt x="2610091" y="3740338"/>
                </a:cubicBezTo>
                <a:cubicBezTo>
                  <a:pt x="2579225" y="3851262"/>
                  <a:pt x="2552218" y="4024882"/>
                  <a:pt x="2523281" y="4133877"/>
                </a:cubicBezTo>
                <a:cubicBezTo>
                  <a:pt x="2494344" y="4242872"/>
                  <a:pt x="2482770" y="4312321"/>
                  <a:pt x="2436471" y="4394308"/>
                </a:cubicBezTo>
                <a:cubicBezTo>
                  <a:pt x="2390172" y="4476295"/>
                  <a:pt x="2306255" y="4549601"/>
                  <a:pt x="2245488" y="4625801"/>
                </a:cubicBezTo>
                <a:cubicBezTo>
                  <a:pt x="2184721" y="4702001"/>
                  <a:pt x="2125883" y="4739620"/>
                  <a:pt x="2071868" y="4851508"/>
                </a:cubicBezTo>
                <a:cubicBezTo>
                  <a:pt x="2017853" y="4963396"/>
                  <a:pt x="1954192" y="5180422"/>
                  <a:pt x="1921397" y="5297133"/>
                </a:cubicBezTo>
                <a:cubicBezTo>
                  <a:pt x="1888602" y="5413844"/>
                  <a:pt x="1894390" y="5488115"/>
                  <a:pt x="1875099" y="5551776"/>
                </a:cubicBezTo>
                <a:cubicBezTo>
                  <a:pt x="1855808" y="5615437"/>
                  <a:pt x="1832658" y="5620260"/>
                  <a:pt x="1805650" y="5679098"/>
                </a:cubicBezTo>
                <a:cubicBezTo>
                  <a:pt x="1778642" y="5737936"/>
                  <a:pt x="1745847" y="5821370"/>
                  <a:pt x="1713053" y="590480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F3E35717-86B1-4B00-9D09-F21FFD2F8C18}"/>
              </a:ext>
            </a:extLst>
          </p:cNvPr>
          <p:cNvSpPr/>
          <p:nvPr/>
        </p:nvSpPr>
        <p:spPr>
          <a:xfrm>
            <a:off x="5359078" y="690781"/>
            <a:ext cx="3305074" cy="5723927"/>
          </a:xfrm>
          <a:custGeom>
            <a:avLst/>
            <a:gdLst>
              <a:gd name="connsiteX0" fmla="*/ 0 w 3305074"/>
              <a:gd name="connsiteY0" fmla="*/ 281492 h 5723927"/>
              <a:gd name="connsiteX1" fmla="*/ 248856 w 3305074"/>
              <a:gd name="connsiteY1" fmla="*/ 154171 h 5723927"/>
              <a:gd name="connsiteX2" fmla="*/ 509287 w 3305074"/>
              <a:gd name="connsiteY2" fmla="*/ 67361 h 5723927"/>
              <a:gd name="connsiteX3" fmla="*/ 729206 w 3305074"/>
              <a:gd name="connsiteY3" fmla="*/ 21062 h 5723927"/>
              <a:gd name="connsiteX4" fmla="*/ 920188 w 3305074"/>
              <a:gd name="connsiteY4" fmla="*/ 3700 h 5723927"/>
              <a:gd name="connsiteX5" fmla="*/ 1174831 w 3305074"/>
              <a:gd name="connsiteY5" fmla="*/ 90510 h 5723927"/>
              <a:gd name="connsiteX6" fmla="*/ 1684117 w 3305074"/>
              <a:gd name="connsiteY6" fmla="*/ 356728 h 5723927"/>
              <a:gd name="connsiteX7" fmla="*/ 2129742 w 3305074"/>
              <a:gd name="connsiteY7" fmla="*/ 651882 h 5723927"/>
              <a:gd name="connsiteX8" fmla="*/ 2476983 w 3305074"/>
              <a:gd name="connsiteY8" fmla="*/ 958611 h 5723927"/>
              <a:gd name="connsiteX9" fmla="*/ 2841585 w 3305074"/>
              <a:gd name="connsiteY9" fmla="*/ 1305852 h 5723927"/>
              <a:gd name="connsiteX10" fmla="*/ 3044142 w 3305074"/>
              <a:gd name="connsiteY10" fmla="*/ 1485260 h 5723927"/>
              <a:gd name="connsiteX11" fmla="*/ 3246699 w 3305074"/>
              <a:gd name="connsiteY11" fmla="*/ 1687816 h 5723927"/>
              <a:gd name="connsiteX12" fmla="*/ 3304573 w 3305074"/>
              <a:gd name="connsiteY12" fmla="*/ 1913523 h 5723927"/>
              <a:gd name="connsiteX13" fmla="*/ 3223550 w 3305074"/>
              <a:gd name="connsiteY13" fmla="*/ 2139229 h 5723927"/>
              <a:gd name="connsiteX14" fmla="*/ 3171464 w 3305074"/>
              <a:gd name="connsiteY14" fmla="*/ 2283913 h 5723927"/>
              <a:gd name="connsiteX15" fmla="*/ 3073079 w 3305074"/>
              <a:gd name="connsiteY15" fmla="*/ 2480682 h 5723927"/>
              <a:gd name="connsiteX16" fmla="*/ 2974694 w 3305074"/>
              <a:gd name="connsiteY16" fmla="*/ 2590642 h 5723927"/>
              <a:gd name="connsiteX17" fmla="*/ 2795287 w 3305074"/>
              <a:gd name="connsiteY17" fmla="*/ 2874222 h 5723927"/>
              <a:gd name="connsiteX18" fmla="*/ 2633241 w 3305074"/>
              <a:gd name="connsiteY18" fmla="*/ 3030480 h 5723927"/>
              <a:gd name="connsiteX19" fmla="*/ 2511707 w 3305074"/>
              <a:gd name="connsiteY19" fmla="*/ 3325634 h 5723927"/>
              <a:gd name="connsiteX20" fmla="*/ 2378598 w 3305074"/>
              <a:gd name="connsiteY20" fmla="*/ 3736535 h 5723927"/>
              <a:gd name="connsiteX21" fmla="*/ 2286000 w 3305074"/>
              <a:gd name="connsiteY21" fmla="*/ 4072201 h 5723927"/>
              <a:gd name="connsiteX22" fmla="*/ 2164466 w 3305074"/>
              <a:gd name="connsiteY22" fmla="*/ 4297908 h 5723927"/>
              <a:gd name="connsiteX23" fmla="*/ 2002421 w 3305074"/>
              <a:gd name="connsiteY23" fmla="*/ 4488890 h 5723927"/>
              <a:gd name="connsiteX24" fmla="*/ 1823013 w 3305074"/>
              <a:gd name="connsiteY24" fmla="*/ 4784044 h 5723927"/>
              <a:gd name="connsiteX25" fmla="*/ 1689904 w 3305074"/>
              <a:gd name="connsiteY25" fmla="*/ 5096561 h 5723927"/>
              <a:gd name="connsiteX26" fmla="*/ 1632031 w 3305074"/>
              <a:gd name="connsiteY26" fmla="*/ 5333842 h 5723927"/>
              <a:gd name="connsiteX27" fmla="*/ 1527859 w 3305074"/>
              <a:gd name="connsiteY27" fmla="*/ 5547973 h 5723927"/>
              <a:gd name="connsiteX28" fmla="*/ 1429474 w 3305074"/>
              <a:gd name="connsiteY28" fmla="*/ 5710019 h 5723927"/>
              <a:gd name="connsiteX29" fmla="*/ 1423687 w 3305074"/>
              <a:gd name="connsiteY29" fmla="*/ 5710019 h 57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05074" h="5723927">
                <a:moveTo>
                  <a:pt x="0" y="281492"/>
                </a:moveTo>
                <a:cubicBezTo>
                  <a:pt x="81987" y="235675"/>
                  <a:pt x="163975" y="189859"/>
                  <a:pt x="248856" y="154171"/>
                </a:cubicBezTo>
                <a:cubicBezTo>
                  <a:pt x="333737" y="118482"/>
                  <a:pt x="429229" y="89546"/>
                  <a:pt x="509287" y="67361"/>
                </a:cubicBezTo>
                <a:cubicBezTo>
                  <a:pt x="589345" y="45176"/>
                  <a:pt x="660723" y="31672"/>
                  <a:pt x="729206" y="21062"/>
                </a:cubicBezTo>
                <a:cubicBezTo>
                  <a:pt x="797689" y="10452"/>
                  <a:pt x="845917" y="-7875"/>
                  <a:pt x="920188" y="3700"/>
                </a:cubicBezTo>
                <a:cubicBezTo>
                  <a:pt x="994459" y="15275"/>
                  <a:pt x="1047510" y="31672"/>
                  <a:pt x="1174831" y="90510"/>
                </a:cubicBezTo>
                <a:cubicBezTo>
                  <a:pt x="1302152" y="149348"/>
                  <a:pt x="1524965" y="263166"/>
                  <a:pt x="1684117" y="356728"/>
                </a:cubicBezTo>
                <a:cubicBezTo>
                  <a:pt x="1843269" y="450290"/>
                  <a:pt x="1997598" y="551568"/>
                  <a:pt x="2129742" y="651882"/>
                </a:cubicBezTo>
                <a:cubicBezTo>
                  <a:pt x="2261886" y="752196"/>
                  <a:pt x="2358343" y="849616"/>
                  <a:pt x="2476983" y="958611"/>
                </a:cubicBezTo>
                <a:cubicBezTo>
                  <a:pt x="2595624" y="1067606"/>
                  <a:pt x="2747059" y="1218077"/>
                  <a:pt x="2841585" y="1305852"/>
                </a:cubicBezTo>
                <a:cubicBezTo>
                  <a:pt x="2936112" y="1393627"/>
                  <a:pt x="2976623" y="1421599"/>
                  <a:pt x="3044142" y="1485260"/>
                </a:cubicBezTo>
                <a:cubicBezTo>
                  <a:pt x="3111661" y="1548921"/>
                  <a:pt x="3203294" y="1616439"/>
                  <a:pt x="3246699" y="1687816"/>
                </a:cubicBezTo>
                <a:cubicBezTo>
                  <a:pt x="3290104" y="1759193"/>
                  <a:pt x="3308431" y="1838287"/>
                  <a:pt x="3304573" y="1913523"/>
                </a:cubicBezTo>
                <a:cubicBezTo>
                  <a:pt x="3300715" y="1988759"/>
                  <a:pt x="3223550" y="2139229"/>
                  <a:pt x="3223550" y="2139229"/>
                </a:cubicBezTo>
                <a:cubicBezTo>
                  <a:pt x="3201365" y="2200961"/>
                  <a:pt x="3196543" y="2227004"/>
                  <a:pt x="3171464" y="2283913"/>
                </a:cubicBezTo>
                <a:cubicBezTo>
                  <a:pt x="3146386" y="2340822"/>
                  <a:pt x="3105874" y="2429561"/>
                  <a:pt x="3073079" y="2480682"/>
                </a:cubicBezTo>
                <a:cubicBezTo>
                  <a:pt x="3040284" y="2531803"/>
                  <a:pt x="3020993" y="2525052"/>
                  <a:pt x="2974694" y="2590642"/>
                </a:cubicBezTo>
                <a:cubicBezTo>
                  <a:pt x="2928395" y="2656232"/>
                  <a:pt x="2852196" y="2800916"/>
                  <a:pt x="2795287" y="2874222"/>
                </a:cubicBezTo>
                <a:cubicBezTo>
                  <a:pt x="2738378" y="2947528"/>
                  <a:pt x="2680504" y="2955245"/>
                  <a:pt x="2633241" y="3030480"/>
                </a:cubicBezTo>
                <a:cubicBezTo>
                  <a:pt x="2585978" y="3105715"/>
                  <a:pt x="2554147" y="3207958"/>
                  <a:pt x="2511707" y="3325634"/>
                </a:cubicBezTo>
                <a:cubicBezTo>
                  <a:pt x="2469267" y="3443310"/>
                  <a:pt x="2416216" y="3612107"/>
                  <a:pt x="2378598" y="3736535"/>
                </a:cubicBezTo>
                <a:cubicBezTo>
                  <a:pt x="2340980" y="3860963"/>
                  <a:pt x="2321689" y="3978639"/>
                  <a:pt x="2286000" y="4072201"/>
                </a:cubicBezTo>
                <a:cubicBezTo>
                  <a:pt x="2250311" y="4165763"/>
                  <a:pt x="2211729" y="4228460"/>
                  <a:pt x="2164466" y="4297908"/>
                </a:cubicBezTo>
                <a:cubicBezTo>
                  <a:pt x="2117203" y="4367356"/>
                  <a:pt x="2059330" y="4407867"/>
                  <a:pt x="2002421" y="4488890"/>
                </a:cubicBezTo>
                <a:cubicBezTo>
                  <a:pt x="1945512" y="4569913"/>
                  <a:pt x="1875099" y="4682766"/>
                  <a:pt x="1823013" y="4784044"/>
                </a:cubicBezTo>
                <a:cubicBezTo>
                  <a:pt x="1770927" y="4885322"/>
                  <a:pt x="1721734" y="5004928"/>
                  <a:pt x="1689904" y="5096561"/>
                </a:cubicBezTo>
                <a:cubicBezTo>
                  <a:pt x="1658074" y="5188194"/>
                  <a:pt x="1659038" y="5258607"/>
                  <a:pt x="1632031" y="5333842"/>
                </a:cubicBezTo>
                <a:cubicBezTo>
                  <a:pt x="1605024" y="5409077"/>
                  <a:pt x="1561619" y="5485277"/>
                  <a:pt x="1527859" y="5547973"/>
                </a:cubicBezTo>
                <a:cubicBezTo>
                  <a:pt x="1494099" y="5610669"/>
                  <a:pt x="1429474" y="5710019"/>
                  <a:pt x="1429474" y="5710019"/>
                </a:cubicBezTo>
                <a:cubicBezTo>
                  <a:pt x="1412112" y="5737027"/>
                  <a:pt x="1432368" y="5717735"/>
                  <a:pt x="1423687" y="5710019"/>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DFDD0C7-AA30-4AF1-9F62-7EC11736CF61}"/>
              </a:ext>
            </a:extLst>
          </p:cNvPr>
          <p:cNvGrpSpPr/>
          <p:nvPr/>
        </p:nvGrpSpPr>
        <p:grpSpPr>
          <a:xfrm>
            <a:off x="4257340" y="5029713"/>
            <a:ext cx="952563" cy="1384995"/>
            <a:chOff x="3424220" y="5260186"/>
            <a:chExt cx="952563" cy="1384995"/>
          </a:xfrm>
        </p:grpSpPr>
        <p:sp>
          <p:nvSpPr>
            <p:cNvPr id="12" name="Rectangle 11">
              <a:extLst>
                <a:ext uri="{FF2B5EF4-FFF2-40B4-BE49-F238E27FC236}">
                  <a16:creationId xmlns:a16="http://schemas.microsoft.com/office/drawing/2014/main" id="{007021AF-427F-490B-9DB3-17C35D739A45}"/>
                </a:ext>
              </a:extLst>
            </p:cNvPr>
            <p:cNvSpPr/>
            <p:nvPr/>
          </p:nvSpPr>
          <p:spPr>
            <a:xfrm>
              <a:off x="3424220" y="5260186"/>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4D7E6AE-9A2D-4394-BAFA-A6D69E73E487}"/>
                </a:ext>
              </a:extLst>
            </p:cNvPr>
            <p:cNvSpPr/>
            <p:nvPr/>
          </p:nvSpPr>
          <p:spPr>
            <a:xfrm>
              <a:off x="3540455" y="5567364"/>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TextBox 13">
              <a:extLst>
                <a:ext uri="{FF2B5EF4-FFF2-40B4-BE49-F238E27FC236}">
                  <a16:creationId xmlns:a16="http://schemas.microsoft.com/office/drawing/2014/main" id="{D8CAA7F7-90E3-4D57-87A5-FC4A99C3BB56}"/>
                </a:ext>
              </a:extLst>
            </p:cNvPr>
            <p:cNvSpPr txBox="1"/>
            <p:nvPr/>
          </p:nvSpPr>
          <p:spPr>
            <a:xfrm>
              <a:off x="3791366" y="5260186"/>
              <a:ext cx="585417" cy="1384995"/>
            </a:xfrm>
            <a:prstGeom prst="rect">
              <a:avLst/>
            </a:prstGeom>
            <a:noFill/>
          </p:spPr>
          <p:txBody>
            <a:bodyPr wrap="none" rtlCol="0">
              <a:spAutoFit/>
            </a:bodyPr>
            <a:lstStyle/>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15" name="Rectangle 14">
              <a:extLst>
                <a:ext uri="{FF2B5EF4-FFF2-40B4-BE49-F238E27FC236}">
                  <a16:creationId xmlns:a16="http://schemas.microsoft.com/office/drawing/2014/main" id="{A355F1C8-A5AB-4C9E-BD5B-9ADFB5810EDE}"/>
                </a:ext>
              </a:extLst>
            </p:cNvPr>
            <p:cNvSpPr/>
            <p:nvPr/>
          </p:nvSpPr>
          <p:spPr>
            <a:xfrm>
              <a:off x="3542498" y="5788537"/>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Rectangle 15">
              <a:extLst>
                <a:ext uri="{FF2B5EF4-FFF2-40B4-BE49-F238E27FC236}">
                  <a16:creationId xmlns:a16="http://schemas.microsoft.com/office/drawing/2014/main" id="{7137046A-447F-4660-A52F-283B2DB5C20C}"/>
                </a:ext>
              </a:extLst>
            </p:cNvPr>
            <p:cNvSpPr/>
            <p:nvPr/>
          </p:nvSpPr>
          <p:spPr>
            <a:xfrm>
              <a:off x="3540455" y="6005814"/>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Rectangle 16">
              <a:extLst>
                <a:ext uri="{FF2B5EF4-FFF2-40B4-BE49-F238E27FC236}">
                  <a16:creationId xmlns:a16="http://schemas.microsoft.com/office/drawing/2014/main" id="{15B136E8-BD06-450E-B7C4-80A4A75FC20A}"/>
                </a:ext>
              </a:extLst>
            </p:cNvPr>
            <p:cNvSpPr/>
            <p:nvPr/>
          </p:nvSpPr>
          <p:spPr>
            <a:xfrm>
              <a:off x="3537103" y="6221774"/>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496CD97-71DB-4004-A34D-74FDD3021BC7}"/>
                </a:ext>
              </a:extLst>
            </p:cNvPr>
            <p:cNvSpPr/>
            <p:nvPr/>
          </p:nvSpPr>
          <p:spPr>
            <a:xfrm>
              <a:off x="3540455" y="6420365"/>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E64692A2-01AF-4155-B46D-6AF21B180613}"/>
                </a:ext>
              </a:extLst>
            </p:cNvPr>
            <p:cNvSpPr/>
            <p:nvPr/>
          </p:nvSpPr>
          <p:spPr>
            <a:xfrm>
              <a:off x="3537103" y="5351910"/>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24" name="Title 1">
            <a:extLst>
              <a:ext uri="{FF2B5EF4-FFF2-40B4-BE49-F238E27FC236}">
                <a16:creationId xmlns:a16="http://schemas.microsoft.com/office/drawing/2014/main" id="{2EF51D97-0D2B-6693-3026-5E9300FB8EB6}"/>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25" name="Group 24">
            <a:extLst>
              <a:ext uri="{FF2B5EF4-FFF2-40B4-BE49-F238E27FC236}">
                <a16:creationId xmlns:a16="http://schemas.microsoft.com/office/drawing/2014/main" id="{886AEEE6-FAC9-CE80-9A4F-5409B0CB02DC}"/>
              </a:ext>
            </a:extLst>
          </p:cNvPr>
          <p:cNvGrpSpPr>
            <a:grpSpLocks noChangeAspect="1"/>
          </p:cNvGrpSpPr>
          <p:nvPr/>
        </p:nvGrpSpPr>
        <p:grpSpPr>
          <a:xfrm>
            <a:off x="10868164" y="57850"/>
            <a:ext cx="1161774" cy="1376195"/>
            <a:chOff x="4310742" y="681037"/>
            <a:chExt cx="4325258" cy="5123543"/>
          </a:xfrm>
        </p:grpSpPr>
        <p:pic>
          <p:nvPicPr>
            <p:cNvPr id="26" name="Picture 25">
              <a:extLst>
                <a:ext uri="{FF2B5EF4-FFF2-40B4-BE49-F238E27FC236}">
                  <a16:creationId xmlns:a16="http://schemas.microsoft.com/office/drawing/2014/main" id="{1D12A1D0-8B01-4708-7F85-FD23038B28F0}"/>
                </a:ext>
              </a:extLst>
            </p:cNvPr>
            <p:cNvPicPr>
              <a:picLocks noChangeAspect="1"/>
            </p:cNvPicPr>
            <p:nvPr/>
          </p:nvPicPr>
          <p:blipFill rotWithShape="1">
            <a:blip r:embed="rId5">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27" name="Star: 5 Points 26">
              <a:extLst>
                <a:ext uri="{FF2B5EF4-FFF2-40B4-BE49-F238E27FC236}">
                  <a16:creationId xmlns:a16="http://schemas.microsoft.com/office/drawing/2014/main" id="{34B7EF3B-78BD-B46B-038A-B2C07DDDCC9C}"/>
                </a:ext>
              </a:extLst>
            </p:cNvPr>
            <p:cNvSpPr/>
            <p:nvPr/>
          </p:nvSpPr>
          <p:spPr>
            <a:xfrm>
              <a:off x="6969383" y="3710249"/>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itle 1">
            <a:extLst>
              <a:ext uri="{FF2B5EF4-FFF2-40B4-BE49-F238E27FC236}">
                <a16:creationId xmlns:a16="http://schemas.microsoft.com/office/drawing/2014/main" id="{0228B487-7414-C43B-6D2C-6D1A130C5E65}"/>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a:t>
            </a:r>
            <a:r>
              <a:rPr lang="en-GB" sz="4400" dirty="0" err="1"/>
              <a:t>Croal</a:t>
            </a:r>
            <a:endParaRPr lang="en-GB" sz="4400" dirty="0"/>
          </a:p>
        </p:txBody>
      </p:sp>
      <p:graphicFrame>
        <p:nvGraphicFramePr>
          <p:cNvPr id="31" name="Chart 30">
            <a:extLst>
              <a:ext uri="{FF2B5EF4-FFF2-40B4-BE49-F238E27FC236}">
                <a16:creationId xmlns:a16="http://schemas.microsoft.com/office/drawing/2014/main" id="{EDE08F04-F00E-F892-BB4C-7FAF5CF4B945}"/>
              </a:ext>
            </a:extLst>
          </p:cNvPr>
          <p:cNvGraphicFramePr>
            <a:graphicFrameLocks/>
          </p:cNvGraphicFramePr>
          <p:nvPr>
            <p:extLst>
              <p:ext uri="{D42A27DB-BD31-4B8C-83A1-F6EECF244321}">
                <p14:modId xmlns:p14="http://schemas.microsoft.com/office/powerpoint/2010/main" val="1932062770"/>
              </p:ext>
            </p:extLst>
          </p:nvPr>
        </p:nvGraphicFramePr>
        <p:xfrm>
          <a:off x="454687" y="2088816"/>
          <a:ext cx="3216275" cy="17018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51328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A4FFF-0B4A-4AD2-95F8-65757C46C4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9859" y="439270"/>
            <a:ext cx="3971366" cy="5979459"/>
          </a:xfrm>
          <a:prstGeom prst="rect">
            <a:avLst/>
          </a:prstGeom>
        </p:spPr>
      </p:pic>
      <p:pic>
        <p:nvPicPr>
          <p:cNvPr id="3" name="Picture 2">
            <a:extLst>
              <a:ext uri="{FF2B5EF4-FFF2-40B4-BE49-F238E27FC236}">
                <a16:creationId xmlns:a16="http://schemas.microsoft.com/office/drawing/2014/main" id="{89004D9F-0C4B-4422-ACFD-0E6983A5778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5369859" y="439270"/>
            <a:ext cx="4034118" cy="5979459"/>
          </a:xfrm>
          <a:prstGeom prst="rect">
            <a:avLst/>
          </a:prstGeom>
        </p:spPr>
      </p:pic>
      <p:sp>
        <p:nvSpPr>
          <p:cNvPr id="6" name="Freeform: Shape 5">
            <a:extLst>
              <a:ext uri="{FF2B5EF4-FFF2-40B4-BE49-F238E27FC236}">
                <a16:creationId xmlns:a16="http://schemas.microsoft.com/office/drawing/2014/main" id="{86D7164F-6AF4-48AA-A0B7-8E0995819076}"/>
              </a:ext>
            </a:extLst>
          </p:cNvPr>
          <p:cNvSpPr/>
          <p:nvPr/>
        </p:nvSpPr>
        <p:spPr>
          <a:xfrm>
            <a:off x="8495472" y="2874893"/>
            <a:ext cx="273326" cy="293205"/>
          </a:xfrm>
          <a:custGeom>
            <a:avLst/>
            <a:gdLst>
              <a:gd name="connsiteX0" fmla="*/ 72058 w 273326"/>
              <a:gd name="connsiteY0" fmla="*/ 0 h 293205"/>
              <a:gd name="connsiteX1" fmla="*/ 273326 w 273326"/>
              <a:gd name="connsiteY1" fmla="*/ 29818 h 293205"/>
              <a:gd name="connsiteX2" fmla="*/ 198782 w 273326"/>
              <a:gd name="connsiteY2" fmla="*/ 206237 h 293205"/>
              <a:gd name="connsiteX3" fmla="*/ 156541 w 273326"/>
              <a:gd name="connsiteY3" fmla="*/ 293205 h 293205"/>
              <a:gd name="connsiteX4" fmla="*/ 0 w 273326"/>
              <a:gd name="connsiteY4" fmla="*/ 154057 h 293205"/>
              <a:gd name="connsiteX5" fmla="*/ 72058 w 273326"/>
              <a:gd name="connsiteY5" fmla="*/ 0 h 29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326" h="293205">
                <a:moveTo>
                  <a:pt x="72058" y="0"/>
                </a:moveTo>
                <a:lnTo>
                  <a:pt x="273326" y="29818"/>
                </a:lnTo>
                <a:lnTo>
                  <a:pt x="198782" y="206237"/>
                </a:lnTo>
                <a:lnTo>
                  <a:pt x="156541" y="293205"/>
                </a:lnTo>
                <a:lnTo>
                  <a:pt x="0" y="154057"/>
                </a:lnTo>
                <a:lnTo>
                  <a:pt x="72058"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C1AB2943-88E5-4614-B5BB-BA1F5701C7FC}"/>
              </a:ext>
            </a:extLst>
          </p:cNvPr>
          <p:cNvSpPr/>
          <p:nvPr/>
        </p:nvSpPr>
        <p:spPr>
          <a:xfrm>
            <a:off x="7981122" y="3155674"/>
            <a:ext cx="544167" cy="583924"/>
          </a:xfrm>
          <a:custGeom>
            <a:avLst/>
            <a:gdLst>
              <a:gd name="connsiteX0" fmla="*/ 464654 w 544167"/>
              <a:gd name="connsiteY0" fmla="*/ 0 h 583924"/>
              <a:gd name="connsiteX1" fmla="*/ 477078 w 544167"/>
              <a:gd name="connsiteY1" fmla="*/ 121754 h 583924"/>
              <a:gd name="connsiteX2" fmla="*/ 496956 w 544167"/>
              <a:gd name="connsiteY2" fmla="*/ 178904 h 583924"/>
              <a:gd name="connsiteX3" fmla="*/ 544167 w 544167"/>
              <a:gd name="connsiteY3" fmla="*/ 236054 h 583924"/>
              <a:gd name="connsiteX4" fmla="*/ 412474 w 544167"/>
              <a:gd name="connsiteY4" fmla="*/ 424898 h 583924"/>
              <a:gd name="connsiteX5" fmla="*/ 330476 w 544167"/>
              <a:gd name="connsiteY5" fmla="*/ 549137 h 583924"/>
              <a:gd name="connsiteX6" fmla="*/ 293204 w 544167"/>
              <a:gd name="connsiteY6" fmla="*/ 561561 h 583924"/>
              <a:gd name="connsiteX7" fmla="*/ 255932 w 544167"/>
              <a:gd name="connsiteY7" fmla="*/ 549137 h 583924"/>
              <a:gd name="connsiteX8" fmla="*/ 176419 w 544167"/>
              <a:gd name="connsiteY8" fmla="*/ 583924 h 583924"/>
              <a:gd name="connsiteX9" fmla="*/ 121754 w 544167"/>
              <a:gd name="connsiteY9" fmla="*/ 581439 h 583924"/>
              <a:gd name="connsiteX10" fmla="*/ 0 w 544167"/>
              <a:gd name="connsiteY10" fmla="*/ 573985 h 583924"/>
              <a:gd name="connsiteX11" fmla="*/ 42241 w 544167"/>
              <a:gd name="connsiteY11" fmla="*/ 514350 h 583924"/>
              <a:gd name="connsiteX12" fmla="*/ 91937 w 544167"/>
              <a:gd name="connsiteY12" fmla="*/ 479563 h 583924"/>
              <a:gd name="connsiteX13" fmla="*/ 146602 w 544167"/>
              <a:gd name="connsiteY13" fmla="*/ 432352 h 583924"/>
              <a:gd name="connsiteX14" fmla="*/ 193813 w 544167"/>
              <a:gd name="connsiteY14" fmla="*/ 370233 h 583924"/>
              <a:gd name="connsiteX15" fmla="*/ 243508 w 544167"/>
              <a:gd name="connsiteY15" fmla="*/ 290719 h 583924"/>
              <a:gd name="connsiteX16" fmla="*/ 310598 w 544167"/>
              <a:gd name="connsiteY16" fmla="*/ 188843 h 583924"/>
              <a:gd name="connsiteX17" fmla="*/ 345385 w 544167"/>
              <a:gd name="connsiteY17" fmla="*/ 114300 h 583924"/>
              <a:gd name="connsiteX18" fmla="*/ 400050 w 544167"/>
              <a:gd name="connsiteY18" fmla="*/ 64604 h 583924"/>
              <a:gd name="connsiteX19" fmla="*/ 464654 w 544167"/>
              <a:gd name="connsiteY19" fmla="*/ 0 h 5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4167" h="583924">
                <a:moveTo>
                  <a:pt x="464654" y="0"/>
                </a:moveTo>
                <a:lnTo>
                  <a:pt x="477078" y="121754"/>
                </a:lnTo>
                <a:lnTo>
                  <a:pt x="496956" y="178904"/>
                </a:lnTo>
                <a:lnTo>
                  <a:pt x="544167" y="236054"/>
                </a:lnTo>
                <a:lnTo>
                  <a:pt x="412474" y="424898"/>
                </a:lnTo>
                <a:lnTo>
                  <a:pt x="330476" y="549137"/>
                </a:lnTo>
                <a:lnTo>
                  <a:pt x="293204" y="561561"/>
                </a:lnTo>
                <a:lnTo>
                  <a:pt x="255932" y="549137"/>
                </a:lnTo>
                <a:lnTo>
                  <a:pt x="176419" y="583924"/>
                </a:lnTo>
                <a:lnTo>
                  <a:pt x="121754" y="581439"/>
                </a:lnTo>
                <a:lnTo>
                  <a:pt x="0" y="573985"/>
                </a:lnTo>
                <a:lnTo>
                  <a:pt x="42241" y="514350"/>
                </a:lnTo>
                <a:lnTo>
                  <a:pt x="91937" y="479563"/>
                </a:lnTo>
                <a:lnTo>
                  <a:pt x="146602" y="432352"/>
                </a:lnTo>
                <a:lnTo>
                  <a:pt x="193813" y="370233"/>
                </a:lnTo>
                <a:lnTo>
                  <a:pt x="243508" y="290719"/>
                </a:lnTo>
                <a:lnTo>
                  <a:pt x="310598" y="188843"/>
                </a:lnTo>
                <a:lnTo>
                  <a:pt x="345385" y="114300"/>
                </a:lnTo>
                <a:lnTo>
                  <a:pt x="400050" y="64604"/>
                </a:lnTo>
                <a:lnTo>
                  <a:pt x="464654"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88F4CADD-4A10-4C58-9587-BCD68FF909F8}"/>
              </a:ext>
            </a:extLst>
          </p:cNvPr>
          <p:cNvSpPr/>
          <p:nvPr/>
        </p:nvSpPr>
        <p:spPr>
          <a:xfrm>
            <a:off x="8291720" y="1736863"/>
            <a:ext cx="327991" cy="340415"/>
          </a:xfrm>
          <a:custGeom>
            <a:avLst/>
            <a:gdLst>
              <a:gd name="connsiteX0" fmla="*/ 0 w 327991"/>
              <a:gd name="connsiteY0" fmla="*/ 0 h 340415"/>
              <a:gd name="connsiteX1" fmla="*/ 89452 w 327991"/>
              <a:gd name="connsiteY1" fmla="*/ 146602 h 340415"/>
              <a:gd name="connsiteX2" fmla="*/ 119269 w 327991"/>
              <a:gd name="connsiteY2" fmla="*/ 226115 h 340415"/>
              <a:gd name="connsiteX3" fmla="*/ 146602 w 327991"/>
              <a:gd name="connsiteY3" fmla="*/ 265872 h 340415"/>
              <a:gd name="connsiteX4" fmla="*/ 173934 w 327991"/>
              <a:gd name="connsiteY4" fmla="*/ 290720 h 340415"/>
              <a:gd name="connsiteX5" fmla="*/ 241023 w 327991"/>
              <a:gd name="connsiteY5" fmla="*/ 320537 h 340415"/>
              <a:gd name="connsiteX6" fmla="*/ 278295 w 327991"/>
              <a:gd name="connsiteY6" fmla="*/ 335446 h 340415"/>
              <a:gd name="connsiteX7" fmla="*/ 327991 w 327991"/>
              <a:gd name="connsiteY7" fmla="*/ 340415 h 340415"/>
              <a:gd name="connsiteX8" fmla="*/ 275810 w 327991"/>
              <a:gd name="connsiteY8" fmla="*/ 278296 h 340415"/>
              <a:gd name="connsiteX9" fmla="*/ 154056 w 327991"/>
              <a:gd name="connsiteY9" fmla="*/ 139148 h 340415"/>
              <a:gd name="connsiteX10" fmla="*/ 0 w 327991"/>
              <a:gd name="connsiteY10" fmla="*/ 0 h 34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91" h="340415">
                <a:moveTo>
                  <a:pt x="0" y="0"/>
                </a:moveTo>
                <a:lnTo>
                  <a:pt x="89452" y="146602"/>
                </a:lnTo>
                <a:lnTo>
                  <a:pt x="119269" y="226115"/>
                </a:lnTo>
                <a:lnTo>
                  <a:pt x="146602" y="265872"/>
                </a:lnTo>
                <a:lnTo>
                  <a:pt x="173934" y="290720"/>
                </a:lnTo>
                <a:lnTo>
                  <a:pt x="241023" y="320537"/>
                </a:lnTo>
                <a:lnTo>
                  <a:pt x="278295" y="335446"/>
                </a:lnTo>
                <a:lnTo>
                  <a:pt x="327991" y="340415"/>
                </a:lnTo>
                <a:lnTo>
                  <a:pt x="275810" y="278296"/>
                </a:lnTo>
                <a:lnTo>
                  <a:pt x="154056" y="139148"/>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274DE1A-53CB-4BC7-BDBC-1444EF6AEF4D}"/>
              </a:ext>
            </a:extLst>
          </p:cNvPr>
          <p:cNvSpPr/>
          <p:nvPr/>
        </p:nvSpPr>
        <p:spPr>
          <a:xfrm>
            <a:off x="6363528" y="693254"/>
            <a:ext cx="357809" cy="171450"/>
          </a:xfrm>
          <a:custGeom>
            <a:avLst/>
            <a:gdLst>
              <a:gd name="connsiteX0" fmla="*/ 0 w 357809"/>
              <a:gd name="connsiteY0" fmla="*/ 14909 h 171450"/>
              <a:gd name="connsiteX1" fmla="*/ 44726 w 357809"/>
              <a:gd name="connsiteY1" fmla="*/ 0 h 171450"/>
              <a:gd name="connsiteX2" fmla="*/ 81998 w 357809"/>
              <a:gd name="connsiteY2" fmla="*/ 0 h 171450"/>
              <a:gd name="connsiteX3" fmla="*/ 149087 w 357809"/>
              <a:gd name="connsiteY3" fmla="*/ 24848 h 171450"/>
              <a:gd name="connsiteX4" fmla="*/ 216176 w 357809"/>
              <a:gd name="connsiteY4" fmla="*/ 42242 h 171450"/>
              <a:gd name="connsiteX5" fmla="*/ 248479 w 357809"/>
              <a:gd name="connsiteY5" fmla="*/ 67089 h 171450"/>
              <a:gd name="connsiteX6" fmla="*/ 280781 w 357809"/>
              <a:gd name="connsiteY6" fmla="*/ 94422 h 171450"/>
              <a:gd name="connsiteX7" fmla="*/ 320537 w 357809"/>
              <a:gd name="connsiteY7" fmla="*/ 121755 h 171450"/>
              <a:gd name="connsiteX8" fmla="*/ 357809 w 357809"/>
              <a:gd name="connsiteY8" fmla="*/ 171450 h 171450"/>
              <a:gd name="connsiteX9" fmla="*/ 233570 w 357809"/>
              <a:gd name="connsiteY9" fmla="*/ 111816 h 171450"/>
              <a:gd name="connsiteX10" fmla="*/ 69574 w 357809"/>
              <a:gd name="connsiteY10" fmla="*/ 37272 h 171450"/>
              <a:gd name="connsiteX11" fmla="*/ 0 w 357809"/>
              <a:gd name="connsiteY11" fmla="*/ 14909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809" h="171450">
                <a:moveTo>
                  <a:pt x="0" y="14909"/>
                </a:moveTo>
                <a:lnTo>
                  <a:pt x="44726" y="0"/>
                </a:lnTo>
                <a:lnTo>
                  <a:pt x="81998" y="0"/>
                </a:lnTo>
                <a:lnTo>
                  <a:pt x="149087" y="24848"/>
                </a:lnTo>
                <a:lnTo>
                  <a:pt x="216176" y="42242"/>
                </a:lnTo>
                <a:lnTo>
                  <a:pt x="248479" y="67089"/>
                </a:lnTo>
                <a:lnTo>
                  <a:pt x="280781" y="94422"/>
                </a:lnTo>
                <a:lnTo>
                  <a:pt x="320537" y="121755"/>
                </a:lnTo>
                <a:lnTo>
                  <a:pt x="357809" y="171450"/>
                </a:lnTo>
                <a:lnTo>
                  <a:pt x="233570" y="111816"/>
                </a:lnTo>
                <a:lnTo>
                  <a:pt x="69574" y="37272"/>
                </a:lnTo>
                <a:lnTo>
                  <a:pt x="0" y="14909"/>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Freeform: Shape 3">
            <a:extLst>
              <a:ext uri="{FF2B5EF4-FFF2-40B4-BE49-F238E27FC236}">
                <a16:creationId xmlns:a16="http://schemas.microsoft.com/office/drawing/2014/main" id="{14796C5C-2A84-4BDB-9767-AFF4615047CD}"/>
              </a:ext>
            </a:extLst>
          </p:cNvPr>
          <p:cNvSpPr/>
          <p:nvPr/>
        </p:nvSpPr>
        <p:spPr>
          <a:xfrm>
            <a:off x="5364866" y="495996"/>
            <a:ext cx="3464730" cy="5904804"/>
          </a:xfrm>
          <a:custGeom>
            <a:avLst/>
            <a:gdLst>
              <a:gd name="connsiteX0" fmla="*/ 0 w 3464730"/>
              <a:gd name="connsiteY0" fmla="*/ 320019 h 5904804"/>
              <a:gd name="connsiteX1" fmla="*/ 272005 w 3464730"/>
              <a:gd name="connsiteY1" fmla="*/ 146399 h 5904804"/>
              <a:gd name="connsiteX2" fmla="*/ 544010 w 3464730"/>
              <a:gd name="connsiteY2" fmla="*/ 42227 h 5904804"/>
              <a:gd name="connsiteX3" fmla="*/ 625033 w 3464730"/>
              <a:gd name="connsiteY3" fmla="*/ 7503 h 5904804"/>
              <a:gd name="connsiteX4" fmla="*/ 769716 w 3464730"/>
              <a:gd name="connsiteY4" fmla="*/ 7503 h 5904804"/>
              <a:gd name="connsiteX5" fmla="*/ 1169043 w 3464730"/>
              <a:gd name="connsiteY5" fmla="*/ 88526 h 5904804"/>
              <a:gd name="connsiteX6" fmla="*/ 1348450 w 3464730"/>
              <a:gd name="connsiteY6" fmla="*/ 186910 h 5904804"/>
              <a:gd name="connsiteX7" fmla="*/ 1649392 w 3464730"/>
              <a:gd name="connsiteY7" fmla="*/ 366318 h 5904804"/>
              <a:gd name="connsiteX8" fmla="*/ 1956121 w 3464730"/>
              <a:gd name="connsiteY8" fmla="*/ 505214 h 5904804"/>
              <a:gd name="connsiteX9" fmla="*/ 2309149 w 3464730"/>
              <a:gd name="connsiteY9" fmla="*/ 725133 h 5904804"/>
              <a:gd name="connsiteX10" fmla="*/ 2656390 w 3464730"/>
              <a:gd name="connsiteY10" fmla="*/ 1014500 h 5904804"/>
              <a:gd name="connsiteX11" fmla="*/ 3003630 w 3464730"/>
              <a:gd name="connsiteY11" fmla="*/ 1298080 h 5904804"/>
              <a:gd name="connsiteX12" fmla="*/ 3229337 w 3464730"/>
              <a:gd name="connsiteY12" fmla="*/ 1541148 h 5904804"/>
              <a:gd name="connsiteX13" fmla="*/ 3431893 w 3464730"/>
              <a:gd name="connsiteY13" fmla="*/ 1859452 h 5904804"/>
              <a:gd name="connsiteX14" fmla="*/ 3443468 w 3464730"/>
              <a:gd name="connsiteY14" fmla="*/ 2287715 h 5904804"/>
              <a:gd name="connsiteX15" fmla="*/ 3223549 w 3464730"/>
              <a:gd name="connsiteY15" fmla="*/ 2791214 h 5904804"/>
              <a:gd name="connsiteX16" fmla="*/ 2963119 w 3464730"/>
              <a:gd name="connsiteY16" fmla="*/ 3190541 h 5904804"/>
              <a:gd name="connsiteX17" fmla="*/ 2708476 w 3464730"/>
              <a:gd name="connsiteY17" fmla="*/ 3468333 h 5904804"/>
              <a:gd name="connsiteX18" fmla="*/ 2610091 w 3464730"/>
              <a:gd name="connsiteY18" fmla="*/ 3740338 h 5904804"/>
              <a:gd name="connsiteX19" fmla="*/ 2523281 w 3464730"/>
              <a:gd name="connsiteY19" fmla="*/ 4133877 h 5904804"/>
              <a:gd name="connsiteX20" fmla="*/ 2436471 w 3464730"/>
              <a:gd name="connsiteY20" fmla="*/ 4394308 h 5904804"/>
              <a:gd name="connsiteX21" fmla="*/ 2245488 w 3464730"/>
              <a:gd name="connsiteY21" fmla="*/ 4625801 h 5904804"/>
              <a:gd name="connsiteX22" fmla="*/ 2071868 w 3464730"/>
              <a:gd name="connsiteY22" fmla="*/ 4851508 h 5904804"/>
              <a:gd name="connsiteX23" fmla="*/ 1921397 w 3464730"/>
              <a:gd name="connsiteY23" fmla="*/ 5297133 h 5904804"/>
              <a:gd name="connsiteX24" fmla="*/ 1875099 w 3464730"/>
              <a:gd name="connsiteY24" fmla="*/ 5551776 h 5904804"/>
              <a:gd name="connsiteX25" fmla="*/ 1805650 w 3464730"/>
              <a:gd name="connsiteY25" fmla="*/ 5679098 h 5904804"/>
              <a:gd name="connsiteX26" fmla="*/ 1713053 w 3464730"/>
              <a:gd name="connsiteY26" fmla="*/ 5904804 h 590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64730" h="5904804">
                <a:moveTo>
                  <a:pt x="0" y="320019"/>
                </a:moveTo>
                <a:cubicBezTo>
                  <a:pt x="90668" y="256358"/>
                  <a:pt x="181337" y="192698"/>
                  <a:pt x="272005" y="146399"/>
                </a:cubicBezTo>
                <a:cubicBezTo>
                  <a:pt x="362673" y="100100"/>
                  <a:pt x="485172" y="65376"/>
                  <a:pt x="544010" y="42227"/>
                </a:cubicBezTo>
                <a:cubicBezTo>
                  <a:pt x="602848" y="19078"/>
                  <a:pt x="587415" y="13290"/>
                  <a:pt x="625033" y="7503"/>
                </a:cubicBezTo>
                <a:cubicBezTo>
                  <a:pt x="662651" y="1716"/>
                  <a:pt x="679048" y="-6001"/>
                  <a:pt x="769716" y="7503"/>
                </a:cubicBezTo>
                <a:cubicBezTo>
                  <a:pt x="860384" y="21007"/>
                  <a:pt x="1072587" y="58625"/>
                  <a:pt x="1169043" y="88526"/>
                </a:cubicBezTo>
                <a:cubicBezTo>
                  <a:pt x="1265499" y="118427"/>
                  <a:pt x="1268392" y="140611"/>
                  <a:pt x="1348450" y="186910"/>
                </a:cubicBezTo>
                <a:cubicBezTo>
                  <a:pt x="1428508" y="233209"/>
                  <a:pt x="1548114" y="313267"/>
                  <a:pt x="1649392" y="366318"/>
                </a:cubicBezTo>
                <a:cubicBezTo>
                  <a:pt x="1750670" y="419369"/>
                  <a:pt x="1846162" y="445412"/>
                  <a:pt x="1956121" y="505214"/>
                </a:cubicBezTo>
                <a:cubicBezTo>
                  <a:pt x="2066080" y="565016"/>
                  <a:pt x="2192438" y="640252"/>
                  <a:pt x="2309149" y="725133"/>
                </a:cubicBezTo>
                <a:cubicBezTo>
                  <a:pt x="2425860" y="810014"/>
                  <a:pt x="2656390" y="1014500"/>
                  <a:pt x="2656390" y="1014500"/>
                </a:cubicBezTo>
                <a:cubicBezTo>
                  <a:pt x="2772137" y="1109991"/>
                  <a:pt x="2908139" y="1210305"/>
                  <a:pt x="3003630" y="1298080"/>
                </a:cubicBezTo>
                <a:cubicBezTo>
                  <a:pt x="3099121" y="1385855"/>
                  <a:pt x="3157960" y="1447586"/>
                  <a:pt x="3229337" y="1541148"/>
                </a:cubicBezTo>
                <a:cubicBezTo>
                  <a:pt x="3300714" y="1634710"/>
                  <a:pt x="3396205" y="1735024"/>
                  <a:pt x="3431893" y="1859452"/>
                </a:cubicBezTo>
                <a:cubicBezTo>
                  <a:pt x="3467581" y="1983880"/>
                  <a:pt x="3478192" y="2132421"/>
                  <a:pt x="3443468" y="2287715"/>
                </a:cubicBezTo>
                <a:cubicBezTo>
                  <a:pt x="3408744" y="2443009"/>
                  <a:pt x="3303607" y="2640743"/>
                  <a:pt x="3223549" y="2791214"/>
                </a:cubicBezTo>
                <a:cubicBezTo>
                  <a:pt x="3143491" y="2941685"/>
                  <a:pt x="3048965" y="3077688"/>
                  <a:pt x="2963119" y="3190541"/>
                </a:cubicBezTo>
                <a:cubicBezTo>
                  <a:pt x="2877274" y="3303394"/>
                  <a:pt x="2767314" y="3376700"/>
                  <a:pt x="2708476" y="3468333"/>
                </a:cubicBezTo>
                <a:cubicBezTo>
                  <a:pt x="2649638" y="3559966"/>
                  <a:pt x="2640957" y="3629414"/>
                  <a:pt x="2610091" y="3740338"/>
                </a:cubicBezTo>
                <a:cubicBezTo>
                  <a:pt x="2579225" y="3851262"/>
                  <a:pt x="2552218" y="4024882"/>
                  <a:pt x="2523281" y="4133877"/>
                </a:cubicBezTo>
                <a:cubicBezTo>
                  <a:pt x="2494344" y="4242872"/>
                  <a:pt x="2482770" y="4312321"/>
                  <a:pt x="2436471" y="4394308"/>
                </a:cubicBezTo>
                <a:cubicBezTo>
                  <a:pt x="2390172" y="4476295"/>
                  <a:pt x="2306255" y="4549601"/>
                  <a:pt x="2245488" y="4625801"/>
                </a:cubicBezTo>
                <a:cubicBezTo>
                  <a:pt x="2184721" y="4702001"/>
                  <a:pt x="2125883" y="4739620"/>
                  <a:pt x="2071868" y="4851508"/>
                </a:cubicBezTo>
                <a:cubicBezTo>
                  <a:pt x="2017853" y="4963396"/>
                  <a:pt x="1954192" y="5180422"/>
                  <a:pt x="1921397" y="5297133"/>
                </a:cubicBezTo>
                <a:cubicBezTo>
                  <a:pt x="1888602" y="5413844"/>
                  <a:pt x="1894390" y="5488115"/>
                  <a:pt x="1875099" y="5551776"/>
                </a:cubicBezTo>
                <a:cubicBezTo>
                  <a:pt x="1855808" y="5615437"/>
                  <a:pt x="1832658" y="5620260"/>
                  <a:pt x="1805650" y="5679098"/>
                </a:cubicBezTo>
                <a:cubicBezTo>
                  <a:pt x="1778642" y="5737936"/>
                  <a:pt x="1745847" y="5821370"/>
                  <a:pt x="1713053" y="590480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F3E35717-86B1-4B00-9D09-F21FFD2F8C18}"/>
              </a:ext>
            </a:extLst>
          </p:cNvPr>
          <p:cNvSpPr/>
          <p:nvPr/>
        </p:nvSpPr>
        <p:spPr>
          <a:xfrm>
            <a:off x="5359078" y="690781"/>
            <a:ext cx="3305074" cy="5723927"/>
          </a:xfrm>
          <a:custGeom>
            <a:avLst/>
            <a:gdLst>
              <a:gd name="connsiteX0" fmla="*/ 0 w 3305074"/>
              <a:gd name="connsiteY0" fmla="*/ 281492 h 5723927"/>
              <a:gd name="connsiteX1" fmla="*/ 248856 w 3305074"/>
              <a:gd name="connsiteY1" fmla="*/ 154171 h 5723927"/>
              <a:gd name="connsiteX2" fmla="*/ 509287 w 3305074"/>
              <a:gd name="connsiteY2" fmla="*/ 67361 h 5723927"/>
              <a:gd name="connsiteX3" fmla="*/ 729206 w 3305074"/>
              <a:gd name="connsiteY3" fmla="*/ 21062 h 5723927"/>
              <a:gd name="connsiteX4" fmla="*/ 920188 w 3305074"/>
              <a:gd name="connsiteY4" fmla="*/ 3700 h 5723927"/>
              <a:gd name="connsiteX5" fmla="*/ 1174831 w 3305074"/>
              <a:gd name="connsiteY5" fmla="*/ 90510 h 5723927"/>
              <a:gd name="connsiteX6" fmla="*/ 1684117 w 3305074"/>
              <a:gd name="connsiteY6" fmla="*/ 356728 h 5723927"/>
              <a:gd name="connsiteX7" fmla="*/ 2129742 w 3305074"/>
              <a:gd name="connsiteY7" fmla="*/ 651882 h 5723927"/>
              <a:gd name="connsiteX8" fmla="*/ 2476983 w 3305074"/>
              <a:gd name="connsiteY8" fmla="*/ 958611 h 5723927"/>
              <a:gd name="connsiteX9" fmla="*/ 2841585 w 3305074"/>
              <a:gd name="connsiteY9" fmla="*/ 1305852 h 5723927"/>
              <a:gd name="connsiteX10" fmla="*/ 3044142 w 3305074"/>
              <a:gd name="connsiteY10" fmla="*/ 1485260 h 5723927"/>
              <a:gd name="connsiteX11" fmla="*/ 3246699 w 3305074"/>
              <a:gd name="connsiteY11" fmla="*/ 1687816 h 5723927"/>
              <a:gd name="connsiteX12" fmla="*/ 3304573 w 3305074"/>
              <a:gd name="connsiteY12" fmla="*/ 1913523 h 5723927"/>
              <a:gd name="connsiteX13" fmla="*/ 3223550 w 3305074"/>
              <a:gd name="connsiteY13" fmla="*/ 2139229 h 5723927"/>
              <a:gd name="connsiteX14" fmla="*/ 3171464 w 3305074"/>
              <a:gd name="connsiteY14" fmla="*/ 2283913 h 5723927"/>
              <a:gd name="connsiteX15" fmla="*/ 3073079 w 3305074"/>
              <a:gd name="connsiteY15" fmla="*/ 2480682 h 5723927"/>
              <a:gd name="connsiteX16" fmla="*/ 2974694 w 3305074"/>
              <a:gd name="connsiteY16" fmla="*/ 2590642 h 5723927"/>
              <a:gd name="connsiteX17" fmla="*/ 2795287 w 3305074"/>
              <a:gd name="connsiteY17" fmla="*/ 2874222 h 5723927"/>
              <a:gd name="connsiteX18" fmla="*/ 2633241 w 3305074"/>
              <a:gd name="connsiteY18" fmla="*/ 3030480 h 5723927"/>
              <a:gd name="connsiteX19" fmla="*/ 2511707 w 3305074"/>
              <a:gd name="connsiteY19" fmla="*/ 3325634 h 5723927"/>
              <a:gd name="connsiteX20" fmla="*/ 2378598 w 3305074"/>
              <a:gd name="connsiteY20" fmla="*/ 3736535 h 5723927"/>
              <a:gd name="connsiteX21" fmla="*/ 2286000 w 3305074"/>
              <a:gd name="connsiteY21" fmla="*/ 4072201 h 5723927"/>
              <a:gd name="connsiteX22" fmla="*/ 2164466 w 3305074"/>
              <a:gd name="connsiteY22" fmla="*/ 4297908 h 5723927"/>
              <a:gd name="connsiteX23" fmla="*/ 2002421 w 3305074"/>
              <a:gd name="connsiteY23" fmla="*/ 4488890 h 5723927"/>
              <a:gd name="connsiteX24" fmla="*/ 1823013 w 3305074"/>
              <a:gd name="connsiteY24" fmla="*/ 4784044 h 5723927"/>
              <a:gd name="connsiteX25" fmla="*/ 1689904 w 3305074"/>
              <a:gd name="connsiteY25" fmla="*/ 5096561 h 5723927"/>
              <a:gd name="connsiteX26" fmla="*/ 1632031 w 3305074"/>
              <a:gd name="connsiteY26" fmla="*/ 5333842 h 5723927"/>
              <a:gd name="connsiteX27" fmla="*/ 1527859 w 3305074"/>
              <a:gd name="connsiteY27" fmla="*/ 5547973 h 5723927"/>
              <a:gd name="connsiteX28" fmla="*/ 1429474 w 3305074"/>
              <a:gd name="connsiteY28" fmla="*/ 5710019 h 5723927"/>
              <a:gd name="connsiteX29" fmla="*/ 1423687 w 3305074"/>
              <a:gd name="connsiteY29" fmla="*/ 5710019 h 57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05074" h="5723927">
                <a:moveTo>
                  <a:pt x="0" y="281492"/>
                </a:moveTo>
                <a:cubicBezTo>
                  <a:pt x="81987" y="235675"/>
                  <a:pt x="163975" y="189859"/>
                  <a:pt x="248856" y="154171"/>
                </a:cubicBezTo>
                <a:cubicBezTo>
                  <a:pt x="333737" y="118482"/>
                  <a:pt x="429229" y="89546"/>
                  <a:pt x="509287" y="67361"/>
                </a:cubicBezTo>
                <a:cubicBezTo>
                  <a:pt x="589345" y="45176"/>
                  <a:pt x="660723" y="31672"/>
                  <a:pt x="729206" y="21062"/>
                </a:cubicBezTo>
                <a:cubicBezTo>
                  <a:pt x="797689" y="10452"/>
                  <a:pt x="845917" y="-7875"/>
                  <a:pt x="920188" y="3700"/>
                </a:cubicBezTo>
                <a:cubicBezTo>
                  <a:pt x="994459" y="15275"/>
                  <a:pt x="1047510" y="31672"/>
                  <a:pt x="1174831" y="90510"/>
                </a:cubicBezTo>
                <a:cubicBezTo>
                  <a:pt x="1302152" y="149348"/>
                  <a:pt x="1524965" y="263166"/>
                  <a:pt x="1684117" y="356728"/>
                </a:cubicBezTo>
                <a:cubicBezTo>
                  <a:pt x="1843269" y="450290"/>
                  <a:pt x="1997598" y="551568"/>
                  <a:pt x="2129742" y="651882"/>
                </a:cubicBezTo>
                <a:cubicBezTo>
                  <a:pt x="2261886" y="752196"/>
                  <a:pt x="2358343" y="849616"/>
                  <a:pt x="2476983" y="958611"/>
                </a:cubicBezTo>
                <a:cubicBezTo>
                  <a:pt x="2595624" y="1067606"/>
                  <a:pt x="2747059" y="1218077"/>
                  <a:pt x="2841585" y="1305852"/>
                </a:cubicBezTo>
                <a:cubicBezTo>
                  <a:pt x="2936112" y="1393627"/>
                  <a:pt x="2976623" y="1421599"/>
                  <a:pt x="3044142" y="1485260"/>
                </a:cubicBezTo>
                <a:cubicBezTo>
                  <a:pt x="3111661" y="1548921"/>
                  <a:pt x="3203294" y="1616439"/>
                  <a:pt x="3246699" y="1687816"/>
                </a:cubicBezTo>
                <a:cubicBezTo>
                  <a:pt x="3290104" y="1759193"/>
                  <a:pt x="3308431" y="1838287"/>
                  <a:pt x="3304573" y="1913523"/>
                </a:cubicBezTo>
                <a:cubicBezTo>
                  <a:pt x="3300715" y="1988759"/>
                  <a:pt x="3223550" y="2139229"/>
                  <a:pt x="3223550" y="2139229"/>
                </a:cubicBezTo>
                <a:cubicBezTo>
                  <a:pt x="3201365" y="2200961"/>
                  <a:pt x="3196543" y="2227004"/>
                  <a:pt x="3171464" y="2283913"/>
                </a:cubicBezTo>
                <a:cubicBezTo>
                  <a:pt x="3146386" y="2340822"/>
                  <a:pt x="3105874" y="2429561"/>
                  <a:pt x="3073079" y="2480682"/>
                </a:cubicBezTo>
                <a:cubicBezTo>
                  <a:pt x="3040284" y="2531803"/>
                  <a:pt x="3020993" y="2525052"/>
                  <a:pt x="2974694" y="2590642"/>
                </a:cubicBezTo>
                <a:cubicBezTo>
                  <a:pt x="2928395" y="2656232"/>
                  <a:pt x="2852196" y="2800916"/>
                  <a:pt x="2795287" y="2874222"/>
                </a:cubicBezTo>
                <a:cubicBezTo>
                  <a:pt x="2738378" y="2947528"/>
                  <a:pt x="2680504" y="2955245"/>
                  <a:pt x="2633241" y="3030480"/>
                </a:cubicBezTo>
                <a:cubicBezTo>
                  <a:pt x="2585978" y="3105715"/>
                  <a:pt x="2554147" y="3207958"/>
                  <a:pt x="2511707" y="3325634"/>
                </a:cubicBezTo>
                <a:cubicBezTo>
                  <a:pt x="2469267" y="3443310"/>
                  <a:pt x="2416216" y="3612107"/>
                  <a:pt x="2378598" y="3736535"/>
                </a:cubicBezTo>
                <a:cubicBezTo>
                  <a:pt x="2340980" y="3860963"/>
                  <a:pt x="2321689" y="3978639"/>
                  <a:pt x="2286000" y="4072201"/>
                </a:cubicBezTo>
                <a:cubicBezTo>
                  <a:pt x="2250311" y="4165763"/>
                  <a:pt x="2211729" y="4228460"/>
                  <a:pt x="2164466" y="4297908"/>
                </a:cubicBezTo>
                <a:cubicBezTo>
                  <a:pt x="2117203" y="4367356"/>
                  <a:pt x="2059330" y="4407867"/>
                  <a:pt x="2002421" y="4488890"/>
                </a:cubicBezTo>
                <a:cubicBezTo>
                  <a:pt x="1945512" y="4569913"/>
                  <a:pt x="1875099" y="4682766"/>
                  <a:pt x="1823013" y="4784044"/>
                </a:cubicBezTo>
                <a:cubicBezTo>
                  <a:pt x="1770927" y="4885322"/>
                  <a:pt x="1721734" y="5004928"/>
                  <a:pt x="1689904" y="5096561"/>
                </a:cubicBezTo>
                <a:cubicBezTo>
                  <a:pt x="1658074" y="5188194"/>
                  <a:pt x="1659038" y="5258607"/>
                  <a:pt x="1632031" y="5333842"/>
                </a:cubicBezTo>
                <a:cubicBezTo>
                  <a:pt x="1605024" y="5409077"/>
                  <a:pt x="1561619" y="5485277"/>
                  <a:pt x="1527859" y="5547973"/>
                </a:cubicBezTo>
                <a:cubicBezTo>
                  <a:pt x="1494099" y="5610669"/>
                  <a:pt x="1429474" y="5710019"/>
                  <a:pt x="1429474" y="5710019"/>
                </a:cubicBezTo>
                <a:cubicBezTo>
                  <a:pt x="1412112" y="5737027"/>
                  <a:pt x="1432368" y="5717735"/>
                  <a:pt x="1423687" y="5710019"/>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DFDD0C7-AA30-4AF1-9F62-7EC11736CF61}"/>
              </a:ext>
            </a:extLst>
          </p:cNvPr>
          <p:cNvGrpSpPr/>
          <p:nvPr/>
        </p:nvGrpSpPr>
        <p:grpSpPr>
          <a:xfrm>
            <a:off x="4257340" y="5029713"/>
            <a:ext cx="952563" cy="1384995"/>
            <a:chOff x="3424220" y="5260186"/>
            <a:chExt cx="952563" cy="1384995"/>
          </a:xfrm>
        </p:grpSpPr>
        <p:sp>
          <p:nvSpPr>
            <p:cNvPr id="12" name="Rectangle 11">
              <a:extLst>
                <a:ext uri="{FF2B5EF4-FFF2-40B4-BE49-F238E27FC236}">
                  <a16:creationId xmlns:a16="http://schemas.microsoft.com/office/drawing/2014/main" id="{007021AF-427F-490B-9DB3-17C35D739A45}"/>
                </a:ext>
              </a:extLst>
            </p:cNvPr>
            <p:cNvSpPr/>
            <p:nvPr/>
          </p:nvSpPr>
          <p:spPr>
            <a:xfrm>
              <a:off x="3424220" y="5260186"/>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4D7E6AE-9A2D-4394-BAFA-A6D69E73E487}"/>
                </a:ext>
              </a:extLst>
            </p:cNvPr>
            <p:cNvSpPr/>
            <p:nvPr/>
          </p:nvSpPr>
          <p:spPr>
            <a:xfrm>
              <a:off x="3540455" y="5567364"/>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TextBox 13">
              <a:extLst>
                <a:ext uri="{FF2B5EF4-FFF2-40B4-BE49-F238E27FC236}">
                  <a16:creationId xmlns:a16="http://schemas.microsoft.com/office/drawing/2014/main" id="{D8CAA7F7-90E3-4D57-87A5-FC4A99C3BB56}"/>
                </a:ext>
              </a:extLst>
            </p:cNvPr>
            <p:cNvSpPr txBox="1"/>
            <p:nvPr/>
          </p:nvSpPr>
          <p:spPr>
            <a:xfrm>
              <a:off x="3791366" y="5260186"/>
              <a:ext cx="585417" cy="1384995"/>
            </a:xfrm>
            <a:prstGeom prst="rect">
              <a:avLst/>
            </a:prstGeom>
            <a:noFill/>
          </p:spPr>
          <p:txBody>
            <a:bodyPr wrap="none" rtlCol="0">
              <a:spAutoFit/>
            </a:bodyPr>
            <a:lstStyle/>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15" name="Rectangle 14">
              <a:extLst>
                <a:ext uri="{FF2B5EF4-FFF2-40B4-BE49-F238E27FC236}">
                  <a16:creationId xmlns:a16="http://schemas.microsoft.com/office/drawing/2014/main" id="{A355F1C8-A5AB-4C9E-BD5B-9ADFB5810EDE}"/>
                </a:ext>
              </a:extLst>
            </p:cNvPr>
            <p:cNvSpPr/>
            <p:nvPr/>
          </p:nvSpPr>
          <p:spPr>
            <a:xfrm>
              <a:off x="3542498" y="5788537"/>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Rectangle 15">
              <a:extLst>
                <a:ext uri="{FF2B5EF4-FFF2-40B4-BE49-F238E27FC236}">
                  <a16:creationId xmlns:a16="http://schemas.microsoft.com/office/drawing/2014/main" id="{7137046A-447F-4660-A52F-283B2DB5C20C}"/>
                </a:ext>
              </a:extLst>
            </p:cNvPr>
            <p:cNvSpPr/>
            <p:nvPr/>
          </p:nvSpPr>
          <p:spPr>
            <a:xfrm>
              <a:off x="3540455" y="6005814"/>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Rectangle 16">
              <a:extLst>
                <a:ext uri="{FF2B5EF4-FFF2-40B4-BE49-F238E27FC236}">
                  <a16:creationId xmlns:a16="http://schemas.microsoft.com/office/drawing/2014/main" id="{15B136E8-BD06-450E-B7C4-80A4A75FC20A}"/>
                </a:ext>
              </a:extLst>
            </p:cNvPr>
            <p:cNvSpPr/>
            <p:nvPr/>
          </p:nvSpPr>
          <p:spPr>
            <a:xfrm>
              <a:off x="3537103" y="6221774"/>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496CD97-71DB-4004-A34D-74FDD3021BC7}"/>
                </a:ext>
              </a:extLst>
            </p:cNvPr>
            <p:cNvSpPr/>
            <p:nvPr/>
          </p:nvSpPr>
          <p:spPr>
            <a:xfrm>
              <a:off x="3540455" y="6420365"/>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E64692A2-01AF-4155-B46D-6AF21B180613}"/>
                </a:ext>
              </a:extLst>
            </p:cNvPr>
            <p:cNvSpPr/>
            <p:nvPr/>
          </p:nvSpPr>
          <p:spPr>
            <a:xfrm>
              <a:off x="3537103" y="5351910"/>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24" name="Title 1">
            <a:extLst>
              <a:ext uri="{FF2B5EF4-FFF2-40B4-BE49-F238E27FC236}">
                <a16:creationId xmlns:a16="http://schemas.microsoft.com/office/drawing/2014/main" id="{2EF51D97-0D2B-6693-3026-5E9300FB8EB6}"/>
              </a:ext>
            </a:extLst>
          </p:cNvPr>
          <p:cNvSpPr txBox="1">
            <a:spLocks/>
          </p:cNvSpPr>
          <p:nvPr/>
        </p:nvSpPr>
        <p:spPr>
          <a:xfrm>
            <a:off x="209688" y="57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grpSp>
        <p:nvGrpSpPr>
          <p:cNvPr id="25" name="Group 24">
            <a:extLst>
              <a:ext uri="{FF2B5EF4-FFF2-40B4-BE49-F238E27FC236}">
                <a16:creationId xmlns:a16="http://schemas.microsoft.com/office/drawing/2014/main" id="{886AEEE6-FAC9-CE80-9A4F-5409B0CB02DC}"/>
              </a:ext>
            </a:extLst>
          </p:cNvPr>
          <p:cNvGrpSpPr>
            <a:grpSpLocks noChangeAspect="1"/>
          </p:cNvGrpSpPr>
          <p:nvPr/>
        </p:nvGrpSpPr>
        <p:grpSpPr>
          <a:xfrm>
            <a:off x="10868164" y="57850"/>
            <a:ext cx="1161774" cy="1376195"/>
            <a:chOff x="4310742" y="681037"/>
            <a:chExt cx="4325258" cy="5123543"/>
          </a:xfrm>
        </p:grpSpPr>
        <p:pic>
          <p:nvPicPr>
            <p:cNvPr id="26" name="Picture 25">
              <a:extLst>
                <a:ext uri="{FF2B5EF4-FFF2-40B4-BE49-F238E27FC236}">
                  <a16:creationId xmlns:a16="http://schemas.microsoft.com/office/drawing/2014/main" id="{1D12A1D0-8B01-4708-7F85-FD23038B28F0}"/>
                </a:ext>
              </a:extLst>
            </p:cNvPr>
            <p:cNvPicPr>
              <a:picLocks noChangeAspect="1"/>
            </p:cNvPicPr>
            <p:nvPr/>
          </p:nvPicPr>
          <p:blipFill rotWithShape="1">
            <a:blip r:embed="rId5">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27" name="Star: 5 Points 26">
              <a:extLst>
                <a:ext uri="{FF2B5EF4-FFF2-40B4-BE49-F238E27FC236}">
                  <a16:creationId xmlns:a16="http://schemas.microsoft.com/office/drawing/2014/main" id="{34B7EF3B-78BD-B46B-038A-B2C07DDDCC9C}"/>
                </a:ext>
              </a:extLst>
            </p:cNvPr>
            <p:cNvSpPr/>
            <p:nvPr/>
          </p:nvSpPr>
          <p:spPr>
            <a:xfrm>
              <a:off x="6969383" y="3710249"/>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itle 1">
            <a:extLst>
              <a:ext uri="{FF2B5EF4-FFF2-40B4-BE49-F238E27FC236}">
                <a16:creationId xmlns:a16="http://schemas.microsoft.com/office/drawing/2014/main" id="{0228B487-7414-C43B-6D2C-6D1A130C5E65}"/>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a:t>
            </a:r>
            <a:r>
              <a:rPr lang="en-GB" sz="4400" dirty="0" err="1"/>
              <a:t>Croal</a:t>
            </a:r>
            <a:endParaRPr lang="en-GB" sz="4400" dirty="0"/>
          </a:p>
        </p:txBody>
      </p:sp>
      <p:graphicFrame>
        <p:nvGraphicFramePr>
          <p:cNvPr id="31" name="Chart 30">
            <a:extLst>
              <a:ext uri="{FF2B5EF4-FFF2-40B4-BE49-F238E27FC236}">
                <a16:creationId xmlns:a16="http://schemas.microsoft.com/office/drawing/2014/main" id="{EDE08F04-F00E-F892-BB4C-7FAF5CF4B945}"/>
              </a:ext>
            </a:extLst>
          </p:cNvPr>
          <p:cNvGraphicFramePr>
            <a:graphicFrameLocks/>
          </p:cNvGraphicFramePr>
          <p:nvPr/>
        </p:nvGraphicFramePr>
        <p:xfrm>
          <a:off x="454687" y="2088816"/>
          <a:ext cx="3216275" cy="1701800"/>
        </p:xfrm>
        <a:graphic>
          <a:graphicData uri="http://schemas.openxmlformats.org/drawingml/2006/chart">
            <c:chart xmlns:c="http://schemas.openxmlformats.org/drawingml/2006/chart" xmlns:r="http://schemas.openxmlformats.org/officeDocument/2006/relationships" r:id="rId6"/>
          </a:graphicData>
        </a:graphic>
      </p:graphicFrame>
      <p:sp>
        <p:nvSpPr>
          <p:cNvPr id="10" name="Freeform: Shape 9">
            <a:extLst>
              <a:ext uri="{FF2B5EF4-FFF2-40B4-BE49-F238E27FC236}">
                <a16:creationId xmlns:a16="http://schemas.microsoft.com/office/drawing/2014/main" id="{63E9E8CC-FBDB-B369-3221-BD71BE889ED1}"/>
              </a:ext>
            </a:extLst>
          </p:cNvPr>
          <p:cNvSpPr/>
          <p:nvPr/>
        </p:nvSpPr>
        <p:spPr>
          <a:xfrm>
            <a:off x="5406132" y="417095"/>
            <a:ext cx="3977255" cy="5943600"/>
          </a:xfrm>
          <a:custGeom>
            <a:avLst/>
            <a:gdLst>
              <a:gd name="connsiteX0" fmla="*/ 2783363 w 3977255"/>
              <a:gd name="connsiteY0" fmla="*/ 5943600 h 5943600"/>
              <a:gd name="connsiteX1" fmla="*/ 2895657 w 3977255"/>
              <a:gd name="connsiteY1" fmla="*/ 5895473 h 5943600"/>
              <a:gd name="connsiteX2" fmla="*/ 3088163 w 3977255"/>
              <a:gd name="connsiteY2" fmla="*/ 5823284 h 5943600"/>
              <a:gd name="connsiteX3" fmla="*/ 3168373 w 3977255"/>
              <a:gd name="connsiteY3" fmla="*/ 5783179 h 5943600"/>
              <a:gd name="connsiteX4" fmla="*/ 3256605 w 3977255"/>
              <a:gd name="connsiteY4" fmla="*/ 5743073 h 5943600"/>
              <a:gd name="connsiteX5" fmla="*/ 3296710 w 3977255"/>
              <a:gd name="connsiteY5" fmla="*/ 5719010 h 5943600"/>
              <a:gd name="connsiteX6" fmla="*/ 3344836 w 3977255"/>
              <a:gd name="connsiteY6" fmla="*/ 5694947 h 5943600"/>
              <a:gd name="connsiteX7" fmla="*/ 3360879 w 3977255"/>
              <a:gd name="connsiteY7" fmla="*/ 5678905 h 5943600"/>
              <a:gd name="connsiteX8" fmla="*/ 3409005 w 3977255"/>
              <a:gd name="connsiteY8" fmla="*/ 5646821 h 5943600"/>
              <a:gd name="connsiteX9" fmla="*/ 3497236 w 3977255"/>
              <a:gd name="connsiteY9" fmla="*/ 5590673 h 5943600"/>
              <a:gd name="connsiteX10" fmla="*/ 3545363 w 3977255"/>
              <a:gd name="connsiteY10" fmla="*/ 5550568 h 5943600"/>
              <a:gd name="connsiteX11" fmla="*/ 3561405 w 3977255"/>
              <a:gd name="connsiteY11" fmla="*/ 5526505 h 5943600"/>
              <a:gd name="connsiteX12" fmla="*/ 3609531 w 3977255"/>
              <a:gd name="connsiteY12" fmla="*/ 5494421 h 5943600"/>
              <a:gd name="connsiteX13" fmla="*/ 3633594 w 3977255"/>
              <a:gd name="connsiteY13" fmla="*/ 5462337 h 5943600"/>
              <a:gd name="connsiteX14" fmla="*/ 3657657 w 3977255"/>
              <a:gd name="connsiteY14" fmla="*/ 5446294 h 5943600"/>
              <a:gd name="connsiteX15" fmla="*/ 3697763 w 3977255"/>
              <a:gd name="connsiteY15" fmla="*/ 5422231 h 5943600"/>
              <a:gd name="connsiteX16" fmla="*/ 3721826 w 3977255"/>
              <a:gd name="connsiteY16" fmla="*/ 5406189 h 5943600"/>
              <a:gd name="connsiteX17" fmla="*/ 3761931 w 3977255"/>
              <a:gd name="connsiteY17" fmla="*/ 5390147 h 5943600"/>
              <a:gd name="connsiteX18" fmla="*/ 3785994 w 3977255"/>
              <a:gd name="connsiteY18" fmla="*/ 5374105 h 5943600"/>
              <a:gd name="connsiteX19" fmla="*/ 3826100 w 3977255"/>
              <a:gd name="connsiteY19" fmla="*/ 5350042 h 5943600"/>
              <a:gd name="connsiteX20" fmla="*/ 3874226 w 3977255"/>
              <a:gd name="connsiteY20" fmla="*/ 5325979 h 5943600"/>
              <a:gd name="connsiteX21" fmla="*/ 3930373 w 3977255"/>
              <a:gd name="connsiteY21" fmla="*/ 5293894 h 5943600"/>
              <a:gd name="connsiteX22" fmla="*/ 3946415 w 3977255"/>
              <a:gd name="connsiteY22" fmla="*/ 5269831 h 5943600"/>
              <a:gd name="connsiteX23" fmla="*/ 3970479 w 3977255"/>
              <a:gd name="connsiteY23" fmla="*/ 5245768 h 5943600"/>
              <a:gd name="connsiteX24" fmla="*/ 3954436 w 3977255"/>
              <a:gd name="connsiteY24" fmla="*/ 4884821 h 5943600"/>
              <a:gd name="connsiteX25" fmla="*/ 3946415 w 3977255"/>
              <a:gd name="connsiteY25" fmla="*/ 4772526 h 5943600"/>
              <a:gd name="connsiteX26" fmla="*/ 3938394 w 3977255"/>
              <a:gd name="connsiteY26" fmla="*/ 4716379 h 5943600"/>
              <a:gd name="connsiteX27" fmla="*/ 3922352 w 3977255"/>
              <a:gd name="connsiteY27" fmla="*/ 4604084 h 5943600"/>
              <a:gd name="connsiteX28" fmla="*/ 3914331 w 3977255"/>
              <a:gd name="connsiteY28" fmla="*/ 4547937 h 5943600"/>
              <a:gd name="connsiteX29" fmla="*/ 3898289 w 3977255"/>
              <a:gd name="connsiteY29" fmla="*/ 4491789 h 5943600"/>
              <a:gd name="connsiteX30" fmla="*/ 3890268 w 3977255"/>
              <a:gd name="connsiteY30" fmla="*/ 4443663 h 5943600"/>
              <a:gd name="connsiteX31" fmla="*/ 3858184 w 3977255"/>
              <a:gd name="connsiteY31" fmla="*/ 4371473 h 5943600"/>
              <a:gd name="connsiteX32" fmla="*/ 3842142 w 3977255"/>
              <a:gd name="connsiteY32" fmla="*/ 4275221 h 5943600"/>
              <a:gd name="connsiteX33" fmla="*/ 3794015 w 3977255"/>
              <a:gd name="connsiteY33" fmla="*/ 4162926 h 5943600"/>
              <a:gd name="connsiteX34" fmla="*/ 3697763 w 3977255"/>
              <a:gd name="connsiteY34" fmla="*/ 3906252 h 5943600"/>
              <a:gd name="connsiteX35" fmla="*/ 3633594 w 3977255"/>
              <a:gd name="connsiteY35" fmla="*/ 3777916 h 5943600"/>
              <a:gd name="connsiteX36" fmla="*/ 3609531 w 3977255"/>
              <a:gd name="connsiteY36" fmla="*/ 3729789 h 5943600"/>
              <a:gd name="connsiteX37" fmla="*/ 3545363 w 3977255"/>
              <a:gd name="connsiteY37" fmla="*/ 3569368 h 5943600"/>
              <a:gd name="connsiteX38" fmla="*/ 3521300 w 3977255"/>
              <a:gd name="connsiteY38" fmla="*/ 3505200 h 5943600"/>
              <a:gd name="connsiteX39" fmla="*/ 3489215 w 3977255"/>
              <a:gd name="connsiteY39" fmla="*/ 3449052 h 5943600"/>
              <a:gd name="connsiteX40" fmla="*/ 3457131 w 3977255"/>
              <a:gd name="connsiteY40" fmla="*/ 3368842 h 5943600"/>
              <a:gd name="connsiteX41" fmla="*/ 3441089 w 3977255"/>
              <a:gd name="connsiteY41" fmla="*/ 3328737 h 5943600"/>
              <a:gd name="connsiteX42" fmla="*/ 3409005 w 3977255"/>
              <a:gd name="connsiteY42" fmla="*/ 3280610 h 5943600"/>
              <a:gd name="connsiteX43" fmla="*/ 3392963 w 3977255"/>
              <a:gd name="connsiteY43" fmla="*/ 3232484 h 5943600"/>
              <a:gd name="connsiteX44" fmla="*/ 3376921 w 3977255"/>
              <a:gd name="connsiteY44" fmla="*/ 3200400 h 5943600"/>
              <a:gd name="connsiteX45" fmla="*/ 3328794 w 3977255"/>
              <a:gd name="connsiteY45" fmla="*/ 3023937 h 5943600"/>
              <a:gd name="connsiteX46" fmla="*/ 3304731 w 3977255"/>
              <a:gd name="connsiteY46" fmla="*/ 2895600 h 5943600"/>
              <a:gd name="connsiteX47" fmla="*/ 3312752 w 3977255"/>
              <a:gd name="connsiteY47" fmla="*/ 2807368 h 5943600"/>
              <a:gd name="connsiteX48" fmla="*/ 3320773 w 3977255"/>
              <a:gd name="connsiteY48" fmla="*/ 2703094 h 5943600"/>
              <a:gd name="connsiteX49" fmla="*/ 3376921 w 3977255"/>
              <a:gd name="connsiteY49" fmla="*/ 2638926 h 5943600"/>
              <a:gd name="connsiteX50" fmla="*/ 3409005 w 3977255"/>
              <a:gd name="connsiteY50" fmla="*/ 2590800 h 5943600"/>
              <a:gd name="connsiteX51" fmla="*/ 3425047 w 3977255"/>
              <a:gd name="connsiteY51" fmla="*/ 2558716 h 5943600"/>
              <a:gd name="connsiteX52" fmla="*/ 3433068 w 3977255"/>
              <a:gd name="connsiteY52" fmla="*/ 2478505 h 5943600"/>
              <a:gd name="connsiteX53" fmla="*/ 3441089 w 3977255"/>
              <a:gd name="connsiteY53" fmla="*/ 2334126 h 5943600"/>
              <a:gd name="connsiteX54" fmla="*/ 3457131 w 3977255"/>
              <a:gd name="connsiteY54" fmla="*/ 2213810 h 5943600"/>
              <a:gd name="connsiteX55" fmla="*/ 3473173 w 3977255"/>
              <a:gd name="connsiteY55" fmla="*/ 2053389 h 5943600"/>
              <a:gd name="connsiteX56" fmla="*/ 3441089 w 3977255"/>
              <a:gd name="connsiteY56" fmla="*/ 1515979 h 5943600"/>
              <a:gd name="connsiteX57" fmla="*/ 3417026 w 3977255"/>
              <a:gd name="connsiteY57" fmla="*/ 1435768 h 5943600"/>
              <a:gd name="connsiteX58" fmla="*/ 3400984 w 3977255"/>
              <a:gd name="connsiteY58" fmla="*/ 1387642 h 5943600"/>
              <a:gd name="connsiteX59" fmla="*/ 3360879 w 3977255"/>
              <a:gd name="connsiteY59" fmla="*/ 1339516 h 5943600"/>
              <a:gd name="connsiteX60" fmla="*/ 3240563 w 3977255"/>
              <a:gd name="connsiteY60" fmla="*/ 1138989 h 5943600"/>
              <a:gd name="connsiteX61" fmla="*/ 3168373 w 3977255"/>
              <a:gd name="connsiteY61" fmla="*/ 1050758 h 5943600"/>
              <a:gd name="connsiteX62" fmla="*/ 3128268 w 3977255"/>
              <a:gd name="connsiteY62" fmla="*/ 1010652 h 5943600"/>
              <a:gd name="connsiteX63" fmla="*/ 2983889 w 3977255"/>
              <a:gd name="connsiteY63" fmla="*/ 826168 h 5943600"/>
              <a:gd name="connsiteX64" fmla="*/ 2927742 w 3977255"/>
              <a:gd name="connsiteY64" fmla="*/ 753979 h 5943600"/>
              <a:gd name="connsiteX65" fmla="*/ 2759300 w 3977255"/>
              <a:gd name="connsiteY65" fmla="*/ 609600 h 5943600"/>
              <a:gd name="connsiteX66" fmla="*/ 2703152 w 3977255"/>
              <a:gd name="connsiteY66" fmla="*/ 561473 h 5943600"/>
              <a:gd name="connsiteX67" fmla="*/ 2534710 w 3977255"/>
              <a:gd name="connsiteY67" fmla="*/ 457200 h 5943600"/>
              <a:gd name="connsiteX68" fmla="*/ 2366268 w 3977255"/>
              <a:gd name="connsiteY68" fmla="*/ 352926 h 5943600"/>
              <a:gd name="connsiteX69" fmla="*/ 2286057 w 3977255"/>
              <a:gd name="connsiteY69" fmla="*/ 296779 h 5943600"/>
              <a:gd name="connsiteX70" fmla="*/ 2229910 w 3977255"/>
              <a:gd name="connsiteY70" fmla="*/ 280737 h 5943600"/>
              <a:gd name="connsiteX71" fmla="*/ 2141679 w 3977255"/>
              <a:gd name="connsiteY71" fmla="*/ 240631 h 5943600"/>
              <a:gd name="connsiteX72" fmla="*/ 1997300 w 3977255"/>
              <a:gd name="connsiteY72" fmla="*/ 184484 h 5943600"/>
              <a:gd name="connsiteX73" fmla="*/ 1764689 w 3977255"/>
              <a:gd name="connsiteY73" fmla="*/ 128337 h 5943600"/>
              <a:gd name="connsiteX74" fmla="*/ 1700521 w 3977255"/>
              <a:gd name="connsiteY74" fmla="*/ 120316 h 5943600"/>
              <a:gd name="connsiteX75" fmla="*/ 1548121 w 3977255"/>
              <a:gd name="connsiteY75" fmla="*/ 88231 h 5943600"/>
              <a:gd name="connsiteX76" fmla="*/ 1411763 w 3977255"/>
              <a:gd name="connsiteY76" fmla="*/ 72189 h 5943600"/>
              <a:gd name="connsiteX77" fmla="*/ 1371657 w 3977255"/>
              <a:gd name="connsiteY77" fmla="*/ 56147 h 5943600"/>
              <a:gd name="connsiteX78" fmla="*/ 1147068 w 3977255"/>
              <a:gd name="connsiteY78" fmla="*/ 32084 h 5943600"/>
              <a:gd name="connsiteX79" fmla="*/ 874352 w 3977255"/>
              <a:gd name="connsiteY79" fmla="*/ 0 h 5943600"/>
              <a:gd name="connsiteX80" fmla="*/ 505384 w 3977255"/>
              <a:gd name="connsiteY80" fmla="*/ 16042 h 5943600"/>
              <a:gd name="connsiteX81" fmla="*/ 425173 w 3977255"/>
              <a:gd name="connsiteY81" fmla="*/ 48126 h 5943600"/>
              <a:gd name="connsiteX82" fmla="*/ 344963 w 3977255"/>
              <a:gd name="connsiteY82" fmla="*/ 88231 h 5943600"/>
              <a:gd name="connsiteX83" fmla="*/ 264752 w 3977255"/>
              <a:gd name="connsiteY83" fmla="*/ 120316 h 5943600"/>
              <a:gd name="connsiteX84" fmla="*/ 144436 w 3977255"/>
              <a:gd name="connsiteY84" fmla="*/ 160421 h 5943600"/>
              <a:gd name="connsiteX85" fmla="*/ 88289 w 3977255"/>
              <a:gd name="connsiteY85" fmla="*/ 200526 h 5943600"/>
              <a:gd name="connsiteX86" fmla="*/ 16100 w 3977255"/>
              <a:gd name="connsiteY86" fmla="*/ 240631 h 5943600"/>
              <a:gd name="connsiteX87" fmla="*/ 57 w 3977255"/>
              <a:gd name="connsiteY87" fmla="*/ 264694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977255" h="5943600">
                <a:moveTo>
                  <a:pt x="2783363" y="5943600"/>
                </a:moveTo>
                <a:cubicBezTo>
                  <a:pt x="2865777" y="5894152"/>
                  <a:pt x="2775229" y="5944537"/>
                  <a:pt x="2895657" y="5895473"/>
                </a:cubicBezTo>
                <a:cubicBezTo>
                  <a:pt x="3079392" y="5820617"/>
                  <a:pt x="2980523" y="5841224"/>
                  <a:pt x="3088163" y="5823284"/>
                </a:cubicBezTo>
                <a:cubicBezTo>
                  <a:pt x="3114900" y="5809916"/>
                  <a:pt x="3141285" y="5795820"/>
                  <a:pt x="3168373" y="5783179"/>
                </a:cubicBezTo>
                <a:cubicBezTo>
                  <a:pt x="3244911" y="5747461"/>
                  <a:pt x="3170962" y="5789788"/>
                  <a:pt x="3256605" y="5743073"/>
                </a:cubicBezTo>
                <a:cubicBezTo>
                  <a:pt x="3270291" y="5735608"/>
                  <a:pt x="3283024" y="5726475"/>
                  <a:pt x="3296710" y="5719010"/>
                </a:cubicBezTo>
                <a:cubicBezTo>
                  <a:pt x="3312455" y="5710422"/>
                  <a:pt x="3329627" y="5704453"/>
                  <a:pt x="3344836" y="5694947"/>
                </a:cubicBezTo>
                <a:cubicBezTo>
                  <a:pt x="3351249" y="5690939"/>
                  <a:pt x="3354829" y="5683442"/>
                  <a:pt x="3360879" y="5678905"/>
                </a:cubicBezTo>
                <a:cubicBezTo>
                  <a:pt x="3376303" y="5667337"/>
                  <a:pt x="3393316" y="5658027"/>
                  <a:pt x="3409005" y="5646821"/>
                </a:cubicBezTo>
                <a:cubicBezTo>
                  <a:pt x="3486588" y="5591404"/>
                  <a:pt x="3445705" y="5607850"/>
                  <a:pt x="3497236" y="5590673"/>
                </a:cubicBezTo>
                <a:cubicBezTo>
                  <a:pt x="3513278" y="5577305"/>
                  <a:pt x="3530597" y="5565334"/>
                  <a:pt x="3545363" y="5550568"/>
                </a:cubicBezTo>
                <a:cubicBezTo>
                  <a:pt x="3552180" y="5543752"/>
                  <a:pt x="3554150" y="5532853"/>
                  <a:pt x="3561405" y="5526505"/>
                </a:cubicBezTo>
                <a:cubicBezTo>
                  <a:pt x="3575915" y="5513809"/>
                  <a:pt x="3595121" y="5507230"/>
                  <a:pt x="3609531" y="5494421"/>
                </a:cubicBezTo>
                <a:cubicBezTo>
                  <a:pt x="3619523" y="5485540"/>
                  <a:pt x="3624141" y="5471790"/>
                  <a:pt x="3633594" y="5462337"/>
                </a:cubicBezTo>
                <a:cubicBezTo>
                  <a:pt x="3640411" y="5455520"/>
                  <a:pt x="3649482" y="5451403"/>
                  <a:pt x="3657657" y="5446294"/>
                </a:cubicBezTo>
                <a:cubicBezTo>
                  <a:pt x="3670878" y="5438031"/>
                  <a:pt x="3684542" y="5430494"/>
                  <a:pt x="3697763" y="5422231"/>
                </a:cubicBezTo>
                <a:cubicBezTo>
                  <a:pt x="3705938" y="5417122"/>
                  <a:pt x="3713204" y="5410500"/>
                  <a:pt x="3721826" y="5406189"/>
                </a:cubicBezTo>
                <a:cubicBezTo>
                  <a:pt x="3734704" y="5399750"/>
                  <a:pt x="3749053" y="5396586"/>
                  <a:pt x="3761931" y="5390147"/>
                </a:cubicBezTo>
                <a:cubicBezTo>
                  <a:pt x="3770553" y="5385836"/>
                  <a:pt x="3777819" y="5379214"/>
                  <a:pt x="3785994" y="5374105"/>
                </a:cubicBezTo>
                <a:cubicBezTo>
                  <a:pt x="3799215" y="5365842"/>
                  <a:pt x="3812413" y="5357507"/>
                  <a:pt x="3826100" y="5350042"/>
                </a:cubicBezTo>
                <a:cubicBezTo>
                  <a:pt x="3841846" y="5341454"/>
                  <a:pt x="3859303" y="5335928"/>
                  <a:pt x="3874226" y="5325979"/>
                </a:cubicBezTo>
                <a:cubicBezTo>
                  <a:pt x="3931572" y="5287748"/>
                  <a:pt x="3862514" y="5310861"/>
                  <a:pt x="3930373" y="5293894"/>
                </a:cubicBezTo>
                <a:cubicBezTo>
                  <a:pt x="3935720" y="5285873"/>
                  <a:pt x="3940244" y="5277237"/>
                  <a:pt x="3946415" y="5269831"/>
                </a:cubicBezTo>
                <a:cubicBezTo>
                  <a:pt x="3953677" y="5261117"/>
                  <a:pt x="3969952" y="5257099"/>
                  <a:pt x="3970479" y="5245768"/>
                </a:cubicBezTo>
                <a:cubicBezTo>
                  <a:pt x="3981523" y="5008329"/>
                  <a:pt x="3980965" y="5017464"/>
                  <a:pt x="3954436" y="4884821"/>
                </a:cubicBezTo>
                <a:cubicBezTo>
                  <a:pt x="3951762" y="4847389"/>
                  <a:pt x="3949973" y="4809884"/>
                  <a:pt x="3946415" y="4772526"/>
                </a:cubicBezTo>
                <a:cubicBezTo>
                  <a:pt x="3944623" y="4753705"/>
                  <a:pt x="3940893" y="4735119"/>
                  <a:pt x="3938394" y="4716379"/>
                </a:cubicBezTo>
                <a:cubicBezTo>
                  <a:pt x="3915673" y="4545967"/>
                  <a:pt x="3943486" y="4741454"/>
                  <a:pt x="3922352" y="4604084"/>
                </a:cubicBezTo>
                <a:cubicBezTo>
                  <a:pt x="3919477" y="4585398"/>
                  <a:pt x="3918292" y="4566423"/>
                  <a:pt x="3914331" y="4547937"/>
                </a:cubicBezTo>
                <a:cubicBezTo>
                  <a:pt x="3910253" y="4528904"/>
                  <a:pt x="3902666" y="4510755"/>
                  <a:pt x="3898289" y="4491789"/>
                </a:cubicBezTo>
                <a:cubicBezTo>
                  <a:pt x="3894632" y="4475942"/>
                  <a:pt x="3895411" y="4459092"/>
                  <a:pt x="3890268" y="4443663"/>
                </a:cubicBezTo>
                <a:cubicBezTo>
                  <a:pt x="3881941" y="4418681"/>
                  <a:pt x="3868879" y="4395536"/>
                  <a:pt x="3858184" y="4371473"/>
                </a:cubicBezTo>
                <a:cubicBezTo>
                  <a:pt x="3852837" y="4339389"/>
                  <a:pt x="3850031" y="4306776"/>
                  <a:pt x="3842142" y="4275221"/>
                </a:cubicBezTo>
                <a:cubicBezTo>
                  <a:pt x="3817966" y="4178517"/>
                  <a:pt x="3823440" y="4243843"/>
                  <a:pt x="3794015" y="4162926"/>
                </a:cubicBezTo>
                <a:cubicBezTo>
                  <a:pt x="3734663" y="3999710"/>
                  <a:pt x="3777416" y="4065556"/>
                  <a:pt x="3697763" y="3906252"/>
                </a:cubicBezTo>
                <a:lnTo>
                  <a:pt x="3633594" y="3777916"/>
                </a:lnTo>
                <a:cubicBezTo>
                  <a:pt x="3625573" y="3761874"/>
                  <a:pt x="3615203" y="3746804"/>
                  <a:pt x="3609531" y="3729789"/>
                </a:cubicBezTo>
                <a:cubicBezTo>
                  <a:pt x="3564128" y="3593581"/>
                  <a:pt x="3610132" y="3723195"/>
                  <a:pt x="3545363" y="3569368"/>
                </a:cubicBezTo>
                <a:cubicBezTo>
                  <a:pt x="3536498" y="3548314"/>
                  <a:pt x="3530960" y="3525901"/>
                  <a:pt x="3521300" y="3505200"/>
                </a:cubicBezTo>
                <a:cubicBezTo>
                  <a:pt x="3512184" y="3485666"/>
                  <a:pt x="3498394" y="3468556"/>
                  <a:pt x="3489215" y="3449052"/>
                </a:cubicBezTo>
                <a:cubicBezTo>
                  <a:pt x="3476954" y="3422997"/>
                  <a:pt x="3467826" y="3395579"/>
                  <a:pt x="3457131" y="3368842"/>
                </a:cubicBezTo>
                <a:cubicBezTo>
                  <a:pt x="3451784" y="3355474"/>
                  <a:pt x="3449076" y="3340717"/>
                  <a:pt x="3441089" y="3328737"/>
                </a:cubicBezTo>
                <a:cubicBezTo>
                  <a:pt x="3430394" y="3312695"/>
                  <a:pt x="3417627" y="3297855"/>
                  <a:pt x="3409005" y="3280610"/>
                </a:cubicBezTo>
                <a:cubicBezTo>
                  <a:pt x="3401443" y="3265485"/>
                  <a:pt x="3399243" y="3248184"/>
                  <a:pt x="3392963" y="3232484"/>
                </a:cubicBezTo>
                <a:cubicBezTo>
                  <a:pt x="3388522" y="3221382"/>
                  <a:pt x="3381213" y="3211560"/>
                  <a:pt x="3376921" y="3200400"/>
                </a:cubicBezTo>
                <a:cubicBezTo>
                  <a:pt x="3353346" y="3139106"/>
                  <a:pt x="3342009" y="3090012"/>
                  <a:pt x="3328794" y="3023937"/>
                </a:cubicBezTo>
                <a:cubicBezTo>
                  <a:pt x="3293085" y="2845392"/>
                  <a:pt x="3326692" y="2983444"/>
                  <a:pt x="3304731" y="2895600"/>
                </a:cubicBezTo>
                <a:cubicBezTo>
                  <a:pt x="3307405" y="2866189"/>
                  <a:pt x="3310300" y="2836798"/>
                  <a:pt x="3312752" y="2807368"/>
                </a:cubicBezTo>
                <a:cubicBezTo>
                  <a:pt x="3315647" y="2772628"/>
                  <a:pt x="3311443" y="2736683"/>
                  <a:pt x="3320773" y="2703094"/>
                </a:cubicBezTo>
                <a:cubicBezTo>
                  <a:pt x="3324540" y="2689533"/>
                  <a:pt x="3364210" y="2651637"/>
                  <a:pt x="3376921" y="2638926"/>
                </a:cubicBezTo>
                <a:cubicBezTo>
                  <a:pt x="3394127" y="2587308"/>
                  <a:pt x="3371453" y="2643373"/>
                  <a:pt x="3409005" y="2590800"/>
                </a:cubicBezTo>
                <a:cubicBezTo>
                  <a:pt x="3415955" y="2581070"/>
                  <a:pt x="3419700" y="2569411"/>
                  <a:pt x="3425047" y="2558716"/>
                </a:cubicBezTo>
                <a:cubicBezTo>
                  <a:pt x="3427721" y="2531979"/>
                  <a:pt x="3431154" y="2505307"/>
                  <a:pt x="3433068" y="2478505"/>
                </a:cubicBezTo>
                <a:cubicBezTo>
                  <a:pt x="3436502" y="2430427"/>
                  <a:pt x="3436725" y="2382129"/>
                  <a:pt x="3441089" y="2334126"/>
                </a:cubicBezTo>
                <a:cubicBezTo>
                  <a:pt x="3444752" y="2293832"/>
                  <a:pt x="3452968" y="2254055"/>
                  <a:pt x="3457131" y="2213810"/>
                </a:cubicBezTo>
                <a:cubicBezTo>
                  <a:pt x="3477160" y="2020199"/>
                  <a:pt x="3454281" y="2166743"/>
                  <a:pt x="3473173" y="2053389"/>
                </a:cubicBezTo>
                <a:cubicBezTo>
                  <a:pt x="3470767" y="1930677"/>
                  <a:pt x="3488222" y="1673090"/>
                  <a:pt x="3441089" y="1515979"/>
                </a:cubicBezTo>
                <a:cubicBezTo>
                  <a:pt x="3433068" y="1489242"/>
                  <a:pt x="3425352" y="1462412"/>
                  <a:pt x="3417026" y="1435768"/>
                </a:cubicBezTo>
                <a:cubicBezTo>
                  <a:pt x="3411982" y="1419628"/>
                  <a:pt x="3409504" y="1402248"/>
                  <a:pt x="3400984" y="1387642"/>
                </a:cubicBezTo>
                <a:cubicBezTo>
                  <a:pt x="3390462" y="1369605"/>
                  <a:pt x="3372223" y="1357048"/>
                  <a:pt x="3360879" y="1339516"/>
                </a:cubicBezTo>
                <a:cubicBezTo>
                  <a:pt x="3324048" y="1282595"/>
                  <a:pt x="3287560" y="1185985"/>
                  <a:pt x="3240563" y="1138989"/>
                </a:cubicBezTo>
                <a:cubicBezTo>
                  <a:pt x="3134654" y="1033083"/>
                  <a:pt x="3264146" y="1167815"/>
                  <a:pt x="3168373" y="1050758"/>
                </a:cubicBezTo>
                <a:cubicBezTo>
                  <a:pt x="3156401" y="1036126"/>
                  <a:pt x="3140268" y="1025261"/>
                  <a:pt x="3128268" y="1010652"/>
                </a:cubicBezTo>
                <a:cubicBezTo>
                  <a:pt x="3078703" y="950311"/>
                  <a:pt x="3031963" y="887703"/>
                  <a:pt x="2983889" y="826168"/>
                </a:cubicBezTo>
                <a:cubicBezTo>
                  <a:pt x="2965121" y="802145"/>
                  <a:pt x="2949298" y="775535"/>
                  <a:pt x="2927742" y="753979"/>
                </a:cubicBezTo>
                <a:cubicBezTo>
                  <a:pt x="2778120" y="604357"/>
                  <a:pt x="2966476" y="787180"/>
                  <a:pt x="2759300" y="609600"/>
                </a:cubicBezTo>
                <a:cubicBezTo>
                  <a:pt x="2740584" y="593558"/>
                  <a:pt x="2723211" y="575801"/>
                  <a:pt x="2703152" y="561473"/>
                </a:cubicBezTo>
                <a:cubicBezTo>
                  <a:pt x="2594456" y="483833"/>
                  <a:pt x="2618966" y="508356"/>
                  <a:pt x="2534710" y="457200"/>
                </a:cubicBezTo>
                <a:cubicBezTo>
                  <a:pt x="2478264" y="422929"/>
                  <a:pt x="2420366" y="390794"/>
                  <a:pt x="2366268" y="352926"/>
                </a:cubicBezTo>
                <a:cubicBezTo>
                  <a:pt x="2339531" y="334210"/>
                  <a:pt x="2314901" y="312049"/>
                  <a:pt x="2286057" y="296779"/>
                </a:cubicBezTo>
                <a:cubicBezTo>
                  <a:pt x="2268854" y="287672"/>
                  <a:pt x="2248626" y="286084"/>
                  <a:pt x="2229910" y="280737"/>
                </a:cubicBezTo>
                <a:cubicBezTo>
                  <a:pt x="2107526" y="210801"/>
                  <a:pt x="2223654" y="270440"/>
                  <a:pt x="2141679" y="240631"/>
                </a:cubicBezTo>
                <a:cubicBezTo>
                  <a:pt x="2093150" y="222984"/>
                  <a:pt x="2047237" y="197625"/>
                  <a:pt x="1997300" y="184484"/>
                </a:cubicBezTo>
                <a:cubicBezTo>
                  <a:pt x="1906192" y="160508"/>
                  <a:pt x="1850908" y="142707"/>
                  <a:pt x="1764689" y="128337"/>
                </a:cubicBezTo>
                <a:cubicBezTo>
                  <a:pt x="1743426" y="124793"/>
                  <a:pt x="1721749" y="124062"/>
                  <a:pt x="1700521" y="120316"/>
                </a:cubicBezTo>
                <a:cubicBezTo>
                  <a:pt x="1614852" y="105197"/>
                  <a:pt x="1637971" y="101542"/>
                  <a:pt x="1548121" y="88231"/>
                </a:cubicBezTo>
                <a:cubicBezTo>
                  <a:pt x="1502849" y="81524"/>
                  <a:pt x="1457216" y="77536"/>
                  <a:pt x="1411763" y="72189"/>
                </a:cubicBezTo>
                <a:cubicBezTo>
                  <a:pt x="1398394" y="66842"/>
                  <a:pt x="1385626" y="59639"/>
                  <a:pt x="1371657" y="56147"/>
                </a:cubicBezTo>
                <a:cubicBezTo>
                  <a:pt x="1270156" y="30772"/>
                  <a:pt x="1265246" y="43670"/>
                  <a:pt x="1147068" y="32084"/>
                </a:cubicBezTo>
                <a:cubicBezTo>
                  <a:pt x="1055972" y="23153"/>
                  <a:pt x="874352" y="0"/>
                  <a:pt x="874352" y="0"/>
                </a:cubicBezTo>
                <a:lnTo>
                  <a:pt x="505384" y="16042"/>
                </a:lnTo>
                <a:cubicBezTo>
                  <a:pt x="460109" y="18705"/>
                  <a:pt x="465399" y="26672"/>
                  <a:pt x="425173" y="48126"/>
                </a:cubicBezTo>
                <a:cubicBezTo>
                  <a:pt x="398797" y="62193"/>
                  <a:pt x="372717" y="77129"/>
                  <a:pt x="344963" y="88231"/>
                </a:cubicBezTo>
                <a:cubicBezTo>
                  <a:pt x="318226" y="98926"/>
                  <a:pt x="292689" y="113332"/>
                  <a:pt x="264752" y="120316"/>
                </a:cubicBezTo>
                <a:cubicBezTo>
                  <a:pt x="180830" y="141297"/>
                  <a:pt x="220849" y="127673"/>
                  <a:pt x="144436" y="160421"/>
                </a:cubicBezTo>
                <a:cubicBezTo>
                  <a:pt x="101902" y="202955"/>
                  <a:pt x="141076" y="168854"/>
                  <a:pt x="88289" y="200526"/>
                </a:cubicBezTo>
                <a:cubicBezTo>
                  <a:pt x="19338" y="241897"/>
                  <a:pt x="64501" y="224497"/>
                  <a:pt x="16100" y="240631"/>
                </a:cubicBezTo>
                <a:cubicBezTo>
                  <a:pt x="-1834" y="258564"/>
                  <a:pt x="57" y="249110"/>
                  <a:pt x="57" y="264694"/>
                </a:cubicBezTo>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8940B34-F411-88BA-CE37-8B6A7AA3064F}"/>
              </a:ext>
            </a:extLst>
          </p:cNvPr>
          <p:cNvSpPr txBox="1"/>
          <p:nvPr/>
        </p:nvSpPr>
        <p:spPr>
          <a:xfrm>
            <a:off x="9365140" y="5244913"/>
            <a:ext cx="873957" cy="523220"/>
          </a:xfrm>
          <a:prstGeom prst="rect">
            <a:avLst/>
          </a:prstGeom>
          <a:noFill/>
        </p:spPr>
        <p:txBody>
          <a:bodyPr wrap="none" rtlCol="0">
            <a:spAutoFit/>
          </a:bodyPr>
          <a:lstStyle/>
          <a:p>
            <a:r>
              <a:rPr lang="en-GB" sz="1400" dirty="0">
                <a:solidFill>
                  <a:schemeClr val="accent1"/>
                </a:solidFill>
              </a:rPr>
              <a:t>Field trip </a:t>
            </a:r>
          </a:p>
          <a:p>
            <a:r>
              <a:rPr lang="en-GB" sz="1400" dirty="0">
                <a:solidFill>
                  <a:schemeClr val="accent1"/>
                </a:solidFill>
              </a:rPr>
              <a:t>route</a:t>
            </a:r>
          </a:p>
        </p:txBody>
      </p:sp>
    </p:spTree>
    <p:extLst>
      <p:ext uri="{BB962C8B-B14F-4D97-AF65-F5344CB8AC3E}">
        <p14:creationId xmlns:p14="http://schemas.microsoft.com/office/powerpoint/2010/main" val="3487503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F7A2-61E1-5D8C-E1CD-BA2B9593AA29}"/>
              </a:ext>
            </a:extLst>
          </p:cNvPr>
          <p:cNvSpPr>
            <a:spLocks noGrp="1"/>
          </p:cNvSpPr>
          <p:nvPr>
            <p:ph type="title"/>
          </p:nvPr>
        </p:nvSpPr>
        <p:spPr/>
        <p:txBody>
          <a:bodyPr/>
          <a:lstStyle/>
          <a:p>
            <a:r>
              <a:rPr lang="en-GB" dirty="0"/>
              <a:t>River Ehen</a:t>
            </a:r>
          </a:p>
        </p:txBody>
      </p:sp>
      <p:sp>
        <p:nvSpPr>
          <p:cNvPr id="3" name="Content Placeholder 2">
            <a:extLst>
              <a:ext uri="{FF2B5EF4-FFF2-40B4-BE49-F238E27FC236}">
                <a16:creationId xmlns:a16="http://schemas.microsoft.com/office/drawing/2014/main" id="{1C1297AD-DBB7-64A0-1904-7DD77DA62CC4}"/>
              </a:ext>
            </a:extLst>
          </p:cNvPr>
          <p:cNvSpPr>
            <a:spLocks noGrp="1"/>
          </p:cNvSpPr>
          <p:nvPr>
            <p:ph idx="1"/>
          </p:nvPr>
        </p:nvSpPr>
        <p:spPr/>
        <p:txBody>
          <a:bodyPr/>
          <a:lstStyle/>
          <a:p>
            <a:endParaRPr lang="en-GB"/>
          </a:p>
        </p:txBody>
      </p:sp>
      <p:grpSp>
        <p:nvGrpSpPr>
          <p:cNvPr id="5" name="Group 4">
            <a:extLst>
              <a:ext uri="{FF2B5EF4-FFF2-40B4-BE49-F238E27FC236}">
                <a16:creationId xmlns:a16="http://schemas.microsoft.com/office/drawing/2014/main" id="{605B1D62-3DF1-4EB4-322E-76805E085D16}"/>
              </a:ext>
            </a:extLst>
          </p:cNvPr>
          <p:cNvGrpSpPr/>
          <p:nvPr/>
        </p:nvGrpSpPr>
        <p:grpSpPr>
          <a:xfrm>
            <a:off x="4310742" y="681037"/>
            <a:ext cx="4325258" cy="5123543"/>
            <a:chOff x="4310742" y="681037"/>
            <a:chExt cx="4325258" cy="5123543"/>
          </a:xfrm>
        </p:grpSpPr>
        <p:pic>
          <p:nvPicPr>
            <p:cNvPr id="6" name="Picture 5">
              <a:extLst>
                <a:ext uri="{FF2B5EF4-FFF2-40B4-BE49-F238E27FC236}">
                  <a16:creationId xmlns:a16="http://schemas.microsoft.com/office/drawing/2014/main" id="{38F5811C-6EDF-E7B9-DD03-6C5CF53B453D}"/>
                </a:ext>
              </a:extLst>
            </p:cNvPr>
            <p:cNvPicPr>
              <a:picLocks noChangeAspect="1"/>
            </p:cNvPicPr>
            <p:nvPr/>
          </p:nvPicPr>
          <p:blipFill rotWithShape="1">
            <a:blip r:embed="rId2">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4" name="Star: 5 Points 3">
              <a:extLst>
                <a:ext uri="{FF2B5EF4-FFF2-40B4-BE49-F238E27FC236}">
                  <a16:creationId xmlns:a16="http://schemas.microsoft.com/office/drawing/2014/main" id="{729E3511-1004-5D33-3193-55AF059D0E2D}"/>
                </a:ext>
              </a:extLst>
            </p:cNvPr>
            <p:cNvSpPr/>
            <p:nvPr/>
          </p:nvSpPr>
          <p:spPr>
            <a:xfrm>
              <a:off x="6708910" y="3168265"/>
              <a:ext cx="119270" cy="1093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85686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21F21E49-6A87-DB12-AD0E-3532EDD4F2CF}"/>
              </a:ext>
            </a:extLst>
          </p:cNvPr>
          <p:cNvPicPr>
            <a:picLocks noChangeAspect="1"/>
          </p:cNvPicPr>
          <p:nvPr/>
        </p:nvPicPr>
        <p:blipFill rotWithShape="1">
          <a:blip r:embed="rId2"/>
          <a:srcRect b="4922"/>
          <a:stretch/>
        </p:blipFill>
        <p:spPr>
          <a:xfrm>
            <a:off x="3628879" y="220224"/>
            <a:ext cx="4386560" cy="3995514"/>
          </a:xfrm>
          <a:prstGeom prst="rect">
            <a:avLst/>
          </a:prstGeom>
          <a:ln>
            <a:noFill/>
          </a:ln>
          <a:effectLst>
            <a:softEdge rad="112500"/>
          </a:effectLst>
        </p:spPr>
      </p:pic>
      <p:pic>
        <p:nvPicPr>
          <p:cNvPr id="42" name="Picture 2" descr="Unleashed, mad and dangerous': How Britain's wild, romantic moorland is our  'signature habitat', inspiring everything from Beowulf to The Hound of the  Baskervilles - Country Life">
            <a:extLst>
              <a:ext uri="{FF2B5EF4-FFF2-40B4-BE49-F238E27FC236}">
                <a16:creationId xmlns:a16="http://schemas.microsoft.com/office/drawing/2014/main" id="{196C838B-CCB2-B534-CC54-05809D53EA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8227" y="1315887"/>
            <a:ext cx="2562872" cy="15045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Natural Flood Management - Bristol Avon Rivers Trust">
            <a:extLst>
              <a:ext uri="{FF2B5EF4-FFF2-40B4-BE49-F238E27FC236}">
                <a16:creationId xmlns:a16="http://schemas.microsoft.com/office/drawing/2014/main" id="{3879AC9B-BF9E-29B1-DAA8-04016AFD2E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09236" y="374738"/>
            <a:ext cx="2490711" cy="15045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Riparian Planting | Water margin management | Farm Advisory Service">
            <a:extLst>
              <a:ext uri="{FF2B5EF4-FFF2-40B4-BE49-F238E27FC236}">
                <a16:creationId xmlns:a16="http://schemas.microsoft.com/office/drawing/2014/main" id="{2FA82EC4-8476-331A-6786-6D61E259339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57113" y="2997057"/>
            <a:ext cx="2492566" cy="15045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Completed Projects — Methow Salmon Recovery Foundation">
            <a:extLst>
              <a:ext uri="{FF2B5EF4-FFF2-40B4-BE49-F238E27FC236}">
                <a16:creationId xmlns:a16="http://schemas.microsoft.com/office/drawing/2014/main" id="{5D97DC82-113E-233B-7E92-6529AC83A54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87782" y="4525258"/>
            <a:ext cx="2490711" cy="15045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Healthy water cities: From sewer to health booster - Urban Insight">
            <a:extLst>
              <a:ext uri="{FF2B5EF4-FFF2-40B4-BE49-F238E27FC236}">
                <a16:creationId xmlns:a16="http://schemas.microsoft.com/office/drawing/2014/main" id="{C479C0C2-B5BB-7554-6233-CD1CC411B3A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34753" y="4589719"/>
            <a:ext cx="2490711" cy="1504561"/>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Connector 46">
            <a:extLst>
              <a:ext uri="{FF2B5EF4-FFF2-40B4-BE49-F238E27FC236}">
                <a16:creationId xmlns:a16="http://schemas.microsoft.com/office/drawing/2014/main" id="{C6EEB4BD-CAFE-9582-80E7-24566495A0E3}"/>
              </a:ext>
            </a:extLst>
          </p:cNvPr>
          <p:cNvCxnSpPr>
            <a:cxnSpLocks/>
            <a:endCxn id="48" idx="2"/>
          </p:cNvCxnSpPr>
          <p:nvPr/>
        </p:nvCxnSpPr>
        <p:spPr>
          <a:xfrm flipV="1">
            <a:off x="2805273" y="1200448"/>
            <a:ext cx="3389389" cy="597317"/>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BF24312-2024-29B0-6922-D3880C3B93D7}"/>
              </a:ext>
            </a:extLst>
          </p:cNvPr>
          <p:cNvSpPr/>
          <p:nvPr/>
        </p:nvSpPr>
        <p:spPr>
          <a:xfrm>
            <a:off x="6194662" y="1128838"/>
            <a:ext cx="143219" cy="14322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cxnSp>
        <p:nvCxnSpPr>
          <p:cNvPr id="49" name="Straight Connector 48">
            <a:extLst>
              <a:ext uri="{FF2B5EF4-FFF2-40B4-BE49-F238E27FC236}">
                <a16:creationId xmlns:a16="http://schemas.microsoft.com/office/drawing/2014/main" id="{2D014603-B9A3-BC7B-B5C0-9515E21F7A27}"/>
              </a:ext>
            </a:extLst>
          </p:cNvPr>
          <p:cNvCxnSpPr>
            <a:cxnSpLocks/>
            <a:stCxn id="56" idx="5"/>
          </p:cNvCxnSpPr>
          <p:nvPr/>
        </p:nvCxnSpPr>
        <p:spPr>
          <a:xfrm>
            <a:off x="6803819" y="1917072"/>
            <a:ext cx="2989298" cy="1759311"/>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F82D011-3F0C-D382-70FF-3390013B1A19}"/>
              </a:ext>
            </a:extLst>
          </p:cNvPr>
          <p:cNvSpPr/>
          <p:nvPr/>
        </p:nvSpPr>
        <p:spPr>
          <a:xfrm>
            <a:off x="6510283" y="2558076"/>
            <a:ext cx="143219" cy="1432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cxnSp>
        <p:nvCxnSpPr>
          <p:cNvPr id="51" name="Straight Connector 50">
            <a:extLst>
              <a:ext uri="{FF2B5EF4-FFF2-40B4-BE49-F238E27FC236}">
                <a16:creationId xmlns:a16="http://schemas.microsoft.com/office/drawing/2014/main" id="{A72B8743-621B-C2BE-8D7C-303669BFB65A}"/>
              </a:ext>
            </a:extLst>
          </p:cNvPr>
          <p:cNvCxnSpPr>
            <a:cxnSpLocks/>
            <a:stCxn id="52" idx="6"/>
          </p:cNvCxnSpPr>
          <p:nvPr/>
        </p:nvCxnSpPr>
        <p:spPr>
          <a:xfrm flipV="1">
            <a:off x="7167553" y="968491"/>
            <a:ext cx="2196769" cy="372704"/>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F0E8C889-409C-C8CF-0F68-141F5BC77960}"/>
              </a:ext>
            </a:extLst>
          </p:cNvPr>
          <p:cNvSpPr/>
          <p:nvPr/>
        </p:nvSpPr>
        <p:spPr>
          <a:xfrm>
            <a:off x="7024334" y="1269585"/>
            <a:ext cx="143219" cy="1432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cxnSp>
        <p:nvCxnSpPr>
          <p:cNvPr id="53" name="Straight Connector 52">
            <a:extLst>
              <a:ext uri="{FF2B5EF4-FFF2-40B4-BE49-F238E27FC236}">
                <a16:creationId xmlns:a16="http://schemas.microsoft.com/office/drawing/2014/main" id="{AA45FAE4-5E28-06BF-992B-EAD53AD3DD01}"/>
              </a:ext>
            </a:extLst>
          </p:cNvPr>
          <p:cNvCxnSpPr>
            <a:cxnSpLocks/>
            <a:stCxn id="50" idx="5"/>
          </p:cNvCxnSpPr>
          <p:nvPr/>
        </p:nvCxnSpPr>
        <p:spPr>
          <a:xfrm>
            <a:off x="6632528" y="2680321"/>
            <a:ext cx="443032" cy="2145813"/>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79BDBBDF-CE88-598B-FE44-0826E9C70DF0}"/>
              </a:ext>
            </a:extLst>
          </p:cNvPr>
          <p:cNvSpPr/>
          <p:nvPr/>
        </p:nvSpPr>
        <p:spPr>
          <a:xfrm>
            <a:off x="5801414" y="2456734"/>
            <a:ext cx="143219" cy="1432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cxnSp>
        <p:nvCxnSpPr>
          <p:cNvPr id="55" name="Straight Connector 54">
            <a:extLst>
              <a:ext uri="{FF2B5EF4-FFF2-40B4-BE49-F238E27FC236}">
                <a16:creationId xmlns:a16="http://schemas.microsoft.com/office/drawing/2014/main" id="{7EF85DBC-966E-C1E2-5AAC-4D83A85F0359}"/>
              </a:ext>
            </a:extLst>
          </p:cNvPr>
          <p:cNvCxnSpPr>
            <a:cxnSpLocks/>
            <a:stCxn id="54" idx="3"/>
          </p:cNvCxnSpPr>
          <p:nvPr/>
        </p:nvCxnSpPr>
        <p:spPr>
          <a:xfrm flipH="1">
            <a:off x="5105461" y="2578979"/>
            <a:ext cx="716927" cy="2202718"/>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2AFC2273-4840-7069-7727-4124A44B1DC0}"/>
              </a:ext>
            </a:extLst>
          </p:cNvPr>
          <p:cNvSpPr/>
          <p:nvPr/>
        </p:nvSpPr>
        <p:spPr>
          <a:xfrm>
            <a:off x="6681574" y="1794827"/>
            <a:ext cx="143219" cy="1432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pic>
        <p:nvPicPr>
          <p:cNvPr id="57" name="Picture 18" descr="Integrated Farm Management: A Guide | Agricology">
            <a:extLst>
              <a:ext uri="{FF2B5EF4-FFF2-40B4-BE49-F238E27FC236}">
                <a16:creationId xmlns:a16="http://schemas.microsoft.com/office/drawing/2014/main" id="{D66E3D64-5D72-E495-F6F5-94316D58728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0701" y="3512565"/>
            <a:ext cx="2538367" cy="1504560"/>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Connector 57">
            <a:extLst>
              <a:ext uri="{FF2B5EF4-FFF2-40B4-BE49-F238E27FC236}">
                <a16:creationId xmlns:a16="http://schemas.microsoft.com/office/drawing/2014/main" id="{AC5F57B2-CF82-B2D9-2A76-F453458C3738}"/>
              </a:ext>
            </a:extLst>
          </p:cNvPr>
          <p:cNvCxnSpPr>
            <a:cxnSpLocks/>
          </p:cNvCxnSpPr>
          <p:nvPr/>
        </p:nvCxnSpPr>
        <p:spPr>
          <a:xfrm flipH="1">
            <a:off x="2827766" y="2241683"/>
            <a:ext cx="2335799" cy="1844977"/>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1B63D2-4B44-C855-DD88-AB021174E8C3}"/>
              </a:ext>
            </a:extLst>
          </p:cNvPr>
          <p:cNvSpPr/>
          <p:nvPr/>
        </p:nvSpPr>
        <p:spPr>
          <a:xfrm>
            <a:off x="5117027" y="2157917"/>
            <a:ext cx="143219" cy="14321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60" name="TextBox 59">
            <a:extLst>
              <a:ext uri="{FF2B5EF4-FFF2-40B4-BE49-F238E27FC236}">
                <a16:creationId xmlns:a16="http://schemas.microsoft.com/office/drawing/2014/main" id="{CB6D740E-05B9-AD74-C6A0-066B0CD23459}"/>
              </a:ext>
            </a:extLst>
          </p:cNvPr>
          <p:cNvSpPr txBox="1"/>
          <p:nvPr/>
        </p:nvSpPr>
        <p:spPr>
          <a:xfrm>
            <a:off x="518559" y="3170660"/>
            <a:ext cx="1778757" cy="338554"/>
          </a:xfrm>
          <a:prstGeom prst="rect">
            <a:avLst/>
          </a:prstGeom>
          <a:noFill/>
        </p:spPr>
        <p:txBody>
          <a:bodyPr wrap="none" rtlCol="0">
            <a:spAutoFit/>
          </a:bodyPr>
          <a:lstStyle/>
          <a:p>
            <a:r>
              <a:rPr lang="en-GB" sz="1600" b="1" dirty="0"/>
              <a:t>Land Management</a:t>
            </a:r>
          </a:p>
        </p:txBody>
      </p:sp>
      <p:sp>
        <p:nvSpPr>
          <p:cNvPr id="61" name="TextBox 60">
            <a:extLst>
              <a:ext uri="{FF2B5EF4-FFF2-40B4-BE49-F238E27FC236}">
                <a16:creationId xmlns:a16="http://schemas.microsoft.com/office/drawing/2014/main" id="{6EB25820-723E-955A-4587-978DBAE92F83}"/>
              </a:ext>
            </a:extLst>
          </p:cNvPr>
          <p:cNvSpPr txBox="1"/>
          <p:nvPr/>
        </p:nvSpPr>
        <p:spPr>
          <a:xfrm>
            <a:off x="3341491" y="4195226"/>
            <a:ext cx="2256900" cy="338554"/>
          </a:xfrm>
          <a:prstGeom prst="rect">
            <a:avLst/>
          </a:prstGeom>
          <a:noFill/>
        </p:spPr>
        <p:txBody>
          <a:bodyPr wrap="none" rtlCol="0">
            <a:spAutoFit/>
          </a:bodyPr>
          <a:lstStyle/>
          <a:p>
            <a:r>
              <a:rPr lang="en-GB" sz="1600" b="1" dirty="0"/>
              <a:t>Floodplain Rejuvenation</a:t>
            </a:r>
          </a:p>
        </p:txBody>
      </p:sp>
      <p:sp>
        <p:nvSpPr>
          <p:cNvPr id="62" name="TextBox 61">
            <a:extLst>
              <a:ext uri="{FF2B5EF4-FFF2-40B4-BE49-F238E27FC236}">
                <a16:creationId xmlns:a16="http://schemas.microsoft.com/office/drawing/2014/main" id="{E6F573C2-471F-14B5-8641-134C24A6D64B}"/>
              </a:ext>
            </a:extLst>
          </p:cNvPr>
          <p:cNvSpPr txBox="1"/>
          <p:nvPr/>
        </p:nvSpPr>
        <p:spPr>
          <a:xfrm>
            <a:off x="6980082" y="4245426"/>
            <a:ext cx="2440861" cy="338554"/>
          </a:xfrm>
          <a:prstGeom prst="rect">
            <a:avLst/>
          </a:prstGeom>
          <a:noFill/>
        </p:spPr>
        <p:txBody>
          <a:bodyPr wrap="none" rtlCol="0">
            <a:spAutoFit/>
          </a:bodyPr>
          <a:lstStyle/>
          <a:p>
            <a:r>
              <a:rPr lang="en-GB" sz="1600" b="1" dirty="0"/>
              <a:t>Urban River Rehabilitation</a:t>
            </a:r>
          </a:p>
        </p:txBody>
      </p:sp>
      <p:sp>
        <p:nvSpPr>
          <p:cNvPr id="63" name="TextBox 62">
            <a:extLst>
              <a:ext uri="{FF2B5EF4-FFF2-40B4-BE49-F238E27FC236}">
                <a16:creationId xmlns:a16="http://schemas.microsoft.com/office/drawing/2014/main" id="{43AF0E84-23CB-649A-101F-CFF654ADB9B8}"/>
              </a:ext>
            </a:extLst>
          </p:cNvPr>
          <p:cNvSpPr txBox="1"/>
          <p:nvPr/>
        </p:nvSpPr>
        <p:spPr>
          <a:xfrm>
            <a:off x="9492021" y="2665251"/>
            <a:ext cx="1651799" cy="338554"/>
          </a:xfrm>
          <a:prstGeom prst="rect">
            <a:avLst/>
          </a:prstGeom>
          <a:noFill/>
        </p:spPr>
        <p:txBody>
          <a:bodyPr wrap="none" rtlCol="0">
            <a:spAutoFit/>
          </a:bodyPr>
          <a:lstStyle/>
          <a:p>
            <a:r>
              <a:rPr lang="en-GB" sz="1600" b="1" dirty="0"/>
              <a:t>River Restoration</a:t>
            </a:r>
          </a:p>
        </p:txBody>
      </p:sp>
      <p:sp>
        <p:nvSpPr>
          <p:cNvPr id="64" name="TextBox 63">
            <a:extLst>
              <a:ext uri="{FF2B5EF4-FFF2-40B4-BE49-F238E27FC236}">
                <a16:creationId xmlns:a16="http://schemas.microsoft.com/office/drawing/2014/main" id="{50C24CAA-EC51-F4DC-2161-CA520AE3BCE0}"/>
              </a:ext>
            </a:extLst>
          </p:cNvPr>
          <p:cNvSpPr txBox="1"/>
          <p:nvPr/>
        </p:nvSpPr>
        <p:spPr>
          <a:xfrm>
            <a:off x="765620" y="992197"/>
            <a:ext cx="1863780" cy="338554"/>
          </a:xfrm>
          <a:prstGeom prst="rect">
            <a:avLst/>
          </a:prstGeom>
          <a:noFill/>
        </p:spPr>
        <p:txBody>
          <a:bodyPr wrap="none" rtlCol="0">
            <a:spAutoFit/>
          </a:bodyPr>
          <a:lstStyle/>
          <a:p>
            <a:r>
              <a:rPr lang="en-GB" sz="1600" b="1" dirty="0"/>
              <a:t>Catchment Habitats</a:t>
            </a:r>
          </a:p>
        </p:txBody>
      </p:sp>
      <p:sp>
        <p:nvSpPr>
          <p:cNvPr id="65" name="TextBox 64">
            <a:extLst>
              <a:ext uri="{FF2B5EF4-FFF2-40B4-BE49-F238E27FC236}">
                <a16:creationId xmlns:a16="http://schemas.microsoft.com/office/drawing/2014/main" id="{ECF39214-C07A-016C-A923-5805E6455C36}"/>
              </a:ext>
            </a:extLst>
          </p:cNvPr>
          <p:cNvSpPr txBox="1"/>
          <p:nvPr/>
        </p:nvSpPr>
        <p:spPr>
          <a:xfrm>
            <a:off x="8519836" y="49072"/>
            <a:ext cx="593432" cy="338554"/>
          </a:xfrm>
          <a:prstGeom prst="rect">
            <a:avLst/>
          </a:prstGeom>
          <a:noFill/>
        </p:spPr>
        <p:txBody>
          <a:bodyPr wrap="none" rtlCol="0">
            <a:spAutoFit/>
          </a:bodyPr>
          <a:lstStyle/>
          <a:p>
            <a:r>
              <a:rPr lang="en-GB" sz="1600" b="1" dirty="0"/>
              <a:t>NFM</a:t>
            </a:r>
          </a:p>
        </p:txBody>
      </p:sp>
      <p:sp>
        <p:nvSpPr>
          <p:cNvPr id="66" name="TextBox 65">
            <a:extLst>
              <a:ext uri="{FF2B5EF4-FFF2-40B4-BE49-F238E27FC236}">
                <a16:creationId xmlns:a16="http://schemas.microsoft.com/office/drawing/2014/main" id="{6DB7E6C2-5D0A-E467-4907-73E084F366AE}"/>
              </a:ext>
            </a:extLst>
          </p:cNvPr>
          <p:cNvSpPr txBox="1"/>
          <p:nvPr/>
        </p:nvSpPr>
        <p:spPr>
          <a:xfrm>
            <a:off x="8542307" y="1852524"/>
            <a:ext cx="2547178" cy="738664"/>
          </a:xfrm>
          <a:prstGeom prst="rect">
            <a:avLst/>
          </a:prstGeom>
          <a:noFill/>
        </p:spPr>
        <p:txBody>
          <a:bodyPr wrap="square" rtlCol="0">
            <a:spAutoFit/>
          </a:bodyPr>
          <a:lstStyle/>
          <a:p>
            <a:r>
              <a:rPr lang="en-GB" sz="1400" dirty="0"/>
              <a:t>Debris Dams, Ditch Blocking, Ponds, Scrapes </a:t>
            </a:r>
          </a:p>
          <a:p>
            <a:endParaRPr lang="en-GB" sz="1400" dirty="0"/>
          </a:p>
        </p:txBody>
      </p:sp>
      <p:sp>
        <p:nvSpPr>
          <p:cNvPr id="67" name="TextBox 66">
            <a:extLst>
              <a:ext uri="{FF2B5EF4-FFF2-40B4-BE49-F238E27FC236}">
                <a16:creationId xmlns:a16="http://schemas.microsoft.com/office/drawing/2014/main" id="{F8E8F988-CDA8-ED1A-FD19-E8EDD6BAC2B9}"/>
              </a:ext>
            </a:extLst>
          </p:cNvPr>
          <p:cNvSpPr txBox="1"/>
          <p:nvPr/>
        </p:nvSpPr>
        <p:spPr>
          <a:xfrm>
            <a:off x="9580102" y="4511003"/>
            <a:ext cx="2490711" cy="954107"/>
          </a:xfrm>
          <a:prstGeom prst="rect">
            <a:avLst/>
          </a:prstGeom>
          <a:noFill/>
        </p:spPr>
        <p:txBody>
          <a:bodyPr wrap="square" rtlCol="0">
            <a:spAutoFit/>
          </a:bodyPr>
          <a:lstStyle/>
          <a:p>
            <a:r>
              <a:rPr lang="en-GB" sz="1400" dirty="0"/>
              <a:t>Meandering, Wandering, Anastomosing, fan rejuvenation, Step-pool, Pool-rapid,  Bedrock channels</a:t>
            </a:r>
          </a:p>
        </p:txBody>
      </p:sp>
      <p:sp>
        <p:nvSpPr>
          <p:cNvPr id="68" name="TextBox 67">
            <a:extLst>
              <a:ext uri="{FF2B5EF4-FFF2-40B4-BE49-F238E27FC236}">
                <a16:creationId xmlns:a16="http://schemas.microsoft.com/office/drawing/2014/main" id="{6771EC99-D4BB-1969-AFC5-78699302291E}"/>
              </a:ext>
            </a:extLst>
          </p:cNvPr>
          <p:cNvSpPr txBox="1"/>
          <p:nvPr/>
        </p:nvSpPr>
        <p:spPr>
          <a:xfrm>
            <a:off x="782584" y="2820446"/>
            <a:ext cx="2511200" cy="307777"/>
          </a:xfrm>
          <a:prstGeom prst="rect">
            <a:avLst/>
          </a:prstGeom>
          <a:noFill/>
        </p:spPr>
        <p:txBody>
          <a:bodyPr wrap="none" rtlCol="0">
            <a:spAutoFit/>
          </a:bodyPr>
          <a:lstStyle/>
          <a:p>
            <a:r>
              <a:rPr lang="en-GB" sz="1400" dirty="0"/>
              <a:t>Moorland Restoration, Planting </a:t>
            </a:r>
          </a:p>
        </p:txBody>
      </p:sp>
      <p:sp>
        <p:nvSpPr>
          <p:cNvPr id="69" name="TextBox 68">
            <a:extLst>
              <a:ext uri="{FF2B5EF4-FFF2-40B4-BE49-F238E27FC236}">
                <a16:creationId xmlns:a16="http://schemas.microsoft.com/office/drawing/2014/main" id="{BA3695A9-72A6-262F-42EE-5B912D518ABD}"/>
              </a:ext>
            </a:extLst>
          </p:cNvPr>
          <p:cNvSpPr txBox="1"/>
          <p:nvPr/>
        </p:nvSpPr>
        <p:spPr>
          <a:xfrm>
            <a:off x="580701" y="5023828"/>
            <a:ext cx="2653620" cy="954107"/>
          </a:xfrm>
          <a:prstGeom prst="rect">
            <a:avLst/>
          </a:prstGeom>
          <a:noFill/>
        </p:spPr>
        <p:txBody>
          <a:bodyPr wrap="square" rtlCol="0">
            <a:spAutoFit/>
          </a:bodyPr>
          <a:lstStyle/>
          <a:p>
            <a:r>
              <a:rPr lang="en-GB" sz="1400" dirty="0"/>
              <a:t>Farmer Engagement, Pollution control, Sediment control, Stocking regimes, Land management, integrated farming</a:t>
            </a:r>
          </a:p>
        </p:txBody>
      </p:sp>
      <p:sp>
        <p:nvSpPr>
          <p:cNvPr id="70" name="TextBox 69">
            <a:extLst>
              <a:ext uri="{FF2B5EF4-FFF2-40B4-BE49-F238E27FC236}">
                <a16:creationId xmlns:a16="http://schemas.microsoft.com/office/drawing/2014/main" id="{C4FE92A7-5184-6013-73AE-2B5D9C54404F}"/>
              </a:ext>
            </a:extLst>
          </p:cNvPr>
          <p:cNvSpPr txBox="1"/>
          <p:nvPr/>
        </p:nvSpPr>
        <p:spPr>
          <a:xfrm>
            <a:off x="3303470" y="6030453"/>
            <a:ext cx="3035281" cy="738664"/>
          </a:xfrm>
          <a:prstGeom prst="rect">
            <a:avLst/>
          </a:prstGeom>
          <a:noFill/>
        </p:spPr>
        <p:txBody>
          <a:bodyPr wrap="square" rtlCol="0">
            <a:spAutoFit/>
          </a:bodyPr>
          <a:lstStyle/>
          <a:p>
            <a:r>
              <a:rPr lang="en-GB" sz="1400" dirty="0"/>
              <a:t>Making space for water, ‘Stage  Zero’ Wetlands, Open water, tributary restoration</a:t>
            </a:r>
          </a:p>
        </p:txBody>
      </p:sp>
      <p:sp>
        <p:nvSpPr>
          <p:cNvPr id="71" name="TextBox 70">
            <a:extLst>
              <a:ext uri="{FF2B5EF4-FFF2-40B4-BE49-F238E27FC236}">
                <a16:creationId xmlns:a16="http://schemas.microsoft.com/office/drawing/2014/main" id="{C04AEB15-E565-7FE0-47BD-0C4393C11E7F}"/>
              </a:ext>
            </a:extLst>
          </p:cNvPr>
          <p:cNvSpPr txBox="1"/>
          <p:nvPr/>
        </p:nvSpPr>
        <p:spPr>
          <a:xfrm>
            <a:off x="6834752" y="6052703"/>
            <a:ext cx="2490712" cy="738664"/>
          </a:xfrm>
          <a:prstGeom prst="rect">
            <a:avLst/>
          </a:prstGeom>
          <a:noFill/>
        </p:spPr>
        <p:txBody>
          <a:bodyPr wrap="square" rtlCol="0">
            <a:spAutoFit/>
          </a:bodyPr>
          <a:lstStyle/>
          <a:p>
            <a:r>
              <a:rPr lang="en-GB" sz="1400" dirty="0"/>
              <a:t>Weir removal, feature reinstatement, Coarse sediment management</a:t>
            </a:r>
          </a:p>
        </p:txBody>
      </p:sp>
      <p:sp>
        <p:nvSpPr>
          <p:cNvPr id="72" name="TextBox 71">
            <a:extLst>
              <a:ext uri="{FF2B5EF4-FFF2-40B4-BE49-F238E27FC236}">
                <a16:creationId xmlns:a16="http://schemas.microsoft.com/office/drawing/2014/main" id="{265B6230-E745-ACB7-74DF-FFB15EBD0A0F}"/>
              </a:ext>
            </a:extLst>
          </p:cNvPr>
          <p:cNvSpPr txBox="1"/>
          <p:nvPr/>
        </p:nvSpPr>
        <p:spPr>
          <a:xfrm>
            <a:off x="98078" y="30045"/>
            <a:ext cx="3136243" cy="830997"/>
          </a:xfrm>
          <a:prstGeom prst="rect">
            <a:avLst/>
          </a:prstGeom>
          <a:noFill/>
        </p:spPr>
        <p:txBody>
          <a:bodyPr wrap="none" rtlCol="0">
            <a:spAutoFit/>
          </a:bodyPr>
          <a:lstStyle/>
          <a:p>
            <a:r>
              <a:rPr lang="en-GB" sz="4800" b="1" dirty="0">
                <a:latin typeface="RiverFont"/>
              </a:rPr>
              <a:t>Restoration</a:t>
            </a:r>
          </a:p>
        </p:txBody>
      </p:sp>
      <p:sp>
        <p:nvSpPr>
          <p:cNvPr id="76" name="Star: 5 Points 75">
            <a:extLst>
              <a:ext uri="{FF2B5EF4-FFF2-40B4-BE49-F238E27FC236}">
                <a16:creationId xmlns:a16="http://schemas.microsoft.com/office/drawing/2014/main" id="{A66CC743-18C2-1BA1-A9B1-3DF30BFA4C49}"/>
              </a:ext>
            </a:extLst>
          </p:cNvPr>
          <p:cNvSpPr/>
          <p:nvPr/>
        </p:nvSpPr>
        <p:spPr>
          <a:xfrm>
            <a:off x="8579573" y="5950275"/>
            <a:ext cx="797560" cy="8410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9507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33F33-3716-4D7D-8D8E-9AF3735B1A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2294" y="169332"/>
            <a:ext cx="5384799" cy="6338838"/>
          </a:xfrm>
          <a:prstGeom prst="rect">
            <a:avLst/>
          </a:prstGeom>
        </p:spPr>
      </p:pic>
      <p:sp>
        <p:nvSpPr>
          <p:cNvPr id="9" name="Rectangle 8">
            <a:extLst>
              <a:ext uri="{FF2B5EF4-FFF2-40B4-BE49-F238E27FC236}">
                <a16:creationId xmlns:a16="http://schemas.microsoft.com/office/drawing/2014/main" id="{CF4836CC-C7A0-48A2-9D76-CEFA24A00DC4}"/>
              </a:ext>
            </a:extLst>
          </p:cNvPr>
          <p:cNvSpPr/>
          <p:nvPr/>
        </p:nvSpPr>
        <p:spPr>
          <a:xfrm>
            <a:off x="3724179" y="4907732"/>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27D382F-FF55-451A-992B-12D8BCC33B69}"/>
              </a:ext>
            </a:extLst>
          </p:cNvPr>
          <p:cNvSpPr/>
          <p:nvPr/>
        </p:nvSpPr>
        <p:spPr>
          <a:xfrm>
            <a:off x="3840414" y="5431937"/>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TextBox 10">
            <a:extLst>
              <a:ext uri="{FF2B5EF4-FFF2-40B4-BE49-F238E27FC236}">
                <a16:creationId xmlns:a16="http://schemas.microsoft.com/office/drawing/2014/main" id="{D98F0D40-39C1-42D9-8145-A7E39C389735}"/>
              </a:ext>
            </a:extLst>
          </p:cNvPr>
          <p:cNvSpPr txBox="1"/>
          <p:nvPr/>
        </p:nvSpPr>
        <p:spPr>
          <a:xfrm>
            <a:off x="4091325" y="4907732"/>
            <a:ext cx="611065" cy="1600438"/>
          </a:xfrm>
          <a:prstGeom prst="rect">
            <a:avLst/>
          </a:prstGeom>
          <a:noFill/>
        </p:spPr>
        <p:txBody>
          <a:bodyPr wrap="none" rtlCol="0">
            <a:spAutoFit/>
          </a:bodyPr>
          <a:lstStyle/>
          <a:p>
            <a:r>
              <a:rPr lang="en-GB" sz="1400" b="1" dirty="0"/>
              <a:t>Rapid</a:t>
            </a:r>
          </a:p>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12" name="Rectangle 11">
            <a:extLst>
              <a:ext uri="{FF2B5EF4-FFF2-40B4-BE49-F238E27FC236}">
                <a16:creationId xmlns:a16="http://schemas.microsoft.com/office/drawing/2014/main" id="{A920C6EC-FD86-40CD-990E-C046073541B7}"/>
              </a:ext>
            </a:extLst>
          </p:cNvPr>
          <p:cNvSpPr/>
          <p:nvPr/>
        </p:nvSpPr>
        <p:spPr>
          <a:xfrm>
            <a:off x="3842457" y="5653110"/>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Rectangle 12">
            <a:extLst>
              <a:ext uri="{FF2B5EF4-FFF2-40B4-BE49-F238E27FC236}">
                <a16:creationId xmlns:a16="http://schemas.microsoft.com/office/drawing/2014/main" id="{427A9629-9467-4802-8D4F-572CCF2B9D6D}"/>
              </a:ext>
            </a:extLst>
          </p:cNvPr>
          <p:cNvSpPr/>
          <p:nvPr/>
        </p:nvSpPr>
        <p:spPr>
          <a:xfrm>
            <a:off x="3840414" y="5870387"/>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Rectangle 13">
            <a:extLst>
              <a:ext uri="{FF2B5EF4-FFF2-40B4-BE49-F238E27FC236}">
                <a16:creationId xmlns:a16="http://schemas.microsoft.com/office/drawing/2014/main" id="{B97E8889-CE5F-48C9-AFD5-8769EDD4AE49}"/>
              </a:ext>
            </a:extLst>
          </p:cNvPr>
          <p:cNvSpPr/>
          <p:nvPr/>
        </p:nvSpPr>
        <p:spPr>
          <a:xfrm>
            <a:off x="3837062" y="6086347"/>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B6BCBA8-172F-4533-B7B1-C21F6725D1C8}"/>
              </a:ext>
            </a:extLst>
          </p:cNvPr>
          <p:cNvSpPr/>
          <p:nvPr/>
        </p:nvSpPr>
        <p:spPr>
          <a:xfrm>
            <a:off x="3840414" y="6284938"/>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6FBD0D8D-AC22-44CF-B4FF-D36F8571E1A5}"/>
              </a:ext>
            </a:extLst>
          </p:cNvPr>
          <p:cNvSpPr/>
          <p:nvPr/>
        </p:nvSpPr>
        <p:spPr>
          <a:xfrm>
            <a:off x="3837062" y="5216483"/>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7" name="Rectangle 16">
            <a:extLst>
              <a:ext uri="{FF2B5EF4-FFF2-40B4-BE49-F238E27FC236}">
                <a16:creationId xmlns:a16="http://schemas.microsoft.com/office/drawing/2014/main" id="{DD70D526-8FF5-4EDB-A071-6C0E79B955ED}"/>
              </a:ext>
            </a:extLst>
          </p:cNvPr>
          <p:cNvSpPr/>
          <p:nvPr/>
        </p:nvSpPr>
        <p:spPr>
          <a:xfrm>
            <a:off x="3840414" y="5000336"/>
            <a:ext cx="266330" cy="13117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 name="Freeform: Shape 4">
            <a:extLst>
              <a:ext uri="{FF2B5EF4-FFF2-40B4-BE49-F238E27FC236}">
                <a16:creationId xmlns:a16="http://schemas.microsoft.com/office/drawing/2014/main" id="{08AB24FF-FB9C-49A6-9885-CB7AF2189D39}"/>
              </a:ext>
            </a:extLst>
          </p:cNvPr>
          <p:cNvSpPr/>
          <p:nvPr/>
        </p:nvSpPr>
        <p:spPr>
          <a:xfrm>
            <a:off x="4800601" y="476250"/>
            <a:ext cx="3302235" cy="6019800"/>
          </a:xfrm>
          <a:custGeom>
            <a:avLst/>
            <a:gdLst>
              <a:gd name="connsiteX0" fmla="*/ 0 w 3210471"/>
              <a:gd name="connsiteY0" fmla="*/ 0 h 6019800"/>
              <a:gd name="connsiteX1" fmla="*/ 508000 w 3210471"/>
              <a:gd name="connsiteY1" fmla="*/ 190500 h 6019800"/>
              <a:gd name="connsiteX2" fmla="*/ 889000 w 3210471"/>
              <a:gd name="connsiteY2" fmla="*/ 374650 h 6019800"/>
              <a:gd name="connsiteX3" fmla="*/ 1092200 w 3210471"/>
              <a:gd name="connsiteY3" fmla="*/ 50165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89000 w 3210471"/>
              <a:gd name="connsiteY2" fmla="*/ 374650 h 6019800"/>
              <a:gd name="connsiteX3" fmla="*/ 1092200 w 3210471"/>
              <a:gd name="connsiteY3" fmla="*/ 50165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092200 w 3210471"/>
              <a:gd name="connsiteY3" fmla="*/ 50165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724150 w 3210471"/>
              <a:gd name="connsiteY10" fmla="*/ 97790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724150 w 3210471"/>
              <a:gd name="connsiteY10" fmla="*/ 977900 h 6019800"/>
              <a:gd name="connsiteX11" fmla="*/ 2908300 w 3210471"/>
              <a:gd name="connsiteY11" fmla="*/ 11049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724150 w 3210471"/>
              <a:gd name="connsiteY10" fmla="*/ 977900 h 6019800"/>
              <a:gd name="connsiteX11" fmla="*/ 2908300 w 3210471"/>
              <a:gd name="connsiteY11" fmla="*/ 1104900 h 6019800"/>
              <a:gd name="connsiteX12" fmla="*/ 3067050 w 3210471"/>
              <a:gd name="connsiteY12" fmla="*/ 125095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724150 w 3210471"/>
              <a:gd name="connsiteY10" fmla="*/ 977900 h 6019800"/>
              <a:gd name="connsiteX11" fmla="*/ 2908300 w 3210471"/>
              <a:gd name="connsiteY11" fmla="*/ 1104900 h 6019800"/>
              <a:gd name="connsiteX12" fmla="*/ 3067050 w 3210471"/>
              <a:gd name="connsiteY12" fmla="*/ 1250950 h 6019800"/>
              <a:gd name="connsiteX13" fmla="*/ 318135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7357"/>
              <a:gd name="connsiteY0" fmla="*/ 0 h 6019800"/>
              <a:gd name="connsiteX1" fmla="*/ 304800 w 3217357"/>
              <a:gd name="connsiteY1" fmla="*/ 209550 h 6019800"/>
              <a:gd name="connsiteX2" fmla="*/ 831850 w 3217357"/>
              <a:gd name="connsiteY2" fmla="*/ 412750 h 6019800"/>
              <a:gd name="connsiteX3" fmla="*/ 1143000 w 3217357"/>
              <a:gd name="connsiteY3" fmla="*/ 546100 h 6019800"/>
              <a:gd name="connsiteX4" fmla="*/ 1320800 w 3217357"/>
              <a:gd name="connsiteY4" fmla="*/ 571500 h 6019800"/>
              <a:gd name="connsiteX5" fmla="*/ 1593850 w 3217357"/>
              <a:gd name="connsiteY5" fmla="*/ 692150 h 6019800"/>
              <a:gd name="connsiteX6" fmla="*/ 1847850 w 3217357"/>
              <a:gd name="connsiteY6" fmla="*/ 774700 h 6019800"/>
              <a:gd name="connsiteX7" fmla="*/ 2070100 w 3217357"/>
              <a:gd name="connsiteY7" fmla="*/ 793750 h 6019800"/>
              <a:gd name="connsiteX8" fmla="*/ 2209800 w 3217357"/>
              <a:gd name="connsiteY8" fmla="*/ 742950 h 6019800"/>
              <a:gd name="connsiteX9" fmla="*/ 2508250 w 3217357"/>
              <a:gd name="connsiteY9" fmla="*/ 850900 h 6019800"/>
              <a:gd name="connsiteX10" fmla="*/ 2724150 w 3217357"/>
              <a:gd name="connsiteY10" fmla="*/ 977900 h 6019800"/>
              <a:gd name="connsiteX11" fmla="*/ 2908300 w 3217357"/>
              <a:gd name="connsiteY11" fmla="*/ 1104900 h 6019800"/>
              <a:gd name="connsiteX12" fmla="*/ 3067050 w 3217357"/>
              <a:gd name="connsiteY12" fmla="*/ 1250950 h 6019800"/>
              <a:gd name="connsiteX13" fmla="*/ 3181350 w 3217357"/>
              <a:gd name="connsiteY13" fmla="*/ 1447800 h 6019800"/>
              <a:gd name="connsiteX14" fmla="*/ 3206750 w 3217357"/>
              <a:gd name="connsiteY14" fmla="*/ 1631950 h 6019800"/>
              <a:gd name="connsiteX15" fmla="*/ 3022600 w 3217357"/>
              <a:gd name="connsiteY15" fmla="*/ 1733550 h 6019800"/>
              <a:gd name="connsiteX16" fmla="*/ 3067050 w 3217357"/>
              <a:gd name="connsiteY16" fmla="*/ 1873250 h 6019800"/>
              <a:gd name="connsiteX17" fmla="*/ 3130550 w 3217357"/>
              <a:gd name="connsiteY17" fmla="*/ 2025650 h 6019800"/>
              <a:gd name="connsiteX18" fmla="*/ 3200400 w 3217357"/>
              <a:gd name="connsiteY18" fmla="*/ 2089150 h 6019800"/>
              <a:gd name="connsiteX19" fmla="*/ 3206750 w 3217357"/>
              <a:gd name="connsiteY19" fmla="*/ 2127250 h 6019800"/>
              <a:gd name="connsiteX20" fmla="*/ 3168650 w 3217357"/>
              <a:gd name="connsiteY20" fmla="*/ 2330450 h 6019800"/>
              <a:gd name="connsiteX21" fmla="*/ 3117850 w 3217357"/>
              <a:gd name="connsiteY21" fmla="*/ 2495550 h 6019800"/>
              <a:gd name="connsiteX22" fmla="*/ 3117850 w 3217357"/>
              <a:gd name="connsiteY22" fmla="*/ 2635250 h 6019800"/>
              <a:gd name="connsiteX23" fmla="*/ 3092450 w 3217357"/>
              <a:gd name="connsiteY23" fmla="*/ 2736850 h 6019800"/>
              <a:gd name="connsiteX24" fmla="*/ 3028950 w 3217357"/>
              <a:gd name="connsiteY24" fmla="*/ 2800350 h 6019800"/>
              <a:gd name="connsiteX25" fmla="*/ 2889250 w 3217357"/>
              <a:gd name="connsiteY25" fmla="*/ 2844800 h 6019800"/>
              <a:gd name="connsiteX26" fmla="*/ 2654300 w 3217357"/>
              <a:gd name="connsiteY26" fmla="*/ 3105150 h 6019800"/>
              <a:gd name="connsiteX27" fmla="*/ 2463800 w 3217357"/>
              <a:gd name="connsiteY27" fmla="*/ 3359150 h 6019800"/>
              <a:gd name="connsiteX28" fmla="*/ 2387600 w 3217357"/>
              <a:gd name="connsiteY28" fmla="*/ 3619500 h 6019800"/>
              <a:gd name="connsiteX29" fmla="*/ 2362200 w 3217357"/>
              <a:gd name="connsiteY29" fmla="*/ 3956050 h 6019800"/>
              <a:gd name="connsiteX30" fmla="*/ 2406650 w 3217357"/>
              <a:gd name="connsiteY30" fmla="*/ 4235450 h 6019800"/>
              <a:gd name="connsiteX31" fmla="*/ 2527300 w 3217357"/>
              <a:gd name="connsiteY31" fmla="*/ 4489450 h 6019800"/>
              <a:gd name="connsiteX32" fmla="*/ 2724150 w 3217357"/>
              <a:gd name="connsiteY32" fmla="*/ 4933950 h 6019800"/>
              <a:gd name="connsiteX33" fmla="*/ 2787650 w 3217357"/>
              <a:gd name="connsiteY33" fmla="*/ 5124450 h 6019800"/>
              <a:gd name="connsiteX34" fmla="*/ 2806700 w 3217357"/>
              <a:gd name="connsiteY34" fmla="*/ 5276850 h 6019800"/>
              <a:gd name="connsiteX35" fmla="*/ 2794000 w 3217357"/>
              <a:gd name="connsiteY35" fmla="*/ 5435600 h 6019800"/>
              <a:gd name="connsiteX36" fmla="*/ 2908300 w 3217357"/>
              <a:gd name="connsiteY36" fmla="*/ 5575300 h 6019800"/>
              <a:gd name="connsiteX37" fmla="*/ 2870200 w 3217357"/>
              <a:gd name="connsiteY37" fmla="*/ 5753100 h 6019800"/>
              <a:gd name="connsiteX38" fmla="*/ 2806700 w 3217357"/>
              <a:gd name="connsiteY38" fmla="*/ 6019800 h 6019800"/>
              <a:gd name="connsiteX39" fmla="*/ 2806700 w 3217357"/>
              <a:gd name="connsiteY39" fmla="*/ 6019800 h 6019800"/>
              <a:gd name="connsiteX40" fmla="*/ 2806700 w 3217357"/>
              <a:gd name="connsiteY40" fmla="*/ 6019800 h 6019800"/>
              <a:gd name="connsiteX0" fmla="*/ 0 w 3250889"/>
              <a:gd name="connsiteY0" fmla="*/ 0 h 6019800"/>
              <a:gd name="connsiteX1" fmla="*/ 304800 w 3250889"/>
              <a:gd name="connsiteY1" fmla="*/ 209550 h 6019800"/>
              <a:gd name="connsiteX2" fmla="*/ 831850 w 3250889"/>
              <a:gd name="connsiteY2" fmla="*/ 412750 h 6019800"/>
              <a:gd name="connsiteX3" fmla="*/ 1143000 w 3250889"/>
              <a:gd name="connsiteY3" fmla="*/ 546100 h 6019800"/>
              <a:gd name="connsiteX4" fmla="*/ 1320800 w 3250889"/>
              <a:gd name="connsiteY4" fmla="*/ 571500 h 6019800"/>
              <a:gd name="connsiteX5" fmla="*/ 1593850 w 3250889"/>
              <a:gd name="connsiteY5" fmla="*/ 692150 h 6019800"/>
              <a:gd name="connsiteX6" fmla="*/ 1847850 w 3250889"/>
              <a:gd name="connsiteY6" fmla="*/ 774700 h 6019800"/>
              <a:gd name="connsiteX7" fmla="*/ 2070100 w 3250889"/>
              <a:gd name="connsiteY7" fmla="*/ 793750 h 6019800"/>
              <a:gd name="connsiteX8" fmla="*/ 2209800 w 3250889"/>
              <a:gd name="connsiteY8" fmla="*/ 742950 h 6019800"/>
              <a:gd name="connsiteX9" fmla="*/ 2508250 w 3250889"/>
              <a:gd name="connsiteY9" fmla="*/ 850900 h 6019800"/>
              <a:gd name="connsiteX10" fmla="*/ 2724150 w 3250889"/>
              <a:gd name="connsiteY10" fmla="*/ 977900 h 6019800"/>
              <a:gd name="connsiteX11" fmla="*/ 2908300 w 3250889"/>
              <a:gd name="connsiteY11" fmla="*/ 1104900 h 6019800"/>
              <a:gd name="connsiteX12" fmla="*/ 3067050 w 3250889"/>
              <a:gd name="connsiteY12" fmla="*/ 1250950 h 6019800"/>
              <a:gd name="connsiteX13" fmla="*/ 3181350 w 3250889"/>
              <a:gd name="connsiteY13" fmla="*/ 1447800 h 6019800"/>
              <a:gd name="connsiteX14" fmla="*/ 3206750 w 3250889"/>
              <a:gd name="connsiteY14" fmla="*/ 1631950 h 6019800"/>
              <a:gd name="connsiteX15" fmla="*/ 3244850 w 3250889"/>
              <a:gd name="connsiteY15" fmla="*/ 1752600 h 6019800"/>
              <a:gd name="connsiteX16" fmla="*/ 3067050 w 3250889"/>
              <a:gd name="connsiteY16" fmla="*/ 1873250 h 6019800"/>
              <a:gd name="connsiteX17" fmla="*/ 3130550 w 3250889"/>
              <a:gd name="connsiteY17" fmla="*/ 2025650 h 6019800"/>
              <a:gd name="connsiteX18" fmla="*/ 3200400 w 3250889"/>
              <a:gd name="connsiteY18" fmla="*/ 2089150 h 6019800"/>
              <a:gd name="connsiteX19" fmla="*/ 3206750 w 3250889"/>
              <a:gd name="connsiteY19" fmla="*/ 2127250 h 6019800"/>
              <a:gd name="connsiteX20" fmla="*/ 3168650 w 3250889"/>
              <a:gd name="connsiteY20" fmla="*/ 2330450 h 6019800"/>
              <a:gd name="connsiteX21" fmla="*/ 3117850 w 3250889"/>
              <a:gd name="connsiteY21" fmla="*/ 2495550 h 6019800"/>
              <a:gd name="connsiteX22" fmla="*/ 3117850 w 3250889"/>
              <a:gd name="connsiteY22" fmla="*/ 2635250 h 6019800"/>
              <a:gd name="connsiteX23" fmla="*/ 3092450 w 3250889"/>
              <a:gd name="connsiteY23" fmla="*/ 2736850 h 6019800"/>
              <a:gd name="connsiteX24" fmla="*/ 3028950 w 3250889"/>
              <a:gd name="connsiteY24" fmla="*/ 2800350 h 6019800"/>
              <a:gd name="connsiteX25" fmla="*/ 2889250 w 3250889"/>
              <a:gd name="connsiteY25" fmla="*/ 2844800 h 6019800"/>
              <a:gd name="connsiteX26" fmla="*/ 2654300 w 3250889"/>
              <a:gd name="connsiteY26" fmla="*/ 3105150 h 6019800"/>
              <a:gd name="connsiteX27" fmla="*/ 2463800 w 3250889"/>
              <a:gd name="connsiteY27" fmla="*/ 3359150 h 6019800"/>
              <a:gd name="connsiteX28" fmla="*/ 2387600 w 3250889"/>
              <a:gd name="connsiteY28" fmla="*/ 3619500 h 6019800"/>
              <a:gd name="connsiteX29" fmla="*/ 2362200 w 3250889"/>
              <a:gd name="connsiteY29" fmla="*/ 3956050 h 6019800"/>
              <a:gd name="connsiteX30" fmla="*/ 2406650 w 3250889"/>
              <a:gd name="connsiteY30" fmla="*/ 4235450 h 6019800"/>
              <a:gd name="connsiteX31" fmla="*/ 2527300 w 3250889"/>
              <a:gd name="connsiteY31" fmla="*/ 4489450 h 6019800"/>
              <a:gd name="connsiteX32" fmla="*/ 2724150 w 3250889"/>
              <a:gd name="connsiteY32" fmla="*/ 4933950 h 6019800"/>
              <a:gd name="connsiteX33" fmla="*/ 2787650 w 3250889"/>
              <a:gd name="connsiteY33" fmla="*/ 5124450 h 6019800"/>
              <a:gd name="connsiteX34" fmla="*/ 2806700 w 3250889"/>
              <a:gd name="connsiteY34" fmla="*/ 5276850 h 6019800"/>
              <a:gd name="connsiteX35" fmla="*/ 2794000 w 3250889"/>
              <a:gd name="connsiteY35" fmla="*/ 5435600 h 6019800"/>
              <a:gd name="connsiteX36" fmla="*/ 2908300 w 3250889"/>
              <a:gd name="connsiteY36" fmla="*/ 5575300 h 6019800"/>
              <a:gd name="connsiteX37" fmla="*/ 2870200 w 3250889"/>
              <a:gd name="connsiteY37" fmla="*/ 5753100 h 6019800"/>
              <a:gd name="connsiteX38" fmla="*/ 2806700 w 3250889"/>
              <a:gd name="connsiteY38" fmla="*/ 6019800 h 6019800"/>
              <a:gd name="connsiteX39" fmla="*/ 2806700 w 3250889"/>
              <a:gd name="connsiteY39" fmla="*/ 6019800 h 6019800"/>
              <a:gd name="connsiteX40" fmla="*/ 2806700 w 3250889"/>
              <a:gd name="connsiteY40" fmla="*/ 6019800 h 6019800"/>
              <a:gd name="connsiteX0" fmla="*/ 0 w 3259670"/>
              <a:gd name="connsiteY0" fmla="*/ 0 h 6019800"/>
              <a:gd name="connsiteX1" fmla="*/ 304800 w 3259670"/>
              <a:gd name="connsiteY1" fmla="*/ 209550 h 6019800"/>
              <a:gd name="connsiteX2" fmla="*/ 831850 w 3259670"/>
              <a:gd name="connsiteY2" fmla="*/ 412750 h 6019800"/>
              <a:gd name="connsiteX3" fmla="*/ 1143000 w 3259670"/>
              <a:gd name="connsiteY3" fmla="*/ 546100 h 6019800"/>
              <a:gd name="connsiteX4" fmla="*/ 1320800 w 3259670"/>
              <a:gd name="connsiteY4" fmla="*/ 571500 h 6019800"/>
              <a:gd name="connsiteX5" fmla="*/ 1593850 w 3259670"/>
              <a:gd name="connsiteY5" fmla="*/ 692150 h 6019800"/>
              <a:gd name="connsiteX6" fmla="*/ 1847850 w 3259670"/>
              <a:gd name="connsiteY6" fmla="*/ 774700 h 6019800"/>
              <a:gd name="connsiteX7" fmla="*/ 2070100 w 3259670"/>
              <a:gd name="connsiteY7" fmla="*/ 793750 h 6019800"/>
              <a:gd name="connsiteX8" fmla="*/ 2209800 w 3259670"/>
              <a:gd name="connsiteY8" fmla="*/ 742950 h 6019800"/>
              <a:gd name="connsiteX9" fmla="*/ 2508250 w 3259670"/>
              <a:gd name="connsiteY9" fmla="*/ 850900 h 6019800"/>
              <a:gd name="connsiteX10" fmla="*/ 2724150 w 3259670"/>
              <a:gd name="connsiteY10" fmla="*/ 977900 h 6019800"/>
              <a:gd name="connsiteX11" fmla="*/ 2908300 w 3259670"/>
              <a:gd name="connsiteY11" fmla="*/ 1104900 h 6019800"/>
              <a:gd name="connsiteX12" fmla="*/ 3067050 w 3259670"/>
              <a:gd name="connsiteY12" fmla="*/ 1250950 h 6019800"/>
              <a:gd name="connsiteX13" fmla="*/ 3181350 w 3259670"/>
              <a:gd name="connsiteY13" fmla="*/ 1447800 h 6019800"/>
              <a:gd name="connsiteX14" fmla="*/ 3206750 w 3259670"/>
              <a:gd name="connsiteY14" fmla="*/ 1631950 h 6019800"/>
              <a:gd name="connsiteX15" fmla="*/ 3244850 w 3259670"/>
              <a:gd name="connsiteY15" fmla="*/ 1752600 h 6019800"/>
              <a:gd name="connsiteX16" fmla="*/ 3251200 w 3259670"/>
              <a:gd name="connsiteY16" fmla="*/ 1936750 h 6019800"/>
              <a:gd name="connsiteX17" fmla="*/ 3130550 w 3259670"/>
              <a:gd name="connsiteY17" fmla="*/ 2025650 h 6019800"/>
              <a:gd name="connsiteX18" fmla="*/ 3200400 w 3259670"/>
              <a:gd name="connsiteY18" fmla="*/ 2089150 h 6019800"/>
              <a:gd name="connsiteX19" fmla="*/ 3206750 w 3259670"/>
              <a:gd name="connsiteY19" fmla="*/ 2127250 h 6019800"/>
              <a:gd name="connsiteX20" fmla="*/ 3168650 w 3259670"/>
              <a:gd name="connsiteY20" fmla="*/ 2330450 h 6019800"/>
              <a:gd name="connsiteX21" fmla="*/ 3117850 w 3259670"/>
              <a:gd name="connsiteY21" fmla="*/ 2495550 h 6019800"/>
              <a:gd name="connsiteX22" fmla="*/ 3117850 w 3259670"/>
              <a:gd name="connsiteY22" fmla="*/ 2635250 h 6019800"/>
              <a:gd name="connsiteX23" fmla="*/ 3092450 w 3259670"/>
              <a:gd name="connsiteY23" fmla="*/ 2736850 h 6019800"/>
              <a:gd name="connsiteX24" fmla="*/ 3028950 w 3259670"/>
              <a:gd name="connsiteY24" fmla="*/ 2800350 h 6019800"/>
              <a:gd name="connsiteX25" fmla="*/ 2889250 w 3259670"/>
              <a:gd name="connsiteY25" fmla="*/ 2844800 h 6019800"/>
              <a:gd name="connsiteX26" fmla="*/ 2654300 w 3259670"/>
              <a:gd name="connsiteY26" fmla="*/ 3105150 h 6019800"/>
              <a:gd name="connsiteX27" fmla="*/ 2463800 w 3259670"/>
              <a:gd name="connsiteY27" fmla="*/ 3359150 h 6019800"/>
              <a:gd name="connsiteX28" fmla="*/ 2387600 w 3259670"/>
              <a:gd name="connsiteY28" fmla="*/ 3619500 h 6019800"/>
              <a:gd name="connsiteX29" fmla="*/ 2362200 w 3259670"/>
              <a:gd name="connsiteY29" fmla="*/ 3956050 h 6019800"/>
              <a:gd name="connsiteX30" fmla="*/ 2406650 w 3259670"/>
              <a:gd name="connsiteY30" fmla="*/ 4235450 h 6019800"/>
              <a:gd name="connsiteX31" fmla="*/ 2527300 w 3259670"/>
              <a:gd name="connsiteY31" fmla="*/ 4489450 h 6019800"/>
              <a:gd name="connsiteX32" fmla="*/ 2724150 w 3259670"/>
              <a:gd name="connsiteY32" fmla="*/ 4933950 h 6019800"/>
              <a:gd name="connsiteX33" fmla="*/ 2787650 w 3259670"/>
              <a:gd name="connsiteY33" fmla="*/ 5124450 h 6019800"/>
              <a:gd name="connsiteX34" fmla="*/ 2806700 w 3259670"/>
              <a:gd name="connsiteY34" fmla="*/ 5276850 h 6019800"/>
              <a:gd name="connsiteX35" fmla="*/ 2794000 w 3259670"/>
              <a:gd name="connsiteY35" fmla="*/ 5435600 h 6019800"/>
              <a:gd name="connsiteX36" fmla="*/ 2908300 w 3259670"/>
              <a:gd name="connsiteY36" fmla="*/ 5575300 h 6019800"/>
              <a:gd name="connsiteX37" fmla="*/ 2870200 w 3259670"/>
              <a:gd name="connsiteY37" fmla="*/ 5753100 h 6019800"/>
              <a:gd name="connsiteX38" fmla="*/ 2806700 w 3259670"/>
              <a:gd name="connsiteY38" fmla="*/ 6019800 h 6019800"/>
              <a:gd name="connsiteX39" fmla="*/ 2806700 w 3259670"/>
              <a:gd name="connsiteY39" fmla="*/ 6019800 h 6019800"/>
              <a:gd name="connsiteX40" fmla="*/ 2806700 w 3259670"/>
              <a:gd name="connsiteY40" fmla="*/ 6019800 h 6019800"/>
              <a:gd name="connsiteX0" fmla="*/ 0 w 3296716"/>
              <a:gd name="connsiteY0" fmla="*/ 0 h 6019800"/>
              <a:gd name="connsiteX1" fmla="*/ 304800 w 3296716"/>
              <a:gd name="connsiteY1" fmla="*/ 209550 h 6019800"/>
              <a:gd name="connsiteX2" fmla="*/ 831850 w 3296716"/>
              <a:gd name="connsiteY2" fmla="*/ 412750 h 6019800"/>
              <a:gd name="connsiteX3" fmla="*/ 1143000 w 3296716"/>
              <a:gd name="connsiteY3" fmla="*/ 546100 h 6019800"/>
              <a:gd name="connsiteX4" fmla="*/ 1320800 w 3296716"/>
              <a:gd name="connsiteY4" fmla="*/ 571500 h 6019800"/>
              <a:gd name="connsiteX5" fmla="*/ 1593850 w 3296716"/>
              <a:gd name="connsiteY5" fmla="*/ 692150 h 6019800"/>
              <a:gd name="connsiteX6" fmla="*/ 1847850 w 3296716"/>
              <a:gd name="connsiteY6" fmla="*/ 774700 h 6019800"/>
              <a:gd name="connsiteX7" fmla="*/ 2070100 w 3296716"/>
              <a:gd name="connsiteY7" fmla="*/ 793750 h 6019800"/>
              <a:gd name="connsiteX8" fmla="*/ 2209800 w 3296716"/>
              <a:gd name="connsiteY8" fmla="*/ 742950 h 6019800"/>
              <a:gd name="connsiteX9" fmla="*/ 2508250 w 3296716"/>
              <a:gd name="connsiteY9" fmla="*/ 850900 h 6019800"/>
              <a:gd name="connsiteX10" fmla="*/ 2724150 w 3296716"/>
              <a:gd name="connsiteY10" fmla="*/ 977900 h 6019800"/>
              <a:gd name="connsiteX11" fmla="*/ 2908300 w 3296716"/>
              <a:gd name="connsiteY11" fmla="*/ 1104900 h 6019800"/>
              <a:gd name="connsiteX12" fmla="*/ 3067050 w 3296716"/>
              <a:gd name="connsiteY12" fmla="*/ 1250950 h 6019800"/>
              <a:gd name="connsiteX13" fmla="*/ 3181350 w 3296716"/>
              <a:gd name="connsiteY13" fmla="*/ 1447800 h 6019800"/>
              <a:gd name="connsiteX14" fmla="*/ 3206750 w 3296716"/>
              <a:gd name="connsiteY14" fmla="*/ 1631950 h 6019800"/>
              <a:gd name="connsiteX15" fmla="*/ 3244850 w 3296716"/>
              <a:gd name="connsiteY15" fmla="*/ 1752600 h 6019800"/>
              <a:gd name="connsiteX16" fmla="*/ 3251200 w 3296716"/>
              <a:gd name="connsiteY16" fmla="*/ 1936750 h 6019800"/>
              <a:gd name="connsiteX17" fmla="*/ 3295650 w 3296716"/>
              <a:gd name="connsiteY17" fmla="*/ 2070100 h 6019800"/>
              <a:gd name="connsiteX18" fmla="*/ 3200400 w 3296716"/>
              <a:gd name="connsiteY18" fmla="*/ 2089150 h 6019800"/>
              <a:gd name="connsiteX19" fmla="*/ 3206750 w 3296716"/>
              <a:gd name="connsiteY19" fmla="*/ 2127250 h 6019800"/>
              <a:gd name="connsiteX20" fmla="*/ 3168650 w 3296716"/>
              <a:gd name="connsiteY20" fmla="*/ 2330450 h 6019800"/>
              <a:gd name="connsiteX21" fmla="*/ 3117850 w 3296716"/>
              <a:gd name="connsiteY21" fmla="*/ 2495550 h 6019800"/>
              <a:gd name="connsiteX22" fmla="*/ 3117850 w 3296716"/>
              <a:gd name="connsiteY22" fmla="*/ 2635250 h 6019800"/>
              <a:gd name="connsiteX23" fmla="*/ 3092450 w 3296716"/>
              <a:gd name="connsiteY23" fmla="*/ 2736850 h 6019800"/>
              <a:gd name="connsiteX24" fmla="*/ 3028950 w 3296716"/>
              <a:gd name="connsiteY24" fmla="*/ 2800350 h 6019800"/>
              <a:gd name="connsiteX25" fmla="*/ 2889250 w 3296716"/>
              <a:gd name="connsiteY25" fmla="*/ 2844800 h 6019800"/>
              <a:gd name="connsiteX26" fmla="*/ 2654300 w 3296716"/>
              <a:gd name="connsiteY26" fmla="*/ 3105150 h 6019800"/>
              <a:gd name="connsiteX27" fmla="*/ 2463800 w 3296716"/>
              <a:gd name="connsiteY27" fmla="*/ 3359150 h 6019800"/>
              <a:gd name="connsiteX28" fmla="*/ 2387600 w 3296716"/>
              <a:gd name="connsiteY28" fmla="*/ 3619500 h 6019800"/>
              <a:gd name="connsiteX29" fmla="*/ 2362200 w 3296716"/>
              <a:gd name="connsiteY29" fmla="*/ 3956050 h 6019800"/>
              <a:gd name="connsiteX30" fmla="*/ 2406650 w 3296716"/>
              <a:gd name="connsiteY30" fmla="*/ 4235450 h 6019800"/>
              <a:gd name="connsiteX31" fmla="*/ 2527300 w 3296716"/>
              <a:gd name="connsiteY31" fmla="*/ 4489450 h 6019800"/>
              <a:gd name="connsiteX32" fmla="*/ 2724150 w 3296716"/>
              <a:gd name="connsiteY32" fmla="*/ 4933950 h 6019800"/>
              <a:gd name="connsiteX33" fmla="*/ 2787650 w 3296716"/>
              <a:gd name="connsiteY33" fmla="*/ 5124450 h 6019800"/>
              <a:gd name="connsiteX34" fmla="*/ 2806700 w 3296716"/>
              <a:gd name="connsiteY34" fmla="*/ 5276850 h 6019800"/>
              <a:gd name="connsiteX35" fmla="*/ 2794000 w 3296716"/>
              <a:gd name="connsiteY35" fmla="*/ 5435600 h 6019800"/>
              <a:gd name="connsiteX36" fmla="*/ 2908300 w 3296716"/>
              <a:gd name="connsiteY36" fmla="*/ 5575300 h 6019800"/>
              <a:gd name="connsiteX37" fmla="*/ 2870200 w 3296716"/>
              <a:gd name="connsiteY37" fmla="*/ 5753100 h 6019800"/>
              <a:gd name="connsiteX38" fmla="*/ 2806700 w 3296716"/>
              <a:gd name="connsiteY38" fmla="*/ 6019800 h 6019800"/>
              <a:gd name="connsiteX39" fmla="*/ 2806700 w 3296716"/>
              <a:gd name="connsiteY39" fmla="*/ 6019800 h 6019800"/>
              <a:gd name="connsiteX40" fmla="*/ 2806700 w 3296716"/>
              <a:gd name="connsiteY40" fmla="*/ 6019800 h 6019800"/>
              <a:gd name="connsiteX0" fmla="*/ 0 w 3296716"/>
              <a:gd name="connsiteY0" fmla="*/ 0 h 6019800"/>
              <a:gd name="connsiteX1" fmla="*/ 304800 w 3296716"/>
              <a:gd name="connsiteY1" fmla="*/ 209550 h 6019800"/>
              <a:gd name="connsiteX2" fmla="*/ 831850 w 3296716"/>
              <a:gd name="connsiteY2" fmla="*/ 412750 h 6019800"/>
              <a:gd name="connsiteX3" fmla="*/ 1143000 w 3296716"/>
              <a:gd name="connsiteY3" fmla="*/ 546100 h 6019800"/>
              <a:gd name="connsiteX4" fmla="*/ 1320800 w 3296716"/>
              <a:gd name="connsiteY4" fmla="*/ 571500 h 6019800"/>
              <a:gd name="connsiteX5" fmla="*/ 1593850 w 3296716"/>
              <a:gd name="connsiteY5" fmla="*/ 692150 h 6019800"/>
              <a:gd name="connsiteX6" fmla="*/ 1847850 w 3296716"/>
              <a:gd name="connsiteY6" fmla="*/ 774700 h 6019800"/>
              <a:gd name="connsiteX7" fmla="*/ 2070100 w 3296716"/>
              <a:gd name="connsiteY7" fmla="*/ 793750 h 6019800"/>
              <a:gd name="connsiteX8" fmla="*/ 2209800 w 3296716"/>
              <a:gd name="connsiteY8" fmla="*/ 742950 h 6019800"/>
              <a:gd name="connsiteX9" fmla="*/ 2508250 w 3296716"/>
              <a:gd name="connsiteY9" fmla="*/ 850900 h 6019800"/>
              <a:gd name="connsiteX10" fmla="*/ 2724150 w 3296716"/>
              <a:gd name="connsiteY10" fmla="*/ 977900 h 6019800"/>
              <a:gd name="connsiteX11" fmla="*/ 2908300 w 3296716"/>
              <a:gd name="connsiteY11" fmla="*/ 1104900 h 6019800"/>
              <a:gd name="connsiteX12" fmla="*/ 3067050 w 3296716"/>
              <a:gd name="connsiteY12" fmla="*/ 1250950 h 6019800"/>
              <a:gd name="connsiteX13" fmla="*/ 3181350 w 3296716"/>
              <a:gd name="connsiteY13" fmla="*/ 1447800 h 6019800"/>
              <a:gd name="connsiteX14" fmla="*/ 3206750 w 3296716"/>
              <a:gd name="connsiteY14" fmla="*/ 1631950 h 6019800"/>
              <a:gd name="connsiteX15" fmla="*/ 3244850 w 3296716"/>
              <a:gd name="connsiteY15" fmla="*/ 1752600 h 6019800"/>
              <a:gd name="connsiteX16" fmla="*/ 3251200 w 3296716"/>
              <a:gd name="connsiteY16" fmla="*/ 1936750 h 6019800"/>
              <a:gd name="connsiteX17" fmla="*/ 3295650 w 3296716"/>
              <a:gd name="connsiteY17" fmla="*/ 2070100 h 6019800"/>
              <a:gd name="connsiteX18" fmla="*/ 3200400 w 3296716"/>
              <a:gd name="connsiteY18" fmla="*/ 2089150 h 6019800"/>
              <a:gd name="connsiteX19" fmla="*/ 3295650 w 3296716"/>
              <a:gd name="connsiteY19" fmla="*/ 2165350 h 6019800"/>
              <a:gd name="connsiteX20" fmla="*/ 3168650 w 3296716"/>
              <a:gd name="connsiteY20" fmla="*/ 2330450 h 6019800"/>
              <a:gd name="connsiteX21" fmla="*/ 3117850 w 3296716"/>
              <a:gd name="connsiteY21" fmla="*/ 2495550 h 6019800"/>
              <a:gd name="connsiteX22" fmla="*/ 3117850 w 3296716"/>
              <a:gd name="connsiteY22" fmla="*/ 2635250 h 6019800"/>
              <a:gd name="connsiteX23" fmla="*/ 3092450 w 3296716"/>
              <a:gd name="connsiteY23" fmla="*/ 2736850 h 6019800"/>
              <a:gd name="connsiteX24" fmla="*/ 3028950 w 3296716"/>
              <a:gd name="connsiteY24" fmla="*/ 2800350 h 6019800"/>
              <a:gd name="connsiteX25" fmla="*/ 2889250 w 3296716"/>
              <a:gd name="connsiteY25" fmla="*/ 2844800 h 6019800"/>
              <a:gd name="connsiteX26" fmla="*/ 2654300 w 3296716"/>
              <a:gd name="connsiteY26" fmla="*/ 3105150 h 6019800"/>
              <a:gd name="connsiteX27" fmla="*/ 2463800 w 3296716"/>
              <a:gd name="connsiteY27" fmla="*/ 3359150 h 6019800"/>
              <a:gd name="connsiteX28" fmla="*/ 2387600 w 3296716"/>
              <a:gd name="connsiteY28" fmla="*/ 3619500 h 6019800"/>
              <a:gd name="connsiteX29" fmla="*/ 2362200 w 3296716"/>
              <a:gd name="connsiteY29" fmla="*/ 3956050 h 6019800"/>
              <a:gd name="connsiteX30" fmla="*/ 2406650 w 3296716"/>
              <a:gd name="connsiteY30" fmla="*/ 4235450 h 6019800"/>
              <a:gd name="connsiteX31" fmla="*/ 2527300 w 3296716"/>
              <a:gd name="connsiteY31" fmla="*/ 4489450 h 6019800"/>
              <a:gd name="connsiteX32" fmla="*/ 2724150 w 3296716"/>
              <a:gd name="connsiteY32" fmla="*/ 4933950 h 6019800"/>
              <a:gd name="connsiteX33" fmla="*/ 2787650 w 3296716"/>
              <a:gd name="connsiteY33" fmla="*/ 5124450 h 6019800"/>
              <a:gd name="connsiteX34" fmla="*/ 2806700 w 3296716"/>
              <a:gd name="connsiteY34" fmla="*/ 5276850 h 6019800"/>
              <a:gd name="connsiteX35" fmla="*/ 2794000 w 3296716"/>
              <a:gd name="connsiteY35" fmla="*/ 5435600 h 6019800"/>
              <a:gd name="connsiteX36" fmla="*/ 2908300 w 3296716"/>
              <a:gd name="connsiteY36" fmla="*/ 5575300 h 6019800"/>
              <a:gd name="connsiteX37" fmla="*/ 2870200 w 3296716"/>
              <a:gd name="connsiteY37" fmla="*/ 5753100 h 6019800"/>
              <a:gd name="connsiteX38" fmla="*/ 2806700 w 3296716"/>
              <a:gd name="connsiteY38" fmla="*/ 6019800 h 6019800"/>
              <a:gd name="connsiteX39" fmla="*/ 2806700 w 3296716"/>
              <a:gd name="connsiteY39" fmla="*/ 6019800 h 6019800"/>
              <a:gd name="connsiteX40" fmla="*/ 2806700 w 3296716"/>
              <a:gd name="connsiteY40" fmla="*/ 6019800 h 6019800"/>
              <a:gd name="connsiteX0" fmla="*/ 0 w 3307493"/>
              <a:gd name="connsiteY0" fmla="*/ 0 h 6019800"/>
              <a:gd name="connsiteX1" fmla="*/ 304800 w 3307493"/>
              <a:gd name="connsiteY1" fmla="*/ 209550 h 6019800"/>
              <a:gd name="connsiteX2" fmla="*/ 831850 w 3307493"/>
              <a:gd name="connsiteY2" fmla="*/ 412750 h 6019800"/>
              <a:gd name="connsiteX3" fmla="*/ 1143000 w 3307493"/>
              <a:gd name="connsiteY3" fmla="*/ 546100 h 6019800"/>
              <a:gd name="connsiteX4" fmla="*/ 1320800 w 3307493"/>
              <a:gd name="connsiteY4" fmla="*/ 571500 h 6019800"/>
              <a:gd name="connsiteX5" fmla="*/ 1593850 w 3307493"/>
              <a:gd name="connsiteY5" fmla="*/ 692150 h 6019800"/>
              <a:gd name="connsiteX6" fmla="*/ 1847850 w 3307493"/>
              <a:gd name="connsiteY6" fmla="*/ 774700 h 6019800"/>
              <a:gd name="connsiteX7" fmla="*/ 2070100 w 3307493"/>
              <a:gd name="connsiteY7" fmla="*/ 793750 h 6019800"/>
              <a:gd name="connsiteX8" fmla="*/ 2209800 w 3307493"/>
              <a:gd name="connsiteY8" fmla="*/ 742950 h 6019800"/>
              <a:gd name="connsiteX9" fmla="*/ 2508250 w 3307493"/>
              <a:gd name="connsiteY9" fmla="*/ 850900 h 6019800"/>
              <a:gd name="connsiteX10" fmla="*/ 2724150 w 3307493"/>
              <a:gd name="connsiteY10" fmla="*/ 977900 h 6019800"/>
              <a:gd name="connsiteX11" fmla="*/ 2908300 w 3307493"/>
              <a:gd name="connsiteY11" fmla="*/ 1104900 h 6019800"/>
              <a:gd name="connsiteX12" fmla="*/ 3067050 w 3307493"/>
              <a:gd name="connsiteY12" fmla="*/ 1250950 h 6019800"/>
              <a:gd name="connsiteX13" fmla="*/ 3181350 w 3307493"/>
              <a:gd name="connsiteY13" fmla="*/ 1447800 h 6019800"/>
              <a:gd name="connsiteX14" fmla="*/ 3206750 w 3307493"/>
              <a:gd name="connsiteY14" fmla="*/ 1631950 h 6019800"/>
              <a:gd name="connsiteX15" fmla="*/ 3244850 w 3307493"/>
              <a:gd name="connsiteY15" fmla="*/ 1752600 h 6019800"/>
              <a:gd name="connsiteX16" fmla="*/ 3251200 w 3307493"/>
              <a:gd name="connsiteY16" fmla="*/ 1936750 h 6019800"/>
              <a:gd name="connsiteX17" fmla="*/ 3295650 w 3307493"/>
              <a:gd name="connsiteY17" fmla="*/ 2070100 h 6019800"/>
              <a:gd name="connsiteX18" fmla="*/ 3302000 w 3307493"/>
              <a:gd name="connsiteY18" fmla="*/ 2101850 h 6019800"/>
              <a:gd name="connsiteX19" fmla="*/ 3295650 w 3307493"/>
              <a:gd name="connsiteY19" fmla="*/ 2165350 h 6019800"/>
              <a:gd name="connsiteX20" fmla="*/ 3168650 w 3307493"/>
              <a:gd name="connsiteY20" fmla="*/ 2330450 h 6019800"/>
              <a:gd name="connsiteX21" fmla="*/ 3117850 w 3307493"/>
              <a:gd name="connsiteY21" fmla="*/ 2495550 h 6019800"/>
              <a:gd name="connsiteX22" fmla="*/ 3117850 w 3307493"/>
              <a:gd name="connsiteY22" fmla="*/ 2635250 h 6019800"/>
              <a:gd name="connsiteX23" fmla="*/ 3092450 w 3307493"/>
              <a:gd name="connsiteY23" fmla="*/ 2736850 h 6019800"/>
              <a:gd name="connsiteX24" fmla="*/ 3028950 w 3307493"/>
              <a:gd name="connsiteY24" fmla="*/ 2800350 h 6019800"/>
              <a:gd name="connsiteX25" fmla="*/ 2889250 w 3307493"/>
              <a:gd name="connsiteY25" fmla="*/ 2844800 h 6019800"/>
              <a:gd name="connsiteX26" fmla="*/ 2654300 w 3307493"/>
              <a:gd name="connsiteY26" fmla="*/ 3105150 h 6019800"/>
              <a:gd name="connsiteX27" fmla="*/ 2463800 w 3307493"/>
              <a:gd name="connsiteY27" fmla="*/ 3359150 h 6019800"/>
              <a:gd name="connsiteX28" fmla="*/ 2387600 w 3307493"/>
              <a:gd name="connsiteY28" fmla="*/ 3619500 h 6019800"/>
              <a:gd name="connsiteX29" fmla="*/ 2362200 w 3307493"/>
              <a:gd name="connsiteY29" fmla="*/ 3956050 h 6019800"/>
              <a:gd name="connsiteX30" fmla="*/ 2406650 w 3307493"/>
              <a:gd name="connsiteY30" fmla="*/ 4235450 h 6019800"/>
              <a:gd name="connsiteX31" fmla="*/ 2527300 w 3307493"/>
              <a:gd name="connsiteY31" fmla="*/ 4489450 h 6019800"/>
              <a:gd name="connsiteX32" fmla="*/ 2724150 w 3307493"/>
              <a:gd name="connsiteY32" fmla="*/ 4933950 h 6019800"/>
              <a:gd name="connsiteX33" fmla="*/ 2787650 w 3307493"/>
              <a:gd name="connsiteY33" fmla="*/ 5124450 h 6019800"/>
              <a:gd name="connsiteX34" fmla="*/ 2806700 w 3307493"/>
              <a:gd name="connsiteY34" fmla="*/ 5276850 h 6019800"/>
              <a:gd name="connsiteX35" fmla="*/ 2794000 w 3307493"/>
              <a:gd name="connsiteY35" fmla="*/ 5435600 h 6019800"/>
              <a:gd name="connsiteX36" fmla="*/ 2908300 w 3307493"/>
              <a:gd name="connsiteY36" fmla="*/ 5575300 h 6019800"/>
              <a:gd name="connsiteX37" fmla="*/ 2870200 w 3307493"/>
              <a:gd name="connsiteY37" fmla="*/ 5753100 h 6019800"/>
              <a:gd name="connsiteX38" fmla="*/ 2806700 w 3307493"/>
              <a:gd name="connsiteY38" fmla="*/ 6019800 h 6019800"/>
              <a:gd name="connsiteX39" fmla="*/ 2806700 w 3307493"/>
              <a:gd name="connsiteY39" fmla="*/ 6019800 h 6019800"/>
              <a:gd name="connsiteX40" fmla="*/ 2806700 w 3307493"/>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117850 w 3302235"/>
              <a:gd name="connsiteY21" fmla="*/ 2495550 h 6019800"/>
              <a:gd name="connsiteX22" fmla="*/ 3117850 w 3302235"/>
              <a:gd name="connsiteY22" fmla="*/ 2635250 h 6019800"/>
              <a:gd name="connsiteX23" fmla="*/ 3092450 w 3302235"/>
              <a:gd name="connsiteY23" fmla="*/ 2736850 h 6019800"/>
              <a:gd name="connsiteX24" fmla="*/ 3028950 w 3302235"/>
              <a:gd name="connsiteY24" fmla="*/ 28003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117850 w 3302235"/>
              <a:gd name="connsiteY22" fmla="*/ 2635250 h 6019800"/>
              <a:gd name="connsiteX23" fmla="*/ 3092450 w 3302235"/>
              <a:gd name="connsiteY23" fmla="*/ 2736850 h 6019800"/>
              <a:gd name="connsiteX24" fmla="*/ 3028950 w 3302235"/>
              <a:gd name="connsiteY24" fmla="*/ 28003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092450 w 3302235"/>
              <a:gd name="connsiteY23" fmla="*/ 2736850 h 6019800"/>
              <a:gd name="connsiteX24" fmla="*/ 3028950 w 3302235"/>
              <a:gd name="connsiteY24" fmla="*/ 28003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28950 w 3302235"/>
              <a:gd name="connsiteY24" fmla="*/ 28003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432050 w 3302235"/>
              <a:gd name="connsiteY29" fmla="*/ 39814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432050 w 3302235"/>
              <a:gd name="connsiteY29" fmla="*/ 3981450 h 6019800"/>
              <a:gd name="connsiteX30" fmla="*/ 2476500 w 3302235"/>
              <a:gd name="connsiteY30" fmla="*/ 42481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432050 w 3302235"/>
              <a:gd name="connsiteY29" fmla="*/ 3981450 h 6019800"/>
              <a:gd name="connsiteX30" fmla="*/ 2476500 w 3302235"/>
              <a:gd name="connsiteY30" fmla="*/ 4248150 h 6019800"/>
              <a:gd name="connsiteX31" fmla="*/ 2603500 w 3302235"/>
              <a:gd name="connsiteY31" fmla="*/ 450850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432050 w 3302235"/>
              <a:gd name="connsiteY29" fmla="*/ 3981450 h 6019800"/>
              <a:gd name="connsiteX30" fmla="*/ 2476500 w 3302235"/>
              <a:gd name="connsiteY30" fmla="*/ 4248150 h 6019800"/>
              <a:gd name="connsiteX31" fmla="*/ 2603500 w 3302235"/>
              <a:gd name="connsiteY31" fmla="*/ 4508500 h 6019800"/>
              <a:gd name="connsiteX32" fmla="*/ 2781300 w 3302235"/>
              <a:gd name="connsiteY32" fmla="*/ 490220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02235" h="6019800">
                <a:moveTo>
                  <a:pt x="0" y="0"/>
                </a:moveTo>
                <a:cubicBezTo>
                  <a:pt x="179916" y="64029"/>
                  <a:pt x="166158" y="140758"/>
                  <a:pt x="304800" y="209550"/>
                </a:cubicBezTo>
                <a:cubicBezTo>
                  <a:pt x="443442" y="278342"/>
                  <a:pt x="692150" y="356658"/>
                  <a:pt x="831850" y="412750"/>
                </a:cubicBezTo>
                <a:cubicBezTo>
                  <a:pt x="971550" y="468842"/>
                  <a:pt x="1061508" y="519642"/>
                  <a:pt x="1143000" y="546100"/>
                </a:cubicBezTo>
                <a:cubicBezTo>
                  <a:pt x="1224492" y="572558"/>
                  <a:pt x="1245658" y="547158"/>
                  <a:pt x="1320800" y="571500"/>
                </a:cubicBezTo>
                <a:cubicBezTo>
                  <a:pt x="1395942" y="595842"/>
                  <a:pt x="1506008" y="658283"/>
                  <a:pt x="1593850" y="692150"/>
                </a:cubicBezTo>
                <a:cubicBezTo>
                  <a:pt x="1681692" y="726017"/>
                  <a:pt x="1768475" y="757767"/>
                  <a:pt x="1847850" y="774700"/>
                </a:cubicBezTo>
                <a:cubicBezTo>
                  <a:pt x="1927225" y="791633"/>
                  <a:pt x="2009775" y="799042"/>
                  <a:pt x="2070100" y="793750"/>
                </a:cubicBezTo>
                <a:cubicBezTo>
                  <a:pt x="2130425" y="788458"/>
                  <a:pt x="2136775" y="733425"/>
                  <a:pt x="2209800" y="742950"/>
                </a:cubicBezTo>
                <a:cubicBezTo>
                  <a:pt x="2282825" y="752475"/>
                  <a:pt x="2422525" y="811742"/>
                  <a:pt x="2508250" y="850900"/>
                </a:cubicBezTo>
                <a:cubicBezTo>
                  <a:pt x="2593975" y="890058"/>
                  <a:pt x="2657475" y="935567"/>
                  <a:pt x="2724150" y="977900"/>
                </a:cubicBezTo>
                <a:cubicBezTo>
                  <a:pt x="2790825" y="1020233"/>
                  <a:pt x="2851150" y="1059392"/>
                  <a:pt x="2908300" y="1104900"/>
                </a:cubicBezTo>
                <a:cubicBezTo>
                  <a:pt x="2965450" y="1150408"/>
                  <a:pt x="3021542" y="1193800"/>
                  <a:pt x="3067050" y="1250950"/>
                </a:cubicBezTo>
                <a:cubicBezTo>
                  <a:pt x="3112558" y="1308100"/>
                  <a:pt x="3158067" y="1384300"/>
                  <a:pt x="3181350" y="1447800"/>
                </a:cubicBezTo>
                <a:cubicBezTo>
                  <a:pt x="3204633" y="1511300"/>
                  <a:pt x="3196167" y="1581150"/>
                  <a:pt x="3206750" y="1631950"/>
                </a:cubicBezTo>
                <a:cubicBezTo>
                  <a:pt x="3217333" y="1682750"/>
                  <a:pt x="3237442" y="1701800"/>
                  <a:pt x="3244850" y="1752600"/>
                </a:cubicBezTo>
                <a:cubicBezTo>
                  <a:pt x="3252258" y="1803400"/>
                  <a:pt x="3242733" y="1883833"/>
                  <a:pt x="3251200" y="1936750"/>
                </a:cubicBezTo>
                <a:cubicBezTo>
                  <a:pt x="3259667" y="1989667"/>
                  <a:pt x="3287183" y="2042583"/>
                  <a:pt x="3295650" y="2070100"/>
                </a:cubicBezTo>
                <a:cubicBezTo>
                  <a:pt x="3304117" y="2097617"/>
                  <a:pt x="3302000" y="2085975"/>
                  <a:pt x="3302000" y="2101850"/>
                </a:cubicBezTo>
                <a:cubicBezTo>
                  <a:pt x="3302000" y="2117725"/>
                  <a:pt x="3298825" y="2125133"/>
                  <a:pt x="3295650" y="2165350"/>
                </a:cubicBezTo>
                <a:cubicBezTo>
                  <a:pt x="3292475" y="2205567"/>
                  <a:pt x="3287183" y="2281767"/>
                  <a:pt x="3282950" y="2343150"/>
                </a:cubicBezTo>
                <a:cubicBezTo>
                  <a:pt x="3278717" y="2404533"/>
                  <a:pt x="3278717" y="2466975"/>
                  <a:pt x="3270250" y="2533650"/>
                </a:cubicBezTo>
                <a:cubicBezTo>
                  <a:pt x="3261783" y="2600325"/>
                  <a:pt x="3253317" y="2682875"/>
                  <a:pt x="3232150" y="2743200"/>
                </a:cubicBezTo>
                <a:cubicBezTo>
                  <a:pt x="3210983" y="2803525"/>
                  <a:pt x="3172883" y="2845858"/>
                  <a:pt x="3143250" y="2895600"/>
                </a:cubicBezTo>
                <a:cubicBezTo>
                  <a:pt x="3113617" y="2945342"/>
                  <a:pt x="3086100" y="2995083"/>
                  <a:pt x="3054350" y="3041650"/>
                </a:cubicBezTo>
                <a:cubicBezTo>
                  <a:pt x="3022600" y="3088217"/>
                  <a:pt x="3015192" y="3133725"/>
                  <a:pt x="2952750" y="3175000"/>
                </a:cubicBezTo>
                <a:cubicBezTo>
                  <a:pt x="2890308" y="3216275"/>
                  <a:pt x="2751667" y="3245908"/>
                  <a:pt x="2679700" y="3289300"/>
                </a:cubicBezTo>
                <a:cubicBezTo>
                  <a:pt x="2607733" y="3332692"/>
                  <a:pt x="2559050" y="3380317"/>
                  <a:pt x="2520950" y="3435350"/>
                </a:cubicBezTo>
                <a:cubicBezTo>
                  <a:pt x="2482850" y="3490383"/>
                  <a:pt x="2465917" y="3528483"/>
                  <a:pt x="2451100" y="3619500"/>
                </a:cubicBezTo>
                <a:cubicBezTo>
                  <a:pt x="2436283" y="3710517"/>
                  <a:pt x="2427817" y="3876675"/>
                  <a:pt x="2432050" y="3981450"/>
                </a:cubicBezTo>
                <a:cubicBezTo>
                  <a:pt x="2436283" y="4086225"/>
                  <a:pt x="2447925" y="4160308"/>
                  <a:pt x="2476500" y="4248150"/>
                </a:cubicBezTo>
                <a:cubicBezTo>
                  <a:pt x="2505075" y="4335992"/>
                  <a:pt x="2552700" y="4399492"/>
                  <a:pt x="2603500" y="4508500"/>
                </a:cubicBezTo>
                <a:cubicBezTo>
                  <a:pt x="2654300" y="4617508"/>
                  <a:pt x="2750608" y="4799542"/>
                  <a:pt x="2781300" y="4902200"/>
                </a:cubicBezTo>
                <a:cubicBezTo>
                  <a:pt x="2811992" y="5004858"/>
                  <a:pt x="2783417" y="5062008"/>
                  <a:pt x="2787650" y="5124450"/>
                </a:cubicBezTo>
                <a:cubicBezTo>
                  <a:pt x="2791883" y="5186892"/>
                  <a:pt x="2805642" y="5224992"/>
                  <a:pt x="2806700" y="5276850"/>
                </a:cubicBezTo>
                <a:cubicBezTo>
                  <a:pt x="2807758" y="5328708"/>
                  <a:pt x="2777067" y="5385858"/>
                  <a:pt x="2794000" y="5435600"/>
                </a:cubicBezTo>
                <a:cubicBezTo>
                  <a:pt x="2810933" y="5485342"/>
                  <a:pt x="2895600" y="5522383"/>
                  <a:pt x="2908300" y="5575300"/>
                </a:cubicBezTo>
                <a:cubicBezTo>
                  <a:pt x="2921000" y="5628217"/>
                  <a:pt x="2887133" y="5679017"/>
                  <a:pt x="2870200" y="5753100"/>
                </a:cubicBezTo>
                <a:cubicBezTo>
                  <a:pt x="2853267" y="5827183"/>
                  <a:pt x="2806700" y="6019800"/>
                  <a:pt x="2806700" y="6019800"/>
                </a:cubicBezTo>
                <a:lnTo>
                  <a:pt x="2806700" y="6019800"/>
                </a:lnTo>
                <a:lnTo>
                  <a:pt x="2806700" y="60198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30443143-9F4E-4086-ABD0-C0672F85DE29}"/>
              </a:ext>
            </a:extLst>
          </p:cNvPr>
          <p:cNvSpPr/>
          <p:nvPr/>
        </p:nvSpPr>
        <p:spPr>
          <a:xfrm>
            <a:off x="4806950" y="260350"/>
            <a:ext cx="3563679" cy="6235700"/>
          </a:xfrm>
          <a:custGeom>
            <a:avLst/>
            <a:gdLst>
              <a:gd name="connsiteX0" fmla="*/ 0 w 3498850"/>
              <a:gd name="connsiteY0" fmla="*/ 0 h 6318250"/>
              <a:gd name="connsiteX1" fmla="*/ 349250 w 3498850"/>
              <a:gd name="connsiteY1" fmla="*/ 190500 h 6318250"/>
              <a:gd name="connsiteX2" fmla="*/ 577850 w 3498850"/>
              <a:gd name="connsiteY2" fmla="*/ 323850 h 6318250"/>
              <a:gd name="connsiteX3" fmla="*/ 895350 w 3498850"/>
              <a:gd name="connsiteY3" fmla="*/ 444500 h 6318250"/>
              <a:gd name="connsiteX4" fmla="*/ 1028700 w 3498850"/>
              <a:gd name="connsiteY4" fmla="*/ 546100 h 6318250"/>
              <a:gd name="connsiteX5" fmla="*/ 1276350 w 3498850"/>
              <a:gd name="connsiteY5" fmla="*/ 577850 h 6318250"/>
              <a:gd name="connsiteX6" fmla="*/ 1587500 w 3498850"/>
              <a:gd name="connsiteY6" fmla="*/ 577850 h 6318250"/>
              <a:gd name="connsiteX7" fmla="*/ 1873250 w 3498850"/>
              <a:gd name="connsiteY7" fmla="*/ 647700 h 6318250"/>
              <a:gd name="connsiteX8" fmla="*/ 2209800 w 3498850"/>
              <a:gd name="connsiteY8" fmla="*/ 749300 h 6318250"/>
              <a:gd name="connsiteX9" fmla="*/ 2552700 w 3498850"/>
              <a:gd name="connsiteY9" fmla="*/ 914400 h 6318250"/>
              <a:gd name="connsiteX10" fmla="*/ 2806700 w 3498850"/>
              <a:gd name="connsiteY10" fmla="*/ 1028700 h 6318250"/>
              <a:gd name="connsiteX11" fmla="*/ 2984500 w 3498850"/>
              <a:gd name="connsiteY11" fmla="*/ 1111250 h 6318250"/>
              <a:gd name="connsiteX12" fmla="*/ 3206750 w 3498850"/>
              <a:gd name="connsiteY12" fmla="*/ 1358900 h 6318250"/>
              <a:gd name="connsiteX13" fmla="*/ 3340100 w 3498850"/>
              <a:gd name="connsiteY13" fmla="*/ 1619250 h 6318250"/>
              <a:gd name="connsiteX14" fmla="*/ 3498850 w 3498850"/>
              <a:gd name="connsiteY14" fmla="*/ 2012950 h 6318250"/>
              <a:gd name="connsiteX15" fmla="*/ 3435350 w 3498850"/>
              <a:gd name="connsiteY15" fmla="*/ 2590800 h 6318250"/>
              <a:gd name="connsiteX16" fmla="*/ 3378200 w 3498850"/>
              <a:gd name="connsiteY16" fmla="*/ 2984500 h 6318250"/>
              <a:gd name="connsiteX17" fmla="*/ 3289300 w 3498850"/>
              <a:gd name="connsiteY17" fmla="*/ 3371850 h 6318250"/>
              <a:gd name="connsiteX18" fmla="*/ 3213100 w 3498850"/>
              <a:gd name="connsiteY18" fmla="*/ 3632200 h 6318250"/>
              <a:gd name="connsiteX19" fmla="*/ 3168650 w 3498850"/>
              <a:gd name="connsiteY19" fmla="*/ 3797300 h 6318250"/>
              <a:gd name="connsiteX20" fmla="*/ 2971800 w 3498850"/>
              <a:gd name="connsiteY20" fmla="*/ 3873500 h 6318250"/>
              <a:gd name="connsiteX21" fmla="*/ 2876550 w 3498850"/>
              <a:gd name="connsiteY21" fmla="*/ 3956050 h 6318250"/>
              <a:gd name="connsiteX22" fmla="*/ 2813050 w 3498850"/>
              <a:gd name="connsiteY22" fmla="*/ 4298950 h 6318250"/>
              <a:gd name="connsiteX23" fmla="*/ 2768600 w 3498850"/>
              <a:gd name="connsiteY23" fmla="*/ 4762500 h 6318250"/>
              <a:gd name="connsiteX24" fmla="*/ 2800350 w 3498850"/>
              <a:gd name="connsiteY24" fmla="*/ 4883150 h 6318250"/>
              <a:gd name="connsiteX25" fmla="*/ 2908300 w 3498850"/>
              <a:gd name="connsiteY25" fmla="*/ 5022850 h 6318250"/>
              <a:gd name="connsiteX26" fmla="*/ 2997200 w 3498850"/>
              <a:gd name="connsiteY26" fmla="*/ 5226050 h 6318250"/>
              <a:gd name="connsiteX27" fmla="*/ 3035300 w 3498850"/>
              <a:gd name="connsiteY27" fmla="*/ 5416550 h 6318250"/>
              <a:gd name="connsiteX28" fmla="*/ 3073400 w 3498850"/>
              <a:gd name="connsiteY28" fmla="*/ 5746750 h 6318250"/>
              <a:gd name="connsiteX29" fmla="*/ 3086100 w 3498850"/>
              <a:gd name="connsiteY29" fmla="*/ 6083300 h 6318250"/>
              <a:gd name="connsiteX30" fmla="*/ 3105150 w 3498850"/>
              <a:gd name="connsiteY30" fmla="*/ 6318250 h 6318250"/>
              <a:gd name="connsiteX31" fmla="*/ 3098800 w 3498850"/>
              <a:gd name="connsiteY31" fmla="*/ 6311900 h 6318250"/>
              <a:gd name="connsiteX32" fmla="*/ 3098800 w 3498850"/>
              <a:gd name="connsiteY32" fmla="*/ 6311900 h 6318250"/>
              <a:gd name="connsiteX0" fmla="*/ 0 w 3517900"/>
              <a:gd name="connsiteY0" fmla="*/ 0 h 6235700"/>
              <a:gd name="connsiteX1" fmla="*/ 368300 w 3517900"/>
              <a:gd name="connsiteY1" fmla="*/ 107950 h 6235700"/>
              <a:gd name="connsiteX2" fmla="*/ 596900 w 3517900"/>
              <a:gd name="connsiteY2" fmla="*/ 241300 h 6235700"/>
              <a:gd name="connsiteX3" fmla="*/ 914400 w 3517900"/>
              <a:gd name="connsiteY3" fmla="*/ 361950 h 6235700"/>
              <a:gd name="connsiteX4" fmla="*/ 1047750 w 3517900"/>
              <a:gd name="connsiteY4" fmla="*/ 46355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596900 w 3517900"/>
              <a:gd name="connsiteY2" fmla="*/ 241300 h 6235700"/>
              <a:gd name="connsiteX3" fmla="*/ 914400 w 3517900"/>
              <a:gd name="connsiteY3" fmla="*/ 361950 h 6235700"/>
              <a:gd name="connsiteX4" fmla="*/ 1047750 w 3517900"/>
              <a:gd name="connsiteY4" fmla="*/ 46355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14400 w 3517900"/>
              <a:gd name="connsiteY3" fmla="*/ 361950 h 6235700"/>
              <a:gd name="connsiteX4" fmla="*/ 1047750 w 3517900"/>
              <a:gd name="connsiteY4" fmla="*/ 46355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47750 w 3517900"/>
              <a:gd name="connsiteY4" fmla="*/ 46355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251200 w 3517900"/>
              <a:gd name="connsiteY19" fmla="*/ 38163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251200 w 3517900"/>
              <a:gd name="connsiteY19" fmla="*/ 3816350 h 6235700"/>
              <a:gd name="connsiteX20" fmla="*/ 3079750 w 3517900"/>
              <a:gd name="connsiteY20" fmla="*/ 38925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251200 w 3517900"/>
              <a:gd name="connsiteY19" fmla="*/ 3816350 h 6235700"/>
              <a:gd name="connsiteX20" fmla="*/ 3079750 w 3517900"/>
              <a:gd name="connsiteY20" fmla="*/ 3892550 h 6235700"/>
              <a:gd name="connsiteX21" fmla="*/ 2978150 w 3517900"/>
              <a:gd name="connsiteY21" fmla="*/ 393065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57550 w 3517900"/>
              <a:gd name="connsiteY18" fmla="*/ 3549650 h 6235700"/>
              <a:gd name="connsiteX19" fmla="*/ 3251200 w 3517900"/>
              <a:gd name="connsiteY19" fmla="*/ 3816350 h 6235700"/>
              <a:gd name="connsiteX20" fmla="*/ 3079750 w 3517900"/>
              <a:gd name="connsiteY20" fmla="*/ 3892550 h 6235700"/>
              <a:gd name="connsiteX21" fmla="*/ 2978150 w 3517900"/>
              <a:gd name="connsiteY21" fmla="*/ 393065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57550 w 3517900"/>
              <a:gd name="connsiteY18" fmla="*/ 3549650 h 6235700"/>
              <a:gd name="connsiteX19" fmla="*/ 3295650 w 3517900"/>
              <a:gd name="connsiteY19" fmla="*/ 3784600 h 6235700"/>
              <a:gd name="connsiteX20" fmla="*/ 3079750 w 3517900"/>
              <a:gd name="connsiteY20" fmla="*/ 3892550 h 6235700"/>
              <a:gd name="connsiteX21" fmla="*/ 2978150 w 3517900"/>
              <a:gd name="connsiteY21" fmla="*/ 393065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63679"/>
              <a:gd name="connsiteY0" fmla="*/ 0 h 6235700"/>
              <a:gd name="connsiteX1" fmla="*/ 361950 w 3563679"/>
              <a:gd name="connsiteY1" fmla="*/ 228600 h 6235700"/>
              <a:gd name="connsiteX2" fmla="*/ 635000 w 3563679"/>
              <a:gd name="connsiteY2" fmla="*/ 381000 h 6235700"/>
              <a:gd name="connsiteX3" fmla="*/ 920750 w 3563679"/>
              <a:gd name="connsiteY3" fmla="*/ 488950 h 6235700"/>
              <a:gd name="connsiteX4" fmla="*/ 1092200 w 3563679"/>
              <a:gd name="connsiteY4" fmla="*/ 482600 h 6235700"/>
              <a:gd name="connsiteX5" fmla="*/ 1333500 w 3563679"/>
              <a:gd name="connsiteY5" fmla="*/ 571500 h 6235700"/>
              <a:gd name="connsiteX6" fmla="*/ 1670050 w 3563679"/>
              <a:gd name="connsiteY6" fmla="*/ 596900 h 6235700"/>
              <a:gd name="connsiteX7" fmla="*/ 1930400 w 3563679"/>
              <a:gd name="connsiteY7" fmla="*/ 654050 h 6235700"/>
              <a:gd name="connsiteX8" fmla="*/ 2260600 w 3563679"/>
              <a:gd name="connsiteY8" fmla="*/ 755650 h 6235700"/>
              <a:gd name="connsiteX9" fmla="*/ 2571750 w 3563679"/>
              <a:gd name="connsiteY9" fmla="*/ 831850 h 6235700"/>
              <a:gd name="connsiteX10" fmla="*/ 2825750 w 3563679"/>
              <a:gd name="connsiteY10" fmla="*/ 946150 h 6235700"/>
              <a:gd name="connsiteX11" fmla="*/ 3003550 w 3563679"/>
              <a:gd name="connsiteY11" fmla="*/ 1028700 h 6235700"/>
              <a:gd name="connsiteX12" fmla="*/ 3225800 w 3563679"/>
              <a:gd name="connsiteY12" fmla="*/ 1276350 h 6235700"/>
              <a:gd name="connsiteX13" fmla="*/ 3359150 w 3563679"/>
              <a:gd name="connsiteY13" fmla="*/ 1536700 h 6235700"/>
              <a:gd name="connsiteX14" fmla="*/ 3517900 w 3563679"/>
              <a:gd name="connsiteY14" fmla="*/ 1930400 h 6235700"/>
              <a:gd name="connsiteX15" fmla="*/ 3563679 w 3563679"/>
              <a:gd name="connsiteY15" fmla="*/ 2423189 h 6235700"/>
              <a:gd name="connsiteX16" fmla="*/ 3454400 w 3563679"/>
              <a:gd name="connsiteY16" fmla="*/ 2914650 h 6235700"/>
              <a:gd name="connsiteX17" fmla="*/ 3359150 w 3563679"/>
              <a:gd name="connsiteY17" fmla="*/ 3302000 h 6235700"/>
              <a:gd name="connsiteX18" fmla="*/ 3257550 w 3563679"/>
              <a:gd name="connsiteY18" fmla="*/ 3549650 h 6235700"/>
              <a:gd name="connsiteX19" fmla="*/ 3295650 w 3563679"/>
              <a:gd name="connsiteY19" fmla="*/ 3784600 h 6235700"/>
              <a:gd name="connsiteX20" fmla="*/ 3079750 w 3563679"/>
              <a:gd name="connsiteY20" fmla="*/ 3892550 h 6235700"/>
              <a:gd name="connsiteX21" fmla="*/ 2978150 w 3563679"/>
              <a:gd name="connsiteY21" fmla="*/ 3930650 h 6235700"/>
              <a:gd name="connsiteX22" fmla="*/ 2832100 w 3563679"/>
              <a:gd name="connsiteY22" fmla="*/ 4216400 h 6235700"/>
              <a:gd name="connsiteX23" fmla="*/ 2787650 w 3563679"/>
              <a:gd name="connsiteY23" fmla="*/ 4679950 h 6235700"/>
              <a:gd name="connsiteX24" fmla="*/ 2819400 w 3563679"/>
              <a:gd name="connsiteY24" fmla="*/ 4800600 h 6235700"/>
              <a:gd name="connsiteX25" fmla="*/ 2927350 w 3563679"/>
              <a:gd name="connsiteY25" fmla="*/ 4940300 h 6235700"/>
              <a:gd name="connsiteX26" fmla="*/ 3016250 w 3563679"/>
              <a:gd name="connsiteY26" fmla="*/ 5143500 h 6235700"/>
              <a:gd name="connsiteX27" fmla="*/ 3054350 w 3563679"/>
              <a:gd name="connsiteY27" fmla="*/ 5334000 h 6235700"/>
              <a:gd name="connsiteX28" fmla="*/ 3155950 w 3563679"/>
              <a:gd name="connsiteY28" fmla="*/ 5664200 h 6235700"/>
              <a:gd name="connsiteX29" fmla="*/ 3105150 w 3563679"/>
              <a:gd name="connsiteY29" fmla="*/ 6000750 h 6235700"/>
              <a:gd name="connsiteX30" fmla="*/ 3124200 w 3563679"/>
              <a:gd name="connsiteY30" fmla="*/ 6235700 h 6235700"/>
              <a:gd name="connsiteX31" fmla="*/ 3117850 w 3563679"/>
              <a:gd name="connsiteY31" fmla="*/ 6229350 h 6235700"/>
              <a:gd name="connsiteX32" fmla="*/ 3117850 w 3563679"/>
              <a:gd name="connsiteY32" fmla="*/ 6229350 h 6235700"/>
              <a:gd name="connsiteX0" fmla="*/ 0 w 3563679"/>
              <a:gd name="connsiteY0" fmla="*/ 0 h 6235700"/>
              <a:gd name="connsiteX1" fmla="*/ 361950 w 3563679"/>
              <a:gd name="connsiteY1" fmla="*/ 228600 h 6235700"/>
              <a:gd name="connsiteX2" fmla="*/ 635000 w 3563679"/>
              <a:gd name="connsiteY2" fmla="*/ 381000 h 6235700"/>
              <a:gd name="connsiteX3" fmla="*/ 920750 w 3563679"/>
              <a:gd name="connsiteY3" fmla="*/ 488950 h 6235700"/>
              <a:gd name="connsiteX4" fmla="*/ 1092200 w 3563679"/>
              <a:gd name="connsiteY4" fmla="*/ 482600 h 6235700"/>
              <a:gd name="connsiteX5" fmla="*/ 1333500 w 3563679"/>
              <a:gd name="connsiteY5" fmla="*/ 571500 h 6235700"/>
              <a:gd name="connsiteX6" fmla="*/ 1670050 w 3563679"/>
              <a:gd name="connsiteY6" fmla="*/ 596900 h 6235700"/>
              <a:gd name="connsiteX7" fmla="*/ 1930400 w 3563679"/>
              <a:gd name="connsiteY7" fmla="*/ 654050 h 6235700"/>
              <a:gd name="connsiteX8" fmla="*/ 2260600 w 3563679"/>
              <a:gd name="connsiteY8" fmla="*/ 755650 h 6235700"/>
              <a:gd name="connsiteX9" fmla="*/ 2571750 w 3563679"/>
              <a:gd name="connsiteY9" fmla="*/ 831850 h 6235700"/>
              <a:gd name="connsiteX10" fmla="*/ 2825750 w 3563679"/>
              <a:gd name="connsiteY10" fmla="*/ 946150 h 6235700"/>
              <a:gd name="connsiteX11" fmla="*/ 3003550 w 3563679"/>
              <a:gd name="connsiteY11" fmla="*/ 1028700 h 6235700"/>
              <a:gd name="connsiteX12" fmla="*/ 3225800 w 3563679"/>
              <a:gd name="connsiteY12" fmla="*/ 1276350 h 6235700"/>
              <a:gd name="connsiteX13" fmla="*/ 3359150 w 3563679"/>
              <a:gd name="connsiteY13" fmla="*/ 1536700 h 6235700"/>
              <a:gd name="connsiteX14" fmla="*/ 3517900 w 3563679"/>
              <a:gd name="connsiteY14" fmla="*/ 1930400 h 6235700"/>
              <a:gd name="connsiteX15" fmla="*/ 3563679 w 3563679"/>
              <a:gd name="connsiteY15" fmla="*/ 2423189 h 6235700"/>
              <a:gd name="connsiteX16" fmla="*/ 3486297 w 3563679"/>
              <a:gd name="connsiteY16" fmla="*/ 2914650 h 6235700"/>
              <a:gd name="connsiteX17" fmla="*/ 3359150 w 3563679"/>
              <a:gd name="connsiteY17" fmla="*/ 3302000 h 6235700"/>
              <a:gd name="connsiteX18" fmla="*/ 3257550 w 3563679"/>
              <a:gd name="connsiteY18" fmla="*/ 3549650 h 6235700"/>
              <a:gd name="connsiteX19" fmla="*/ 3295650 w 3563679"/>
              <a:gd name="connsiteY19" fmla="*/ 3784600 h 6235700"/>
              <a:gd name="connsiteX20" fmla="*/ 3079750 w 3563679"/>
              <a:gd name="connsiteY20" fmla="*/ 3892550 h 6235700"/>
              <a:gd name="connsiteX21" fmla="*/ 2978150 w 3563679"/>
              <a:gd name="connsiteY21" fmla="*/ 3930650 h 6235700"/>
              <a:gd name="connsiteX22" fmla="*/ 2832100 w 3563679"/>
              <a:gd name="connsiteY22" fmla="*/ 4216400 h 6235700"/>
              <a:gd name="connsiteX23" fmla="*/ 2787650 w 3563679"/>
              <a:gd name="connsiteY23" fmla="*/ 4679950 h 6235700"/>
              <a:gd name="connsiteX24" fmla="*/ 2819400 w 3563679"/>
              <a:gd name="connsiteY24" fmla="*/ 4800600 h 6235700"/>
              <a:gd name="connsiteX25" fmla="*/ 2927350 w 3563679"/>
              <a:gd name="connsiteY25" fmla="*/ 4940300 h 6235700"/>
              <a:gd name="connsiteX26" fmla="*/ 3016250 w 3563679"/>
              <a:gd name="connsiteY26" fmla="*/ 5143500 h 6235700"/>
              <a:gd name="connsiteX27" fmla="*/ 3054350 w 3563679"/>
              <a:gd name="connsiteY27" fmla="*/ 5334000 h 6235700"/>
              <a:gd name="connsiteX28" fmla="*/ 3155950 w 3563679"/>
              <a:gd name="connsiteY28" fmla="*/ 5664200 h 6235700"/>
              <a:gd name="connsiteX29" fmla="*/ 3105150 w 3563679"/>
              <a:gd name="connsiteY29" fmla="*/ 6000750 h 6235700"/>
              <a:gd name="connsiteX30" fmla="*/ 3124200 w 3563679"/>
              <a:gd name="connsiteY30" fmla="*/ 6235700 h 6235700"/>
              <a:gd name="connsiteX31" fmla="*/ 3117850 w 3563679"/>
              <a:gd name="connsiteY31" fmla="*/ 6229350 h 6235700"/>
              <a:gd name="connsiteX32" fmla="*/ 3117850 w 3563679"/>
              <a:gd name="connsiteY32" fmla="*/ 6229350 h 6235700"/>
              <a:gd name="connsiteX0" fmla="*/ 0 w 3563679"/>
              <a:gd name="connsiteY0" fmla="*/ 0 h 6235700"/>
              <a:gd name="connsiteX1" fmla="*/ 361950 w 3563679"/>
              <a:gd name="connsiteY1" fmla="*/ 228600 h 6235700"/>
              <a:gd name="connsiteX2" fmla="*/ 635000 w 3563679"/>
              <a:gd name="connsiteY2" fmla="*/ 381000 h 6235700"/>
              <a:gd name="connsiteX3" fmla="*/ 920750 w 3563679"/>
              <a:gd name="connsiteY3" fmla="*/ 488950 h 6235700"/>
              <a:gd name="connsiteX4" fmla="*/ 1092200 w 3563679"/>
              <a:gd name="connsiteY4" fmla="*/ 482600 h 6235700"/>
              <a:gd name="connsiteX5" fmla="*/ 1333500 w 3563679"/>
              <a:gd name="connsiteY5" fmla="*/ 571500 h 6235700"/>
              <a:gd name="connsiteX6" fmla="*/ 1670050 w 3563679"/>
              <a:gd name="connsiteY6" fmla="*/ 596900 h 6235700"/>
              <a:gd name="connsiteX7" fmla="*/ 1930400 w 3563679"/>
              <a:gd name="connsiteY7" fmla="*/ 654050 h 6235700"/>
              <a:gd name="connsiteX8" fmla="*/ 2260600 w 3563679"/>
              <a:gd name="connsiteY8" fmla="*/ 755650 h 6235700"/>
              <a:gd name="connsiteX9" fmla="*/ 2571750 w 3563679"/>
              <a:gd name="connsiteY9" fmla="*/ 831850 h 6235700"/>
              <a:gd name="connsiteX10" fmla="*/ 2825750 w 3563679"/>
              <a:gd name="connsiteY10" fmla="*/ 946150 h 6235700"/>
              <a:gd name="connsiteX11" fmla="*/ 3003550 w 3563679"/>
              <a:gd name="connsiteY11" fmla="*/ 1028700 h 6235700"/>
              <a:gd name="connsiteX12" fmla="*/ 3225800 w 3563679"/>
              <a:gd name="connsiteY12" fmla="*/ 1276350 h 6235700"/>
              <a:gd name="connsiteX13" fmla="*/ 3359150 w 3563679"/>
              <a:gd name="connsiteY13" fmla="*/ 1536700 h 6235700"/>
              <a:gd name="connsiteX14" fmla="*/ 3517900 w 3563679"/>
              <a:gd name="connsiteY14" fmla="*/ 1930400 h 6235700"/>
              <a:gd name="connsiteX15" fmla="*/ 3563679 w 3563679"/>
              <a:gd name="connsiteY15" fmla="*/ 2423189 h 6235700"/>
              <a:gd name="connsiteX16" fmla="*/ 3486297 w 3563679"/>
              <a:gd name="connsiteY16" fmla="*/ 2914650 h 6235700"/>
              <a:gd name="connsiteX17" fmla="*/ 3391048 w 3563679"/>
              <a:gd name="connsiteY17" fmla="*/ 3312633 h 6235700"/>
              <a:gd name="connsiteX18" fmla="*/ 3257550 w 3563679"/>
              <a:gd name="connsiteY18" fmla="*/ 3549650 h 6235700"/>
              <a:gd name="connsiteX19" fmla="*/ 3295650 w 3563679"/>
              <a:gd name="connsiteY19" fmla="*/ 3784600 h 6235700"/>
              <a:gd name="connsiteX20" fmla="*/ 3079750 w 3563679"/>
              <a:gd name="connsiteY20" fmla="*/ 3892550 h 6235700"/>
              <a:gd name="connsiteX21" fmla="*/ 2978150 w 3563679"/>
              <a:gd name="connsiteY21" fmla="*/ 3930650 h 6235700"/>
              <a:gd name="connsiteX22" fmla="*/ 2832100 w 3563679"/>
              <a:gd name="connsiteY22" fmla="*/ 4216400 h 6235700"/>
              <a:gd name="connsiteX23" fmla="*/ 2787650 w 3563679"/>
              <a:gd name="connsiteY23" fmla="*/ 4679950 h 6235700"/>
              <a:gd name="connsiteX24" fmla="*/ 2819400 w 3563679"/>
              <a:gd name="connsiteY24" fmla="*/ 4800600 h 6235700"/>
              <a:gd name="connsiteX25" fmla="*/ 2927350 w 3563679"/>
              <a:gd name="connsiteY25" fmla="*/ 4940300 h 6235700"/>
              <a:gd name="connsiteX26" fmla="*/ 3016250 w 3563679"/>
              <a:gd name="connsiteY26" fmla="*/ 5143500 h 6235700"/>
              <a:gd name="connsiteX27" fmla="*/ 3054350 w 3563679"/>
              <a:gd name="connsiteY27" fmla="*/ 5334000 h 6235700"/>
              <a:gd name="connsiteX28" fmla="*/ 3155950 w 3563679"/>
              <a:gd name="connsiteY28" fmla="*/ 5664200 h 6235700"/>
              <a:gd name="connsiteX29" fmla="*/ 3105150 w 3563679"/>
              <a:gd name="connsiteY29" fmla="*/ 6000750 h 6235700"/>
              <a:gd name="connsiteX30" fmla="*/ 3124200 w 3563679"/>
              <a:gd name="connsiteY30" fmla="*/ 6235700 h 6235700"/>
              <a:gd name="connsiteX31" fmla="*/ 3117850 w 3563679"/>
              <a:gd name="connsiteY31" fmla="*/ 6229350 h 6235700"/>
              <a:gd name="connsiteX32" fmla="*/ 3117850 w 3563679"/>
              <a:gd name="connsiteY32" fmla="*/ 6229350 h 623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63679" h="6235700">
                <a:moveTo>
                  <a:pt x="0" y="0"/>
                </a:moveTo>
                <a:lnTo>
                  <a:pt x="361950" y="228600"/>
                </a:lnTo>
                <a:lnTo>
                  <a:pt x="635000" y="381000"/>
                </a:lnTo>
                <a:lnTo>
                  <a:pt x="920750" y="488950"/>
                </a:lnTo>
                <a:lnTo>
                  <a:pt x="1092200" y="482600"/>
                </a:lnTo>
                <a:lnTo>
                  <a:pt x="1333500" y="571500"/>
                </a:lnTo>
                <a:lnTo>
                  <a:pt x="1670050" y="596900"/>
                </a:lnTo>
                <a:lnTo>
                  <a:pt x="1930400" y="654050"/>
                </a:lnTo>
                <a:lnTo>
                  <a:pt x="2260600" y="755650"/>
                </a:lnTo>
                <a:lnTo>
                  <a:pt x="2571750" y="831850"/>
                </a:lnTo>
                <a:lnTo>
                  <a:pt x="2825750" y="946150"/>
                </a:lnTo>
                <a:lnTo>
                  <a:pt x="3003550" y="1028700"/>
                </a:lnTo>
                <a:lnTo>
                  <a:pt x="3225800" y="1276350"/>
                </a:lnTo>
                <a:lnTo>
                  <a:pt x="3359150" y="1536700"/>
                </a:lnTo>
                <a:lnTo>
                  <a:pt x="3517900" y="1930400"/>
                </a:lnTo>
                <a:lnTo>
                  <a:pt x="3563679" y="2423189"/>
                </a:lnTo>
                <a:lnTo>
                  <a:pt x="3486297" y="2914650"/>
                </a:lnTo>
                <a:lnTo>
                  <a:pt x="3391048" y="3312633"/>
                </a:lnTo>
                <a:lnTo>
                  <a:pt x="3257550" y="3549650"/>
                </a:lnTo>
                <a:lnTo>
                  <a:pt x="3295650" y="3784600"/>
                </a:lnTo>
                <a:lnTo>
                  <a:pt x="3079750" y="3892550"/>
                </a:lnTo>
                <a:lnTo>
                  <a:pt x="2978150" y="3930650"/>
                </a:lnTo>
                <a:lnTo>
                  <a:pt x="2832100" y="4216400"/>
                </a:lnTo>
                <a:lnTo>
                  <a:pt x="2787650" y="4679950"/>
                </a:lnTo>
                <a:lnTo>
                  <a:pt x="2819400" y="4800600"/>
                </a:lnTo>
                <a:lnTo>
                  <a:pt x="2927350" y="4940300"/>
                </a:lnTo>
                <a:lnTo>
                  <a:pt x="3016250" y="5143500"/>
                </a:lnTo>
                <a:lnTo>
                  <a:pt x="3054350" y="5334000"/>
                </a:lnTo>
                <a:lnTo>
                  <a:pt x="3155950" y="5664200"/>
                </a:lnTo>
                <a:lnTo>
                  <a:pt x="3105150" y="6000750"/>
                </a:lnTo>
                <a:lnTo>
                  <a:pt x="3124200" y="6235700"/>
                </a:lnTo>
                <a:lnTo>
                  <a:pt x="3117850" y="6229350"/>
                </a:lnTo>
                <a:lnTo>
                  <a:pt x="3117850" y="622935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B70A23FE-BF0A-EEFC-7FA4-9877B6BE3566}"/>
              </a:ext>
            </a:extLst>
          </p:cNvPr>
          <p:cNvGrpSpPr>
            <a:grpSpLocks noChangeAspect="1"/>
          </p:cNvGrpSpPr>
          <p:nvPr/>
        </p:nvGrpSpPr>
        <p:grpSpPr>
          <a:xfrm>
            <a:off x="10868164" y="57850"/>
            <a:ext cx="1161774" cy="1376195"/>
            <a:chOff x="4310742" y="681037"/>
            <a:chExt cx="4325258" cy="5123543"/>
          </a:xfrm>
        </p:grpSpPr>
        <p:pic>
          <p:nvPicPr>
            <p:cNvPr id="4" name="Picture 3">
              <a:extLst>
                <a:ext uri="{FF2B5EF4-FFF2-40B4-BE49-F238E27FC236}">
                  <a16:creationId xmlns:a16="http://schemas.microsoft.com/office/drawing/2014/main" id="{EA6057F0-8F8A-042E-474B-913ED6A2B58C}"/>
                </a:ext>
              </a:extLst>
            </p:cNvPr>
            <p:cNvPicPr>
              <a:picLocks noChangeAspect="1"/>
            </p:cNvPicPr>
            <p:nvPr/>
          </p:nvPicPr>
          <p:blipFill rotWithShape="1">
            <a:blip r:embed="rId3">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7" name="Star: 5 Points 6">
              <a:extLst>
                <a:ext uri="{FF2B5EF4-FFF2-40B4-BE49-F238E27FC236}">
                  <a16:creationId xmlns:a16="http://schemas.microsoft.com/office/drawing/2014/main" id="{D8286E89-6B6A-15E6-55D4-69D6FE2B7D18}"/>
                </a:ext>
              </a:extLst>
            </p:cNvPr>
            <p:cNvSpPr/>
            <p:nvPr/>
          </p:nvSpPr>
          <p:spPr>
            <a:xfrm>
              <a:off x="6735711" y="3133478"/>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itle 1">
            <a:extLst>
              <a:ext uri="{FF2B5EF4-FFF2-40B4-BE49-F238E27FC236}">
                <a16:creationId xmlns:a16="http://schemas.microsoft.com/office/drawing/2014/main" id="{768343DB-3863-FDBE-A4F4-09FD9BD01687}"/>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Ehen</a:t>
            </a:r>
          </a:p>
        </p:txBody>
      </p:sp>
      <p:sp>
        <p:nvSpPr>
          <p:cNvPr id="20" name="TextBox 19">
            <a:extLst>
              <a:ext uri="{FF2B5EF4-FFF2-40B4-BE49-F238E27FC236}">
                <a16:creationId xmlns:a16="http://schemas.microsoft.com/office/drawing/2014/main" id="{56123106-6767-3D02-1F0D-7B3CAD956486}"/>
              </a:ext>
            </a:extLst>
          </p:cNvPr>
          <p:cNvSpPr txBox="1"/>
          <p:nvPr/>
        </p:nvSpPr>
        <p:spPr>
          <a:xfrm>
            <a:off x="4800600" y="6126718"/>
            <a:ext cx="2085892" cy="369332"/>
          </a:xfrm>
          <a:prstGeom prst="rect">
            <a:avLst/>
          </a:prstGeom>
          <a:noFill/>
        </p:spPr>
        <p:txBody>
          <a:bodyPr wrap="none" rtlCol="0">
            <a:spAutoFit/>
          </a:bodyPr>
          <a:lstStyle/>
          <a:p>
            <a:r>
              <a:rPr lang="en-GB" dirty="0"/>
              <a:t>Ennerdale Mill Dam </a:t>
            </a:r>
          </a:p>
        </p:txBody>
      </p:sp>
    </p:spTree>
    <p:extLst>
      <p:ext uri="{BB962C8B-B14F-4D97-AF65-F5344CB8AC3E}">
        <p14:creationId xmlns:p14="http://schemas.microsoft.com/office/powerpoint/2010/main" val="1780868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33F33-3716-4D7D-8D8E-9AF3735B1A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2294" y="169332"/>
            <a:ext cx="5384799" cy="6338838"/>
          </a:xfrm>
          <a:prstGeom prst="rect">
            <a:avLst/>
          </a:prstGeom>
        </p:spPr>
      </p:pic>
      <p:sp>
        <p:nvSpPr>
          <p:cNvPr id="7" name="Freeform: Shape 6">
            <a:extLst>
              <a:ext uri="{FF2B5EF4-FFF2-40B4-BE49-F238E27FC236}">
                <a16:creationId xmlns:a16="http://schemas.microsoft.com/office/drawing/2014/main" id="{C377F79C-9676-40FC-8395-3749647B13E0}"/>
              </a:ext>
            </a:extLst>
          </p:cNvPr>
          <p:cNvSpPr/>
          <p:nvPr/>
        </p:nvSpPr>
        <p:spPr>
          <a:xfrm>
            <a:off x="7950200" y="3390900"/>
            <a:ext cx="82550" cy="679450"/>
          </a:xfrm>
          <a:custGeom>
            <a:avLst/>
            <a:gdLst>
              <a:gd name="connsiteX0" fmla="*/ 0 w 82550"/>
              <a:gd name="connsiteY0" fmla="*/ 0 h 679450"/>
              <a:gd name="connsiteX1" fmla="*/ 82550 w 82550"/>
              <a:gd name="connsiteY1" fmla="*/ 679450 h 679450"/>
            </a:gdLst>
            <a:ahLst/>
            <a:cxnLst>
              <a:cxn ang="0">
                <a:pos x="connsiteX0" y="connsiteY0"/>
              </a:cxn>
              <a:cxn ang="0">
                <a:pos x="connsiteX1" y="connsiteY1"/>
              </a:cxn>
            </a:cxnLst>
            <a:rect l="l" t="t" r="r" b="b"/>
            <a:pathLst>
              <a:path w="82550" h="679450">
                <a:moveTo>
                  <a:pt x="0" y="0"/>
                </a:moveTo>
                <a:lnTo>
                  <a:pt x="82550" y="67945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F4836CC-C7A0-48A2-9D76-CEFA24A00DC4}"/>
              </a:ext>
            </a:extLst>
          </p:cNvPr>
          <p:cNvSpPr/>
          <p:nvPr/>
        </p:nvSpPr>
        <p:spPr>
          <a:xfrm>
            <a:off x="3724179" y="4907732"/>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27D382F-FF55-451A-992B-12D8BCC33B69}"/>
              </a:ext>
            </a:extLst>
          </p:cNvPr>
          <p:cNvSpPr/>
          <p:nvPr/>
        </p:nvSpPr>
        <p:spPr>
          <a:xfrm>
            <a:off x="3840414" y="5431937"/>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TextBox 10">
            <a:extLst>
              <a:ext uri="{FF2B5EF4-FFF2-40B4-BE49-F238E27FC236}">
                <a16:creationId xmlns:a16="http://schemas.microsoft.com/office/drawing/2014/main" id="{D98F0D40-39C1-42D9-8145-A7E39C389735}"/>
              </a:ext>
            </a:extLst>
          </p:cNvPr>
          <p:cNvSpPr txBox="1"/>
          <p:nvPr/>
        </p:nvSpPr>
        <p:spPr>
          <a:xfrm>
            <a:off x="4091325" y="4907732"/>
            <a:ext cx="611065" cy="1600438"/>
          </a:xfrm>
          <a:prstGeom prst="rect">
            <a:avLst/>
          </a:prstGeom>
          <a:noFill/>
        </p:spPr>
        <p:txBody>
          <a:bodyPr wrap="none" rtlCol="0">
            <a:spAutoFit/>
          </a:bodyPr>
          <a:lstStyle/>
          <a:p>
            <a:r>
              <a:rPr lang="en-GB" sz="1400" b="1" dirty="0"/>
              <a:t>Rapid</a:t>
            </a:r>
          </a:p>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12" name="Rectangle 11">
            <a:extLst>
              <a:ext uri="{FF2B5EF4-FFF2-40B4-BE49-F238E27FC236}">
                <a16:creationId xmlns:a16="http://schemas.microsoft.com/office/drawing/2014/main" id="{A920C6EC-FD86-40CD-990E-C046073541B7}"/>
              </a:ext>
            </a:extLst>
          </p:cNvPr>
          <p:cNvSpPr/>
          <p:nvPr/>
        </p:nvSpPr>
        <p:spPr>
          <a:xfrm>
            <a:off x="3842457" y="5653110"/>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Rectangle 12">
            <a:extLst>
              <a:ext uri="{FF2B5EF4-FFF2-40B4-BE49-F238E27FC236}">
                <a16:creationId xmlns:a16="http://schemas.microsoft.com/office/drawing/2014/main" id="{427A9629-9467-4802-8D4F-572CCF2B9D6D}"/>
              </a:ext>
            </a:extLst>
          </p:cNvPr>
          <p:cNvSpPr/>
          <p:nvPr/>
        </p:nvSpPr>
        <p:spPr>
          <a:xfrm>
            <a:off x="3840414" y="5870387"/>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Rectangle 13">
            <a:extLst>
              <a:ext uri="{FF2B5EF4-FFF2-40B4-BE49-F238E27FC236}">
                <a16:creationId xmlns:a16="http://schemas.microsoft.com/office/drawing/2014/main" id="{B97E8889-CE5F-48C9-AFD5-8769EDD4AE49}"/>
              </a:ext>
            </a:extLst>
          </p:cNvPr>
          <p:cNvSpPr/>
          <p:nvPr/>
        </p:nvSpPr>
        <p:spPr>
          <a:xfrm>
            <a:off x="3837062" y="6086347"/>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B6BCBA8-172F-4533-B7B1-C21F6725D1C8}"/>
              </a:ext>
            </a:extLst>
          </p:cNvPr>
          <p:cNvSpPr/>
          <p:nvPr/>
        </p:nvSpPr>
        <p:spPr>
          <a:xfrm>
            <a:off x="3840414" y="6284938"/>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6FBD0D8D-AC22-44CF-B4FF-D36F8571E1A5}"/>
              </a:ext>
            </a:extLst>
          </p:cNvPr>
          <p:cNvSpPr/>
          <p:nvPr/>
        </p:nvSpPr>
        <p:spPr>
          <a:xfrm>
            <a:off x="3837062" y="5216483"/>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7" name="Rectangle 16">
            <a:extLst>
              <a:ext uri="{FF2B5EF4-FFF2-40B4-BE49-F238E27FC236}">
                <a16:creationId xmlns:a16="http://schemas.microsoft.com/office/drawing/2014/main" id="{DD70D526-8FF5-4EDB-A071-6C0E79B955ED}"/>
              </a:ext>
            </a:extLst>
          </p:cNvPr>
          <p:cNvSpPr/>
          <p:nvPr/>
        </p:nvSpPr>
        <p:spPr>
          <a:xfrm>
            <a:off x="3840414" y="5000336"/>
            <a:ext cx="266330" cy="13117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 name="Freeform: Shape 2">
            <a:extLst>
              <a:ext uri="{FF2B5EF4-FFF2-40B4-BE49-F238E27FC236}">
                <a16:creationId xmlns:a16="http://schemas.microsoft.com/office/drawing/2014/main" id="{703FCBD9-BABD-4D82-AFA7-9AA00D92E6C3}"/>
              </a:ext>
            </a:extLst>
          </p:cNvPr>
          <p:cNvSpPr/>
          <p:nvPr/>
        </p:nvSpPr>
        <p:spPr>
          <a:xfrm>
            <a:off x="6427381" y="925033"/>
            <a:ext cx="526312" cy="191385"/>
          </a:xfrm>
          <a:custGeom>
            <a:avLst/>
            <a:gdLst>
              <a:gd name="connsiteX0" fmla="*/ 37214 w 526312"/>
              <a:gd name="connsiteY0" fmla="*/ 0 h 170120"/>
              <a:gd name="connsiteX1" fmla="*/ 170121 w 526312"/>
              <a:gd name="connsiteY1" fmla="*/ 5316 h 170120"/>
              <a:gd name="connsiteX2" fmla="*/ 361507 w 526312"/>
              <a:gd name="connsiteY2" fmla="*/ 95693 h 170120"/>
              <a:gd name="connsiteX3" fmla="*/ 526312 w 526312"/>
              <a:gd name="connsiteY3" fmla="*/ 132907 h 170120"/>
              <a:gd name="connsiteX4" fmla="*/ 345559 w 526312"/>
              <a:gd name="connsiteY4" fmla="*/ 164804 h 170120"/>
              <a:gd name="connsiteX5" fmla="*/ 196703 w 526312"/>
              <a:gd name="connsiteY5" fmla="*/ 170120 h 170120"/>
              <a:gd name="connsiteX6" fmla="*/ 53163 w 526312"/>
              <a:gd name="connsiteY6" fmla="*/ 170120 h 170120"/>
              <a:gd name="connsiteX7" fmla="*/ 0 w 526312"/>
              <a:gd name="connsiteY7" fmla="*/ 164804 h 170120"/>
              <a:gd name="connsiteX8" fmla="*/ 31898 w 526312"/>
              <a:gd name="connsiteY8" fmla="*/ 111641 h 170120"/>
              <a:gd name="connsiteX9" fmla="*/ 31898 w 526312"/>
              <a:gd name="connsiteY9" fmla="*/ 58479 h 170120"/>
              <a:gd name="connsiteX10" fmla="*/ 47847 w 526312"/>
              <a:gd name="connsiteY10" fmla="*/ 58479 h 170120"/>
              <a:gd name="connsiteX11" fmla="*/ 37214 w 526312"/>
              <a:gd name="connsiteY11" fmla="*/ 0 h 170120"/>
              <a:gd name="connsiteX0" fmla="*/ 37214 w 526312"/>
              <a:gd name="connsiteY0" fmla="*/ 0 h 191385"/>
              <a:gd name="connsiteX1" fmla="*/ 170121 w 526312"/>
              <a:gd name="connsiteY1" fmla="*/ 5316 h 191385"/>
              <a:gd name="connsiteX2" fmla="*/ 361507 w 526312"/>
              <a:gd name="connsiteY2" fmla="*/ 95693 h 191385"/>
              <a:gd name="connsiteX3" fmla="*/ 526312 w 526312"/>
              <a:gd name="connsiteY3" fmla="*/ 132907 h 191385"/>
              <a:gd name="connsiteX4" fmla="*/ 345559 w 526312"/>
              <a:gd name="connsiteY4" fmla="*/ 164804 h 191385"/>
              <a:gd name="connsiteX5" fmla="*/ 233917 w 526312"/>
              <a:gd name="connsiteY5" fmla="*/ 191385 h 191385"/>
              <a:gd name="connsiteX6" fmla="*/ 53163 w 526312"/>
              <a:gd name="connsiteY6" fmla="*/ 170120 h 191385"/>
              <a:gd name="connsiteX7" fmla="*/ 0 w 526312"/>
              <a:gd name="connsiteY7" fmla="*/ 164804 h 191385"/>
              <a:gd name="connsiteX8" fmla="*/ 31898 w 526312"/>
              <a:gd name="connsiteY8" fmla="*/ 111641 h 191385"/>
              <a:gd name="connsiteX9" fmla="*/ 31898 w 526312"/>
              <a:gd name="connsiteY9" fmla="*/ 58479 h 191385"/>
              <a:gd name="connsiteX10" fmla="*/ 47847 w 526312"/>
              <a:gd name="connsiteY10" fmla="*/ 58479 h 191385"/>
              <a:gd name="connsiteX11" fmla="*/ 37214 w 526312"/>
              <a:gd name="connsiteY11" fmla="*/ 0 h 19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6312" h="191385">
                <a:moveTo>
                  <a:pt x="37214" y="0"/>
                </a:moveTo>
                <a:lnTo>
                  <a:pt x="170121" y="5316"/>
                </a:lnTo>
                <a:lnTo>
                  <a:pt x="361507" y="95693"/>
                </a:lnTo>
                <a:lnTo>
                  <a:pt x="526312" y="132907"/>
                </a:lnTo>
                <a:lnTo>
                  <a:pt x="345559" y="164804"/>
                </a:lnTo>
                <a:lnTo>
                  <a:pt x="233917" y="191385"/>
                </a:lnTo>
                <a:lnTo>
                  <a:pt x="53163" y="170120"/>
                </a:lnTo>
                <a:lnTo>
                  <a:pt x="0" y="164804"/>
                </a:lnTo>
                <a:lnTo>
                  <a:pt x="31898" y="111641"/>
                </a:lnTo>
                <a:lnTo>
                  <a:pt x="31898" y="58479"/>
                </a:lnTo>
                <a:lnTo>
                  <a:pt x="47847" y="58479"/>
                </a:lnTo>
                <a:lnTo>
                  <a:pt x="3721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Freeform: Shape 3">
            <a:extLst>
              <a:ext uri="{FF2B5EF4-FFF2-40B4-BE49-F238E27FC236}">
                <a16:creationId xmlns:a16="http://schemas.microsoft.com/office/drawing/2014/main" id="{0A4582C5-3B3F-4375-A76A-30D41DD2A187}"/>
              </a:ext>
            </a:extLst>
          </p:cNvPr>
          <p:cNvSpPr/>
          <p:nvPr/>
        </p:nvSpPr>
        <p:spPr>
          <a:xfrm>
            <a:off x="7654660" y="1535213"/>
            <a:ext cx="382274" cy="538243"/>
          </a:xfrm>
          <a:custGeom>
            <a:avLst/>
            <a:gdLst>
              <a:gd name="connsiteX0" fmla="*/ 354750 w 382274"/>
              <a:gd name="connsiteY0" fmla="*/ 538243 h 538243"/>
              <a:gd name="connsiteX1" fmla="*/ 382274 w 382274"/>
              <a:gd name="connsiteY1" fmla="*/ 388391 h 538243"/>
              <a:gd name="connsiteX2" fmla="*/ 357808 w 382274"/>
              <a:gd name="connsiteY2" fmla="*/ 311936 h 538243"/>
              <a:gd name="connsiteX3" fmla="*/ 266062 w 382274"/>
              <a:gd name="connsiteY3" fmla="*/ 134561 h 538243"/>
              <a:gd name="connsiteX4" fmla="*/ 134560 w 382274"/>
              <a:gd name="connsiteY4" fmla="*/ 64222 h 538243"/>
              <a:gd name="connsiteX5" fmla="*/ 0 w 382274"/>
              <a:gd name="connsiteY5" fmla="*/ 0 h 538243"/>
              <a:gd name="connsiteX6" fmla="*/ 79513 w 382274"/>
              <a:gd name="connsiteY6" fmla="*/ 76455 h 538243"/>
              <a:gd name="connsiteX7" fmla="*/ 198782 w 382274"/>
              <a:gd name="connsiteY7" fmla="*/ 165143 h 538243"/>
              <a:gd name="connsiteX8" fmla="*/ 284412 w 382274"/>
              <a:gd name="connsiteY8" fmla="*/ 275238 h 538243"/>
              <a:gd name="connsiteX9" fmla="*/ 339459 w 382274"/>
              <a:gd name="connsiteY9" fmla="*/ 403682 h 538243"/>
              <a:gd name="connsiteX10" fmla="*/ 354750 w 382274"/>
              <a:gd name="connsiteY10" fmla="*/ 538243 h 53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274" h="538243">
                <a:moveTo>
                  <a:pt x="354750" y="538243"/>
                </a:moveTo>
                <a:lnTo>
                  <a:pt x="382274" y="388391"/>
                </a:lnTo>
                <a:lnTo>
                  <a:pt x="357808" y="311936"/>
                </a:lnTo>
                <a:lnTo>
                  <a:pt x="266062" y="134561"/>
                </a:lnTo>
                <a:lnTo>
                  <a:pt x="134560" y="64222"/>
                </a:lnTo>
                <a:lnTo>
                  <a:pt x="0" y="0"/>
                </a:lnTo>
                <a:lnTo>
                  <a:pt x="79513" y="76455"/>
                </a:lnTo>
                <a:lnTo>
                  <a:pt x="198782" y="165143"/>
                </a:lnTo>
                <a:lnTo>
                  <a:pt x="284412" y="275238"/>
                </a:lnTo>
                <a:lnTo>
                  <a:pt x="339459" y="403682"/>
                </a:lnTo>
                <a:lnTo>
                  <a:pt x="354750" y="5382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0D4487F1-26B2-42B3-9096-BB374FB16D97}"/>
              </a:ext>
            </a:extLst>
          </p:cNvPr>
          <p:cNvSpPr/>
          <p:nvPr/>
        </p:nvSpPr>
        <p:spPr>
          <a:xfrm>
            <a:off x="8000235" y="1746229"/>
            <a:ext cx="195725" cy="461787"/>
          </a:xfrm>
          <a:custGeom>
            <a:avLst/>
            <a:gdLst>
              <a:gd name="connsiteX0" fmla="*/ 33641 w 195725"/>
              <a:gd name="connsiteY0" fmla="*/ 162084 h 461787"/>
              <a:gd name="connsiteX1" fmla="*/ 0 w 195725"/>
              <a:gd name="connsiteY1" fmla="*/ 342517 h 461787"/>
              <a:gd name="connsiteX2" fmla="*/ 55048 w 195725"/>
              <a:gd name="connsiteY2" fmla="*/ 461787 h 461787"/>
              <a:gd name="connsiteX3" fmla="*/ 116212 w 195725"/>
              <a:gd name="connsiteY3" fmla="*/ 379216 h 461787"/>
              <a:gd name="connsiteX4" fmla="*/ 125386 w 195725"/>
              <a:gd name="connsiteY4" fmla="*/ 241597 h 461787"/>
              <a:gd name="connsiteX5" fmla="*/ 195725 w 195725"/>
              <a:gd name="connsiteY5" fmla="*/ 103978 h 461787"/>
              <a:gd name="connsiteX6" fmla="*/ 140677 w 195725"/>
              <a:gd name="connsiteY6" fmla="*/ 0 h 461787"/>
              <a:gd name="connsiteX7" fmla="*/ 33641 w 195725"/>
              <a:gd name="connsiteY7" fmla="*/ 162084 h 46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725" h="461787">
                <a:moveTo>
                  <a:pt x="33641" y="162084"/>
                </a:moveTo>
                <a:lnTo>
                  <a:pt x="0" y="342517"/>
                </a:lnTo>
                <a:lnTo>
                  <a:pt x="55048" y="461787"/>
                </a:lnTo>
                <a:lnTo>
                  <a:pt x="116212" y="379216"/>
                </a:lnTo>
                <a:lnTo>
                  <a:pt x="125386" y="241597"/>
                </a:lnTo>
                <a:lnTo>
                  <a:pt x="195725" y="103978"/>
                </a:lnTo>
                <a:lnTo>
                  <a:pt x="140677" y="0"/>
                </a:lnTo>
                <a:lnTo>
                  <a:pt x="33641" y="162084"/>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Shape 4">
            <a:extLst>
              <a:ext uri="{FF2B5EF4-FFF2-40B4-BE49-F238E27FC236}">
                <a16:creationId xmlns:a16="http://schemas.microsoft.com/office/drawing/2014/main" id="{08AB24FF-FB9C-49A6-9885-CB7AF2189D39}"/>
              </a:ext>
            </a:extLst>
          </p:cNvPr>
          <p:cNvSpPr/>
          <p:nvPr/>
        </p:nvSpPr>
        <p:spPr>
          <a:xfrm>
            <a:off x="4800601" y="476250"/>
            <a:ext cx="3302235" cy="6019800"/>
          </a:xfrm>
          <a:custGeom>
            <a:avLst/>
            <a:gdLst>
              <a:gd name="connsiteX0" fmla="*/ 0 w 3210471"/>
              <a:gd name="connsiteY0" fmla="*/ 0 h 6019800"/>
              <a:gd name="connsiteX1" fmla="*/ 508000 w 3210471"/>
              <a:gd name="connsiteY1" fmla="*/ 190500 h 6019800"/>
              <a:gd name="connsiteX2" fmla="*/ 889000 w 3210471"/>
              <a:gd name="connsiteY2" fmla="*/ 374650 h 6019800"/>
              <a:gd name="connsiteX3" fmla="*/ 1092200 w 3210471"/>
              <a:gd name="connsiteY3" fmla="*/ 50165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89000 w 3210471"/>
              <a:gd name="connsiteY2" fmla="*/ 374650 h 6019800"/>
              <a:gd name="connsiteX3" fmla="*/ 1092200 w 3210471"/>
              <a:gd name="connsiteY3" fmla="*/ 50165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092200 w 3210471"/>
              <a:gd name="connsiteY3" fmla="*/ 50165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724150 w 3210471"/>
              <a:gd name="connsiteY10" fmla="*/ 97790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724150 w 3210471"/>
              <a:gd name="connsiteY10" fmla="*/ 977900 h 6019800"/>
              <a:gd name="connsiteX11" fmla="*/ 2908300 w 3210471"/>
              <a:gd name="connsiteY11" fmla="*/ 11049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724150 w 3210471"/>
              <a:gd name="connsiteY10" fmla="*/ 977900 h 6019800"/>
              <a:gd name="connsiteX11" fmla="*/ 2908300 w 3210471"/>
              <a:gd name="connsiteY11" fmla="*/ 1104900 h 6019800"/>
              <a:gd name="connsiteX12" fmla="*/ 3067050 w 3210471"/>
              <a:gd name="connsiteY12" fmla="*/ 125095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0471"/>
              <a:gd name="connsiteY0" fmla="*/ 0 h 6019800"/>
              <a:gd name="connsiteX1" fmla="*/ 304800 w 3210471"/>
              <a:gd name="connsiteY1" fmla="*/ 209550 h 6019800"/>
              <a:gd name="connsiteX2" fmla="*/ 831850 w 3210471"/>
              <a:gd name="connsiteY2" fmla="*/ 412750 h 6019800"/>
              <a:gd name="connsiteX3" fmla="*/ 1143000 w 3210471"/>
              <a:gd name="connsiteY3" fmla="*/ 54610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209800 w 3210471"/>
              <a:gd name="connsiteY8" fmla="*/ 742950 h 6019800"/>
              <a:gd name="connsiteX9" fmla="*/ 2508250 w 3210471"/>
              <a:gd name="connsiteY9" fmla="*/ 850900 h 6019800"/>
              <a:gd name="connsiteX10" fmla="*/ 2724150 w 3210471"/>
              <a:gd name="connsiteY10" fmla="*/ 977900 h 6019800"/>
              <a:gd name="connsiteX11" fmla="*/ 2908300 w 3210471"/>
              <a:gd name="connsiteY11" fmla="*/ 1104900 h 6019800"/>
              <a:gd name="connsiteX12" fmla="*/ 3067050 w 3210471"/>
              <a:gd name="connsiteY12" fmla="*/ 1250950 h 6019800"/>
              <a:gd name="connsiteX13" fmla="*/ 318135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 name="connsiteX0" fmla="*/ 0 w 3217357"/>
              <a:gd name="connsiteY0" fmla="*/ 0 h 6019800"/>
              <a:gd name="connsiteX1" fmla="*/ 304800 w 3217357"/>
              <a:gd name="connsiteY1" fmla="*/ 209550 h 6019800"/>
              <a:gd name="connsiteX2" fmla="*/ 831850 w 3217357"/>
              <a:gd name="connsiteY2" fmla="*/ 412750 h 6019800"/>
              <a:gd name="connsiteX3" fmla="*/ 1143000 w 3217357"/>
              <a:gd name="connsiteY3" fmla="*/ 546100 h 6019800"/>
              <a:gd name="connsiteX4" fmla="*/ 1320800 w 3217357"/>
              <a:gd name="connsiteY4" fmla="*/ 571500 h 6019800"/>
              <a:gd name="connsiteX5" fmla="*/ 1593850 w 3217357"/>
              <a:gd name="connsiteY5" fmla="*/ 692150 h 6019800"/>
              <a:gd name="connsiteX6" fmla="*/ 1847850 w 3217357"/>
              <a:gd name="connsiteY6" fmla="*/ 774700 h 6019800"/>
              <a:gd name="connsiteX7" fmla="*/ 2070100 w 3217357"/>
              <a:gd name="connsiteY7" fmla="*/ 793750 h 6019800"/>
              <a:gd name="connsiteX8" fmla="*/ 2209800 w 3217357"/>
              <a:gd name="connsiteY8" fmla="*/ 742950 h 6019800"/>
              <a:gd name="connsiteX9" fmla="*/ 2508250 w 3217357"/>
              <a:gd name="connsiteY9" fmla="*/ 850900 h 6019800"/>
              <a:gd name="connsiteX10" fmla="*/ 2724150 w 3217357"/>
              <a:gd name="connsiteY10" fmla="*/ 977900 h 6019800"/>
              <a:gd name="connsiteX11" fmla="*/ 2908300 w 3217357"/>
              <a:gd name="connsiteY11" fmla="*/ 1104900 h 6019800"/>
              <a:gd name="connsiteX12" fmla="*/ 3067050 w 3217357"/>
              <a:gd name="connsiteY12" fmla="*/ 1250950 h 6019800"/>
              <a:gd name="connsiteX13" fmla="*/ 3181350 w 3217357"/>
              <a:gd name="connsiteY13" fmla="*/ 1447800 h 6019800"/>
              <a:gd name="connsiteX14" fmla="*/ 3206750 w 3217357"/>
              <a:gd name="connsiteY14" fmla="*/ 1631950 h 6019800"/>
              <a:gd name="connsiteX15" fmla="*/ 3022600 w 3217357"/>
              <a:gd name="connsiteY15" fmla="*/ 1733550 h 6019800"/>
              <a:gd name="connsiteX16" fmla="*/ 3067050 w 3217357"/>
              <a:gd name="connsiteY16" fmla="*/ 1873250 h 6019800"/>
              <a:gd name="connsiteX17" fmla="*/ 3130550 w 3217357"/>
              <a:gd name="connsiteY17" fmla="*/ 2025650 h 6019800"/>
              <a:gd name="connsiteX18" fmla="*/ 3200400 w 3217357"/>
              <a:gd name="connsiteY18" fmla="*/ 2089150 h 6019800"/>
              <a:gd name="connsiteX19" fmla="*/ 3206750 w 3217357"/>
              <a:gd name="connsiteY19" fmla="*/ 2127250 h 6019800"/>
              <a:gd name="connsiteX20" fmla="*/ 3168650 w 3217357"/>
              <a:gd name="connsiteY20" fmla="*/ 2330450 h 6019800"/>
              <a:gd name="connsiteX21" fmla="*/ 3117850 w 3217357"/>
              <a:gd name="connsiteY21" fmla="*/ 2495550 h 6019800"/>
              <a:gd name="connsiteX22" fmla="*/ 3117850 w 3217357"/>
              <a:gd name="connsiteY22" fmla="*/ 2635250 h 6019800"/>
              <a:gd name="connsiteX23" fmla="*/ 3092450 w 3217357"/>
              <a:gd name="connsiteY23" fmla="*/ 2736850 h 6019800"/>
              <a:gd name="connsiteX24" fmla="*/ 3028950 w 3217357"/>
              <a:gd name="connsiteY24" fmla="*/ 2800350 h 6019800"/>
              <a:gd name="connsiteX25" fmla="*/ 2889250 w 3217357"/>
              <a:gd name="connsiteY25" fmla="*/ 2844800 h 6019800"/>
              <a:gd name="connsiteX26" fmla="*/ 2654300 w 3217357"/>
              <a:gd name="connsiteY26" fmla="*/ 3105150 h 6019800"/>
              <a:gd name="connsiteX27" fmla="*/ 2463800 w 3217357"/>
              <a:gd name="connsiteY27" fmla="*/ 3359150 h 6019800"/>
              <a:gd name="connsiteX28" fmla="*/ 2387600 w 3217357"/>
              <a:gd name="connsiteY28" fmla="*/ 3619500 h 6019800"/>
              <a:gd name="connsiteX29" fmla="*/ 2362200 w 3217357"/>
              <a:gd name="connsiteY29" fmla="*/ 3956050 h 6019800"/>
              <a:gd name="connsiteX30" fmla="*/ 2406650 w 3217357"/>
              <a:gd name="connsiteY30" fmla="*/ 4235450 h 6019800"/>
              <a:gd name="connsiteX31" fmla="*/ 2527300 w 3217357"/>
              <a:gd name="connsiteY31" fmla="*/ 4489450 h 6019800"/>
              <a:gd name="connsiteX32" fmla="*/ 2724150 w 3217357"/>
              <a:gd name="connsiteY32" fmla="*/ 4933950 h 6019800"/>
              <a:gd name="connsiteX33" fmla="*/ 2787650 w 3217357"/>
              <a:gd name="connsiteY33" fmla="*/ 5124450 h 6019800"/>
              <a:gd name="connsiteX34" fmla="*/ 2806700 w 3217357"/>
              <a:gd name="connsiteY34" fmla="*/ 5276850 h 6019800"/>
              <a:gd name="connsiteX35" fmla="*/ 2794000 w 3217357"/>
              <a:gd name="connsiteY35" fmla="*/ 5435600 h 6019800"/>
              <a:gd name="connsiteX36" fmla="*/ 2908300 w 3217357"/>
              <a:gd name="connsiteY36" fmla="*/ 5575300 h 6019800"/>
              <a:gd name="connsiteX37" fmla="*/ 2870200 w 3217357"/>
              <a:gd name="connsiteY37" fmla="*/ 5753100 h 6019800"/>
              <a:gd name="connsiteX38" fmla="*/ 2806700 w 3217357"/>
              <a:gd name="connsiteY38" fmla="*/ 6019800 h 6019800"/>
              <a:gd name="connsiteX39" fmla="*/ 2806700 w 3217357"/>
              <a:gd name="connsiteY39" fmla="*/ 6019800 h 6019800"/>
              <a:gd name="connsiteX40" fmla="*/ 2806700 w 3217357"/>
              <a:gd name="connsiteY40" fmla="*/ 6019800 h 6019800"/>
              <a:gd name="connsiteX0" fmla="*/ 0 w 3250889"/>
              <a:gd name="connsiteY0" fmla="*/ 0 h 6019800"/>
              <a:gd name="connsiteX1" fmla="*/ 304800 w 3250889"/>
              <a:gd name="connsiteY1" fmla="*/ 209550 h 6019800"/>
              <a:gd name="connsiteX2" fmla="*/ 831850 w 3250889"/>
              <a:gd name="connsiteY2" fmla="*/ 412750 h 6019800"/>
              <a:gd name="connsiteX3" fmla="*/ 1143000 w 3250889"/>
              <a:gd name="connsiteY3" fmla="*/ 546100 h 6019800"/>
              <a:gd name="connsiteX4" fmla="*/ 1320800 w 3250889"/>
              <a:gd name="connsiteY4" fmla="*/ 571500 h 6019800"/>
              <a:gd name="connsiteX5" fmla="*/ 1593850 w 3250889"/>
              <a:gd name="connsiteY5" fmla="*/ 692150 h 6019800"/>
              <a:gd name="connsiteX6" fmla="*/ 1847850 w 3250889"/>
              <a:gd name="connsiteY6" fmla="*/ 774700 h 6019800"/>
              <a:gd name="connsiteX7" fmla="*/ 2070100 w 3250889"/>
              <a:gd name="connsiteY7" fmla="*/ 793750 h 6019800"/>
              <a:gd name="connsiteX8" fmla="*/ 2209800 w 3250889"/>
              <a:gd name="connsiteY8" fmla="*/ 742950 h 6019800"/>
              <a:gd name="connsiteX9" fmla="*/ 2508250 w 3250889"/>
              <a:gd name="connsiteY9" fmla="*/ 850900 h 6019800"/>
              <a:gd name="connsiteX10" fmla="*/ 2724150 w 3250889"/>
              <a:gd name="connsiteY10" fmla="*/ 977900 h 6019800"/>
              <a:gd name="connsiteX11" fmla="*/ 2908300 w 3250889"/>
              <a:gd name="connsiteY11" fmla="*/ 1104900 h 6019800"/>
              <a:gd name="connsiteX12" fmla="*/ 3067050 w 3250889"/>
              <a:gd name="connsiteY12" fmla="*/ 1250950 h 6019800"/>
              <a:gd name="connsiteX13" fmla="*/ 3181350 w 3250889"/>
              <a:gd name="connsiteY13" fmla="*/ 1447800 h 6019800"/>
              <a:gd name="connsiteX14" fmla="*/ 3206750 w 3250889"/>
              <a:gd name="connsiteY14" fmla="*/ 1631950 h 6019800"/>
              <a:gd name="connsiteX15" fmla="*/ 3244850 w 3250889"/>
              <a:gd name="connsiteY15" fmla="*/ 1752600 h 6019800"/>
              <a:gd name="connsiteX16" fmla="*/ 3067050 w 3250889"/>
              <a:gd name="connsiteY16" fmla="*/ 1873250 h 6019800"/>
              <a:gd name="connsiteX17" fmla="*/ 3130550 w 3250889"/>
              <a:gd name="connsiteY17" fmla="*/ 2025650 h 6019800"/>
              <a:gd name="connsiteX18" fmla="*/ 3200400 w 3250889"/>
              <a:gd name="connsiteY18" fmla="*/ 2089150 h 6019800"/>
              <a:gd name="connsiteX19" fmla="*/ 3206750 w 3250889"/>
              <a:gd name="connsiteY19" fmla="*/ 2127250 h 6019800"/>
              <a:gd name="connsiteX20" fmla="*/ 3168650 w 3250889"/>
              <a:gd name="connsiteY20" fmla="*/ 2330450 h 6019800"/>
              <a:gd name="connsiteX21" fmla="*/ 3117850 w 3250889"/>
              <a:gd name="connsiteY21" fmla="*/ 2495550 h 6019800"/>
              <a:gd name="connsiteX22" fmla="*/ 3117850 w 3250889"/>
              <a:gd name="connsiteY22" fmla="*/ 2635250 h 6019800"/>
              <a:gd name="connsiteX23" fmla="*/ 3092450 w 3250889"/>
              <a:gd name="connsiteY23" fmla="*/ 2736850 h 6019800"/>
              <a:gd name="connsiteX24" fmla="*/ 3028950 w 3250889"/>
              <a:gd name="connsiteY24" fmla="*/ 2800350 h 6019800"/>
              <a:gd name="connsiteX25" fmla="*/ 2889250 w 3250889"/>
              <a:gd name="connsiteY25" fmla="*/ 2844800 h 6019800"/>
              <a:gd name="connsiteX26" fmla="*/ 2654300 w 3250889"/>
              <a:gd name="connsiteY26" fmla="*/ 3105150 h 6019800"/>
              <a:gd name="connsiteX27" fmla="*/ 2463800 w 3250889"/>
              <a:gd name="connsiteY27" fmla="*/ 3359150 h 6019800"/>
              <a:gd name="connsiteX28" fmla="*/ 2387600 w 3250889"/>
              <a:gd name="connsiteY28" fmla="*/ 3619500 h 6019800"/>
              <a:gd name="connsiteX29" fmla="*/ 2362200 w 3250889"/>
              <a:gd name="connsiteY29" fmla="*/ 3956050 h 6019800"/>
              <a:gd name="connsiteX30" fmla="*/ 2406650 w 3250889"/>
              <a:gd name="connsiteY30" fmla="*/ 4235450 h 6019800"/>
              <a:gd name="connsiteX31" fmla="*/ 2527300 w 3250889"/>
              <a:gd name="connsiteY31" fmla="*/ 4489450 h 6019800"/>
              <a:gd name="connsiteX32" fmla="*/ 2724150 w 3250889"/>
              <a:gd name="connsiteY32" fmla="*/ 4933950 h 6019800"/>
              <a:gd name="connsiteX33" fmla="*/ 2787650 w 3250889"/>
              <a:gd name="connsiteY33" fmla="*/ 5124450 h 6019800"/>
              <a:gd name="connsiteX34" fmla="*/ 2806700 w 3250889"/>
              <a:gd name="connsiteY34" fmla="*/ 5276850 h 6019800"/>
              <a:gd name="connsiteX35" fmla="*/ 2794000 w 3250889"/>
              <a:gd name="connsiteY35" fmla="*/ 5435600 h 6019800"/>
              <a:gd name="connsiteX36" fmla="*/ 2908300 w 3250889"/>
              <a:gd name="connsiteY36" fmla="*/ 5575300 h 6019800"/>
              <a:gd name="connsiteX37" fmla="*/ 2870200 w 3250889"/>
              <a:gd name="connsiteY37" fmla="*/ 5753100 h 6019800"/>
              <a:gd name="connsiteX38" fmla="*/ 2806700 w 3250889"/>
              <a:gd name="connsiteY38" fmla="*/ 6019800 h 6019800"/>
              <a:gd name="connsiteX39" fmla="*/ 2806700 w 3250889"/>
              <a:gd name="connsiteY39" fmla="*/ 6019800 h 6019800"/>
              <a:gd name="connsiteX40" fmla="*/ 2806700 w 3250889"/>
              <a:gd name="connsiteY40" fmla="*/ 6019800 h 6019800"/>
              <a:gd name="connsiteX0" fmla="*/ 0 w 3259670"/>
              <a:gd name="connsiteY0" fmla="*/ 0 h 6019800"/>
              <a:gd name="connsiteX1" fmla="*/ 304800 w 3259670"/>
              <a:gd name="connsiteY1" fmla="*/ 209550 h 6019800"/>
              <a:gd name="connsiteX2" fmla="*/ 831850 w 3259670"/>
              <a:gd name="connsiteY2" fmla="*/ 412750 h 6019800"/>
              <a:gd name="connsiteX3" fmla="*/ 1143000 w 3259670"/>
              <a:gd name="connsiteY3" fmla="*/ 546100 h 6019800"/>
              <a:gd name="connsiteX4" fmla="*/ 1320800 w 3259670"/>
              <a:gd name="connsiteY4" fmla="*/ 571500 h 6019800"/>
              <a:gd name="connsiteX5" fmla="*/ 1593850 w 3259670"/>
              <a:gd name="connsiteY5" fmla="*/ 692150 h 6019800"/>
              <a:gd name="connsiteX6" fmla="*/ 1847850 w 3259670"/>
              <a:gd name="connsiteY6" fmla="*/ 774700 h 6019800"/>
              <a:gd name="connsiteX7" fmla="*/ 2070100 w 3259670"/>
              <a:gd name="connsiteY7" fmla="*/ 793750 h 6019800"/>
              <a:gd name="connsiteX8" fmla="*/ 2209800 w 3259670"/>
              <a:gd name="connsiteY8" fmla="*/ 742950 h 6019800"/>
              <a:gd name="connsiteX9" fmla="*/ 2508250 w 3259670"/>
              <a:gd name="connsiteY9" fmla="*/ 850900 h 6019800"/>
              <a:gd name="connsiteX10" fmla="*/ 2724150 w 3259670"/>
              <a:gd name="connsiteY10" fmla="*/ 977900 h 6019800"/>
              <a:gd name="connsiteX11" fmla="*/ 2908300 w 3259670"/>
              <a:gd name="connsiteY11" fmla="*/ 1104900 h 6019800"/>
              <a:gd name="connsiteX12" fmla="*/ 3067050 w 3259670"/>
              <a:gd name="connsiteY12" fmla="*/ 1250950 h 6019800"/>
              <a:gd name="connsiteX13" fmla="*/ 3181350 w 3259670"/>
              <a:gd name="connsiteY13" fmla="*/ 1447800 h 6019800"/>
              <a:gd name="connsiteX14" fmla="*/ 3206750 w 3259670"/>
              <a:gd name="connsiteY14" fmla="*/ 1631950 h 6019800"/>
              <a:gd name="connsiteX15" fmla="*/ 3244850 w 3259670"/>
              <a:gd name="connsiteY15" fmla="*/ 1752600 h 6019800"/>
              <a:gd name="connsiteX16" fmla="*/ 3251200 w 3259670"/>
              <a:gd name="connsiteY16" fmla="*/ 1936750 h 6019800"/>
              <a:gd name="connsiteX17" fmla="*/ 3130550 w 3259670"/>
              <a:gd name="connsiteY17" fmla="*/ 2025650 h 6019800"/>
              <a:gd name="connsiteX18" fmla="*/ 3200400 w 3259670"/>
              <a:gd name="connsiteY18" fmla="*/ 2089150 h 6019800"/>
              <a:gd name="connsiteX19" fmla="*/ 3206750 w 3259670"/>
              <a:gd name="connsiteY19" fmla="*/ 2127250 h 6019800"/>
              <a:gd name="connsiteX20" fmla="*/ 3168650 w 3259670"/>
              <a:gd name="connsiteY20" fmla="*/ 2330450 h 6019800"/>
              <a:gd name="connsiteX21" fmla="*/ 3117850 w 3259670"/>
              <a:gd name="connsiteY21" fmla="*/ 2495550 h 6019800"/>
              <a:gd name="connsiteX22" fmla="*/ 3117850 w 3259670"/>
              <a:gd name="connsiteY22" fmla="*/ 2635250 h 6019800"/>
              <a:gd name="connsiteX23" fmla="*/ 3092450 w 3259670"/>
              <a:gd name="connsiteY23" fmla="*/ 2736850 h 6019800"/>
              <a:gd name="connsiteX24" fmla="*/ 3028950 w 3259670"/>
              <a:gd name="connsiteY24" fmla="*/ 2800350 h 6019800"/>
              <a:gd name="connsiteX25" fmla="*/ 2889250 w 3259670"/>
              <a:gd name="connsiteY25" fmla="*/ 2844800 h 6019800"/>
              <a:gd name="connsiteX26" fmla="*/ 2654300 w 3259670"/>
              <a:gd name="connsiteY26" fmla="*/ 3105150 h 6019800"/>
              <a:gd name="connsiteX27" fmla="*/ 2463800 w 3259670"/>
              <a:gd name="connsiteY27" fmla="*/ 3359150 h 6019800"/>
              <a:gd name="connsiteX28" fmla="*/ 2387600 w 3259670"/>
              <a:gd name="connsiteY28" fmla="*/ 3619500 h 6019800"/>
              <a:gd name="connsiteX29" fmla="*/ 2362200 w 3259670"/>
              <a:gd name="connsiteY29" fmla="*/ 3956050 h 6019800"/>
              <a:gd name="connsiteX30" fmla="*/ 2406650 w 3259670"/>
              <a:gd name="connsiteY30" fmla="*/ 4235450 h 6019800"/>
              <a:gd name="connsiteX31" fmla="*/ 2527300 w 3259670"/>
              <a:gd name="connsiteY31" fmla="*/ 4489450 h 6019800"/>
              <a:gd name="connsiteX32" fmla="*/ 2724150 w 3259670"/>
              <a:gd name="connsiteY32" fmla="*/ 4933950 h 6019800"/>
              <a:gd name="connsiteX33" fmla="*/ 2787650 w 3259670"/>
              <a:gd name="connsiteY33" fmla="*/ 5124450 h 6019800"/>
              <a:gd name="connsiteX34" fmla="*/ 2806700 w 3259670"/>
              <a:gd name="connsiteY34" fmla="*/ 5276850 h 6019800"/>
              <a:gd name="connsiteX35" fmla="*/ 2794000 w 3259670"/>
              <a:gd name="connsiteY35" fmla="*/ 5435600 h 6019800"/>
              <a:gd name="connsiteX36" fmla="*/ 2908300 w 3259670"/>
              <a:gd name="connsiteY36" fmla="*/ 5575300 h 6019800"/>
              <a:gd name="connsiteX37" fmla="*/ 2870200 w 3259670"/>
              <a:gd name="connsiteY37" fmla="*/ 5753100 h 6019800"/>
              <a:gd name="connsiteX38" fmla="*/ 2806700 w 3259670"/>
              <a:gd name="connsiteY38" fmla="*/ 6019800 h 6019800"/>
              <a:gd name="connsiteX39" fmla="*/ 2806700 w 3259670"/>
              <a:gd name="connsiteY39" fmla="*/ 6019800 h 6019800"/>
              <a:gd name="connsiteX40" fmla="*/ 2806700 w 3259670"/>
              <a:gd name="connsiteY40" fmla="*/ 6019800 h 6019800"/>
              <a:gd name="connsiteX0" fmla="*/ 0 w 3296716"/>
              <a:gd name="connsiteY0" fmla="*/ 0 h 6019800"/>
              <a:gd name="connsiteX1" fmla="*/ 304800 w 3296716"/>
              <a:gd name="connsiteY1" fmla="*/ 209550 h 6019800"/>
              <a:gd name="connsiteX2" fmla="*/ 831850 w 3296716"/>
              <a:gd name="connsiteY2" fmla="*/ 412750 h 6019800"/>
              <a:gd name="connsiteX3" fmla="*/ 1143000 w 3296716"/>
              <a:gd name="connsiteY3" fmla="*/ 546100 h 6019800"/>
              <a:gd name="connsiteX4" fmla="*/ 1320800 w 3296716"/>
              <a:gd name="connsiteY4" fmla="*/ 571500 h 6019800"/>
              <a:gd name="connsiteX5" fmla="*/ 1593850 w 3296716"/>
              <a:gd name="connsiteY5" fmla="*/ 692150 h 6019800"/>
              <a:gd name="connsiteX6" fmla="*/ 1847850 w 3296716"/>
              <a:gd name="connsiteY6" fmla="*/ 774700 h 6019800"/>
              <a:gd name="connsiteX7" fmla="*/ 2070100 w 3296716"/>
              <a:gd name="connsiteY7" fmla="*/ 793750 h 6019800"/>
              <a:gd name="connsiteX8" fmla="*/ 2209800 w 3296716"/>
              <a:gd name="connsiteY8" fmla="*/ 742950 h 6019800"/>
              <a:gd name="connsiteX9" fmla="*/ 2508250 w 3296716"/>
              <a:gd name="connsiteY9" fmla="*/ 850900 h 6019800"/>
              <a:gd name="connsiteX10" fmla="*/ 2724150 w 3296716"/>
              <a:gd name="connsiteY10" fmla="*/ 977900 h 6019800"/>
              <a:gd name="connsiteX11" fmla="*/ 2908300 w 3296716"/>
              <a:gd name="connsiteY11" fmla="*/ 1104900 h 6019800"/>
              <a:gd name="connsiteX12" fmla="*/ 3067050 w 3296716"/>
              <a:gd name="connsiteY12" fmla="*/ 1250950 h 6019800"/>
              <a:gd name="connsiteX13" fmla="*/ 3181350 w 3296716"/>
              <a:gd name="connsiteY13" fmla="*/ 1447800 h 6019800"/>
              <a:gd name="connsiteX14" fmla="*/ 3206750 w 3296716"/>
              <a:gd name="connsiteY14" fmla="*/ 1631950 h 6019800"/>
              <a:gd name="connsiteX15" fmla="*/ 3244850 w 3296716"/>
              <a:gd name="connsiteY15" fmla="*/ 1752600 h 6019800"/>
              <a:gd name="connsiteX16" fmla="*/ 3251200 w 3296716"/>
              <a:gd name="connsiteY16" fmla="*/ 1936750 h 6019800"/>
              <a:gd name="connsiteX17" fmla="*/ 3295650 w 3296716"/>
              <a:gd name="connsiteY17" fmla="*/ 2070100 h 6019800"/>
              <a:gd name="connsiteX18" fmla="*/ 3200400 w 3296716"/>
              <a:gd name="connsiteY18" fmla="*/ 2089150 h 6019800"/>
              <a:gd name="connsiteX19" fmla="*/ 3206750 w 3296716"/>
              <a:gd name="connsiteY19" fmla="*/ 2127250 h 6019800"/>
              <a:gd name="connsiteX20" fmla="*/ 3168650 w 3296716"/>
              <a:gd name="connsiteY20" fmla="*/ 2330450 h 6019800"/>
              <a:gd name="connsiteX21" fmla="*/ 3117850 w 3296716"/>
              <a:gd name="connsiteY21" fmla="*/ 2495550 h 6019800"/>
              <a:gd name="connsiteX22" fmla="*/ 3117850 w 3296716"/>
              <a:gd name="connsiteY22" fmla="*/ 2635250 h 6019800"/>
              <a:gd name="connsiteX23" fmla="*/ 3092450 w 3296716"/>
              <a:gd name="connsiteY23" fmla="*/ 2736850 h 6019800"/>
              <a:gd name="connsiteX24" fmla="*/ 3028950 w 3296716"/>
              <a:gd name="connsiteY24" fmla="*/ 2800350 h 6019800"/>
              <a:gd name="connsiteX25" fmla="*/ 2889250 w 3296716"/>
              <a:gd name="connsiteY25" fmla="*/ 2844800 h 6019800"/>
              <a:gd name="connsiteX26" fmla="*/ 2654300 w 3296716"/>
              <a:gd name="connsiteY26" fmla="*/ 3105150 h 6019800"/>
              <a:gd name="connsiteX27" fmla="*/ 2463800 w 3296716"/>
              <a:gd name="connsiteY27" fmla="*/ 3359150 h 6019800"/>
              <a:gd name="connsiteX28" fmla="*/ 2387600 w 3296716"/>
              <a:gd name="connsiteY28" fmla="*/ 3619500 h 6019800"/>
              <a:gd name="connsiteX29" fmla="*/ 2362200 w 3296716"/>
              <a:gd name="connsiteY29" fmla="*/ 3956050 h 6019800"/>
              <a:gd name="connsiteX30" fmla="*/ 2406650 w 3296716"/>
              <a:gd name="connsiteY30" fmla="*/ 4235450 h 6019800"/>
              <a:gd name="connsiteX31" fmla="*/ 2527300 w 3296716"/>
              <a:gd name="connsiteY31" fmla="*/ 4489450 h 6019800"/>
              <a:gd name="connsiteX32" fmla="*/ 2724150 w 3296716"/>
              <a:gd name="connsiteY32" fmla="*/ 4933950 h 6019800"/>
              <a:gd name="connsiteX33" fmla="*/ 2787650 w 3296716"/>
              <a:gd name="connsiteY33" fmla="*/ 5124450 h 6019800"/>
              <a:gd name="connsiteX34" fmla="*/ 2806700 w 3296716"/>
              <a:gd name="connsiteY34" fmla="*/ 5276850 h 6019800"/>
              <a:gd name="connsiteX35" fmla="*/ 2794000 w 3296716"/>
              <a:gd name="connsiteY35" fmla="*/ 5435600 h 6019800"/>
              <a:gd name="connsiteX36" fmla="*/ 2908300 w 3296716"/>
              <a:gd name="connsiteY36" fmla="*/ 5575300 h 6019800"/>
              <a:gd name="connsiteX37" fmla="*/ 2870200 w 3296716"/>
              <a:gd name="connsiteY37" fmla="*/ 5753100 h 6019800"/>
              <a:gd name="connsiteX38" fmla="*/ 2806700 w 3296716"/>
              <a:gd name="connsiteY38" fmla="*/ 6019800 h 6019800"/>
              <a:gd name="connsiteX39" fmla="*/ 2806700 w 3296716"/>
              <a:gd name="connsiteY39" fmla="*/ 6019800 h 6019800"/>
              <a:gd name="connsiteX40" fmla="*/ 2806700 w 3296716"/>
              <a:gd name="connsiteY40" fmla="*/ 6019800 h 6019800"/>
              <a:gd name="connsiteX0" fmla="*/ 0 w 3296716"/>
              <a:gd name="connsiteY0" fmla="*/ 0 h 6019800"/>
              <a:gd name="connsiteX1" fmla="*/ 304800 w 3296716"/>
              <a:gd name="connsiteY1" fmla="*/ 209550 h 6019800"/>
              <a:gd name="connsiteX2" fmla="*/ 831850 w 3296716"/>
              <a:gd name="connsiteY2" fmla="*/ 412750 h 6019800"/>
              <a:gd name="connsiteX3" fmla="*/ 1143000 w 3296716"/>
              <a:gd name="connsiteY3" fmla="*/ 546100 h 6019800"/>
              <a:gd name="connsiteX4" fmla="*/ 1320800 w 3296716"/>
              <a:gd name="connsiteY4" fmla="*/ 571500 h 6019800"/>
              <a:gd name="connsiteX5" fmla="*/ 1593850 w 3296716"/>
              <a:gd name="connsiteY5" fmla="*/ 692150 h 6019800"/>
              <a:gd name="connsiteX6" fmla="*/ 1847850 w 3296716"/>
              <a:gd name="connsiteY6" fmla="*/ 774700 h 6019800"/>
              <a:gd name="connsiteX7" fmla="*/ 2070100 w 3296716"/>
              <a:gd name="connsiteY7" fmla="*/ 793750 h 6019800"/>
              <a:gd name="connsiteX8" fmla="*/ 2209800 w 3296716"/>
              <a:gd name="connsiteY8" fmla="*/ 742950 h 6019800"/>
              <a:gd name="connsiteX9" fmla="*/ 2508250 w 3296716"/>
              <a:gd name="connsiteY9" fmla="*/ 850900 h 6019800"/>
              <a:gd name="connsiteX10" fmla="*/ 2724150 w 3296716"/>
              <a:gd name="connsiteY10" fmla="*/ 977900 h 6019800"/>
              <a:gd name="connsiteX11" fmla="*/ 2908300 w 3296716"/>
              <a:gd name="connsiteY11" fmla="*/ 1104900 h 6019800"/>
              <a:gd name="connsiteX12" fmla="*/ 3067050 w 3296716"/>
              <a:gd name="connsiteY12" fmla="*/ 1250950 h 6019800"/>
              <a:gd name="connsiteX13" fmla="*/ 3181350 w 3296716"/>
              <a:gd name="connsiteY13" fmla="*/ 1447800 h 6019800"/>
              <a:gd name="connsiteX14" fmla="*/ 3206750 w 3296716"/>
              <a:gd name="connsiteY14" fmla="*/ 1631950 h 6019800"/>
              <a:gd name="connsiteX15" fmla="*/ 3244850 w 3296716"/>
              <a:gd name="connsiteY15" fmla="*/ 1752600 h 6019800"/>
              <a:gd name="connsiteX16" fmla="*/ 3251200 w 3296716"/>
              <a:gd name="connsiteY16" fmla="*/ 1936750 h 6019800"/>
              <a:gd name="connsiteX17" fmla="*/ 3295650 w 3296716"/>
              <a:gd name="connsiteY17" fmla="*/ 2070100 h 6019800"/>
              <a:gd name="connsiteX18" fmla="*/ 3200400 w 3296716"/>
              <a:gd name="connsiteY18" fmla="*/ 2089150 h 6019800"/>
              <a:gd name="connsiteX19" fmla="*/ 3295650 w 3296716"/>
              <a:gd name="connsiteY19" fmla="*/ 2165350 h 6019800"/>
              <a:gd name="connsiteX20" fmla="*/ 3168650 w 3296716"/>
              <a:gd name="connsiteY20" fmla="*/ 2330450 h 6019800"/>
              <a:gd name="connsiteX21" fmla="*/ 3117850 w 3296716"/>
              <a:gd name="connsiteY21" fmla="*/ 2495550 h 6019800"/>
              <a:gd name="connsiteX22" fmla="*/ 3117850 w 3296716"/>
              <a:gd name="connsiteY22" fmla="*/ 2635250 h 6019800"/>
              <a:gd name="connsiteX23" fmla="*/ 3092450 w 3296716"/>
              <a:gd name="connsiteY23" fmla="*/ 2736850 h 6019800"/>
              <a:gd name="connsiteX24" fmla="*/ 3028950 w 3296716"/>
              <a:gd name="connsiteY24" fmla="*/ 2800350 h 6019800"/>
              <a:gd name="connsiteX25" fmla="*/ 2889250 w 3296716"/>
              <a:gd name="connsiteY25" fmla="*/ 2844800 h 6019800"/>
              <a:gd name="connsiteX26" fmla="*/ 2654300 w 3296716"/>
              <a:gd name="connsiteY26" fmla="*/ 3105150 h 6019800"/>
              <a:gd name="connsiteX27" fmla="*/ 2463800 w 3296716"/>
              <a:gd name="connsiteY27" fmla="*/ 3359150 h 6019800"/>
              <a:gd name="connsiteX28" fmla="*/ 2387600 w 3296716"/>
              <a:gd name="connsiteY28" fmla="*/ 3619500 h 6019800"/>
              <a:gd name="connsiteX29" fmla="*/ 2362200 w 3296716"/>
              <a:gd name="connsiteY29" fmla="*/ 3956050 h 6019800"/>
              <a:gd name="connsiteX30" fmla="*/ 2406650 w 3296716"/>
              <a:gd name="connsiteY30" fmla="*/ 4235450 h 6019800"/>
              <a:gd name="connsiteX31" fmla="*/ 2527300 w 3296716"/>
              <a:gd name="connsiteY31" fmla="*/ 4489450 h 6019800"/>
              <a:gd name="connsiteX32" fmla="*/ 2724150 w 3296716"/>
              <a:gd name="connsiteY32" fmla="*/ 4933950 h 6019800"/>
              <a:gd name="connsiteX33" fmla="*/ 2787650 w 3296716"/>
              <a:gd name="connsiteY33" fmla="*/ 5124450 h 6019800"/>
              <a:gd name="connsiteX34" fmla="*/ 2806700 w 3296716"/>
              <a:gd name="connsiteY34" fmla="*/ 5276850 h 6019800"/>
              <a:gd name="connsiteX35" fmla="*/ 2794000 w 3296716"/>
              <a:gd name="connsiteY35" fmla="*/ 5435600 h 6019800"/>
              <a:gd name="connsiteX36" fmla="*/ 2908300 w 3296716"/>
              <a:gd name="connsiteY36" fmla="*/ 5575300 h 6019800"/>
              <a:gd name="connsiteX37" fmla="*/ 2870200 w 3296716"/>
              <a:gd name="connsiteY37" fmla="*/ 5753100 h 6019800"/>
              <a:gd name="connsiteX38" fmla="*/ 2806700 w 3296716"/>
              <a:gd name="connsiteY38" fmla="*/ 6019800 h 6019800"/>
              <a:gd name="connsiteX39" fmla="*/ 2806700 w 3296716"/>
              <a:gd name="connsiteY39" fmla="*/ 6019800 h 6019800"/>
              <a:gd name="connsiteX40" fmla="*/ 2806700 w 3296716"/>
              <a:gd name="connsiteY40" fmla="*/ 6019800 h 6019800"/>
              <a:gd name="connsiteX0" fmla="*/ 0 w 3307493"/>
              <a:gd name="connsiteY0" fmla="*/ 0 h 6019800"/>
              <a:gd name="connsiteX1" fmla="*/ 304800 w 3307493"/>
              <a:gd name="connsiteY1" fmla="*/ 209550 h 6019800"/>
              <a:gd name="connsiteX2" fmla="*/ 831850 w 3307493"/>
              <a:gd name="connsiteY2" fmla="*/ 412750 h 6019800"/>
              <a:gd name="connsiteX3" fmla="*/ 1143000 w 3307493"/>
              <a:gd name="connsiteY3" fmla="*/ 546100 h 6019800"/>
              <a:gd name="connsiteX4" fmla="*/ 1320800 w 3307493"/>
              <a:gd name="connsiteY4" fmla="*/ 571500 h 6019800"/>
              <a:gd name="connsiteX5" fmla="*/ 1593850 w 3307493"/>
              <a:gd name="connsiteY5" fmla="*/ 692150 h 6019800"/>
              <a:gd name="connsiteX6" fmla="*/ 1847850 w 3307493"/>
              <a:gd name="connsiteY6" fmla="*/ 774700 h 6019800"/>
              <a:gd name="connsiteX7" fmla="*/ 2070100 w 3307493"/>
              <a:gd name="connsiteY7" fmla="*/ 793750 h 6019800"/>
              <a:gd name="connsiteX8" fmla="*/ 2209800 w 3307493"/>
              <a:gd name="connsiteY8" fmla="*/ 742950 h 6019800"/>
              <a:gd name="connsiteX9" fmla="*/ 2508250 w 3307493"/>
              <a:gd name="connsiteY9" fmla="*/ 850900 h 6019800"/>
              <a:gd name="connsiteX10" fmla="*/ 2724150 w 3307493"/>
              <a:gd name="connsiteY10" fmla="*/ 977900 h 6019800"/>
              <a:gd name="connsiteX11" fmla="*/ 2908300 w 3307493"/>
              <a:gd name="connsiteY11" fmla="*/ 1104900 h 6019800"/>
              <a:gd name="connsiteX12" fmla="*/ 3067050 w 3307493"/>
              <a:gd name="connsiteY12" fmla="*/ 1250950 h 6019800"/>
              <a:gd name="connsiteX13" fmla="*/ 3181350 w 3307493"/>
              <a:gd name="connsiteY13" fmla="*/ 1447800 h 6019800"/>
              <a:gd name="connsiteX14" fmla="*/ 3206750 w 3307493"/>
              <a:gd name="connsiteY14" fmla="*/ 1631950 h 6019800"/>
              <a:gd name="connsiteX15" fmla="*/ 3244850 w 3307493"/>
              <a:gd name="connsiteY15" fmla="*/ 1752600 h 6019800"/>
              <a:gd name="connsiteX16" fmla="*/ 3251200 w 3307493"/>
              <a:gd name="connsiteY16" fmla="*/ 1936750 h 6019800"/>
              <a:gd name="connsiteX17" fmla="*/ 3295650 w 3307493"/>
              <a:gd name="connsiteY17" fmla="*/ 2070100 h 6019800"/>
              <a:gd name="connsiteX18" fmla="*/ 3302000 w 3307493"/>
              <a:gd name="connsiteY18" fmla="*/ 2101850 h 6019800"/>
              <a:gd name="connsiteX19" fmla="*/ 3295650 w 3307493"/>
              <a:gd name="connsiteY19" fmla="*/ 2165350 h 6019800"/>
              <a:gd name="connsiteX20" fmla="*/ 3168650 w 3307493"/>
              <a:gd name="connsiteY20" fmla="*/ 2330450 h 6019800"/>
              <a:gd name="connsiteX21" fmla="*/ 3117850 w 3307493"/>
              <a:gd name="connsiteY21" fmla="*/ 2495550 h 6019800"/>
              <a:gd name="connsiteX22" fmla="*/ 3117850 w 3307493"/>
              <a:gd name="connsiteY22" fmla="*/ 2635250 h 6019800"/>
              <a:gd name="connsiteX23" fmla="*/ 3092450 w 3307493"/>
              <a:gd name="connsiteY23" fmla="*/ 2736850 h 6019800"/>
              <a:gd name="connsiteX24" fmla="*/ 3028950 w 3307493"/>
              <a:gd name="connsiteY24" fmla="*/ 2800350 h 6019800"/>
              <a:gd name="connsiteX25" fmla="*/ 2889250 w 3307493"/>
              <a:gd name="connsiteY25" fmla="*/ 2844800 h 6019800"/>
              <a:gd name="connsiteX26" fmla="*/ 2654300 w 3307493"/>
              <a:gd name="connsiteY26" fmla="*/ 3105150 h 6019800"/>
              <a:gd name="connsiteX27" fmla="*/ 2463800 w 3307493"/>
              <a:gd name="connsiteY27" fmla="*/ 3359150 h 6019800"/>
              <a:gd name="connsiteX28" fmla="*/ 2387600 w 3307493"/>
              <a:gd name="connsiteY28" fmla="*/ 3619500 h 6019800"/>
              <a:gd name="connsiteX29" fmla="*/ 2362200 w 3307493"/>
              <a:gd name="connsiteY29" fmla="*/ 3956050 h 6019800"/>
              <a:gd name="connsiteX30" fmla="*/ 2406650 w 3307493"/>
              <a:gd name="connsiteY30" fmla="*/ 4235450 h 6019800"/>
              <a:gd name="connsiteX31" fmla="*/ 2527300 w 3307493"/>
              <a:gd name="connsiteY31" fmla="*/ 4489450 h 6019800"/>
              <a:gd name="connsiteX32" fmla="*/ 2724150 w 3307493"/>
              <a:gd name="connsiteY32" fmla="*/ 4933950 h 6019800"/>
              <a:gd name="connsiteX33" fmla="*/ 2787650 w 3307493"/>
              <a:gd name="connsiteY33" fmla="*/ 5124450 h 6019800"/>
              <a:gd name="connsiteX34" fmla="*/ 2806700 w 3307493"/>
              <a:gd name="connsiteY34" fmla="*/ 5276850 h 6019800"/>
              <a:gd name="connsiteX35" fmla="*/ 2794000 w 3307493"/>
              <a:gd name="connsiteY35" fmla="*/ 5435600 h 6019800"/>
              <a:gd name="connsiteX36" fmla="*/ 2908300 w 3307493"/>
              <a:gd name="connsiteY36" fmla="*/ 5575300 h 6019800"/>
              <a:gd name="connsiteX37" fmla="*/ 2870200 w 3307493"/>
              <a:gd name="connsiteY37" fmla="*/ 5753100 h 6019800"/>
              <a:gd name="connsiteX38" fmla="*/ 2806700 w 3307493"/>
              <a:gd name="connsiteY38" fmla="*/ 6019800 h 6019800"/>
              <a:gd name="connsiteX39" fmla="*/ 2806700 w 3307493"/>
              <a:gd name="connsiteY39" fmla="*/ 6019800 h 6019800"/>
              <a:gd name="connsiteX40" fmla="*/ 2806700 w 3307493"/>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117850 w 3302235"/>
              <a:gd name="connsiteY21" fmla="*/ 2495550 h 6019800"/>
              <a:gd name="connsiteX22" fmla="*/ 3117850 w 3302235"/>
              <a:gd name="connsiteY22" fmla="*/ 2635250 h 6019800"/>
              <a:gd name="connsiteX23" fmla="*/ 3092450 w 3302235"/>
              <a:gd name="connsiteY23" fmla="*/ 2736850 h 6019800"/>
              <a:gd name="connsiteX24" fmla="*/ 3028950 w 3302235"/>
              <a:gd name="connsiteY24" fmla="*/ 28003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117850 w 3302235"/>
              <a:gd name="connsiteY22" fmla="*/ 2635250 h 6019800"/>
              <a:gd name="connsiteX23" fmla="*/ 3092450 w 3302235"/>
              <a:gd name="connsiteY23" fmla="*/ 2736850 h 6019800"/>
              <a:gd name="connsiteX24" fmla="*/ 3028950 w 3302235"/>
              <a:gd name="connsiteY24" fmla="*/ 28003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092450 w 3302235"/>
              <a:gd name="connsiteY23" fmla="*/ 2736850 h 6019800"/>
              <a:gd name="connsiteX24" fmla="*/ 3028950 w 3302235"/>
              <a:gd name="connsiteY24" fmla="*/ 28003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28950 w 3302235"/>
              <a:gd name="connsiteY24" fmla="*/ 28003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889250 w 3302235"/>
              <a:gd name="connsiteY25" fmla="*/ 28448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54300 w 3302235"/>
              <a:gd name="connsiteY26" fmla="*/ 310515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463800 w 3302235"/>
              <a:gd name="connsiteY27" fmla="*/ 33591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3876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362200 w 3302235"/>
              <a:gd name="connsiteY29" fmla="*/ 39560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432050 w 3302235"/>
              <a:gd name="connsiteY29" fmla="*/ 3981450 h 6019800"/>
              <a:gd name="connsiteX30" fmla="*/ 2406650 w 3302235"/>
              <a:gd name="connsiteY30" fmla="*/ 42354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432050 w 3302235"/>
              <a:gd name="connsiteY29" fmla="*/ 3981450 h 6019800"/>
              <a:gd name="connsiteX30" fmla="*/ 2476500 w 3302235"/>
              <a:gd name="connsiteY30" fmla="*/ 4248150 h 6019800"/>
              <a:gd name="connsiteX31" fmla="*/ 2527300 w 3302235"/>
              <a:gd name="connsiteY31" fmla="*/ 448945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432050 w 3302235"/>
              <a:gd name="connsiteY29" fmla="*/ 3981450 h 6019800"/>
              <a:gd name="connsiteX30" fmla="*/ 2476500 w 3302235"/>
              <a:gd name="connsiteY30" fmla="*/ 4248150 h 6019800"/>
              <a:gd name="connsiteX31" fmla="*/ 2603500 w 3302235"/>
              <a:gd name="connsiteY31" fmla="*/ 4508500 h 6019800"/>
              <a:gd name="connsiteX32" fmla="*/ 2724150 w 3302235"/>
              <a:gd name="connsiteY32" fmla="*/ 493395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 name="connsiteX0" fmla="*/ 0 w 3302235"/>
              <a:gd name="connsiteY0" fmla="*/ 0 h 6019800"/>
              <a:gd name="connsiteX1" fmla="*/ 304800 w 3302235"/>
              <a:gd name="connsiteY1" fmla="*/ 209550 h 6019800"/>
              <a:gd name="connsiteX2" fmla="*/ 831850 w 3302235"/>
              <a:gd name="connsiteY2" fmla="*/ 412750 h 6019800"/>
              <a:gd name="connsiteX3" fmla="*/ 1143000 w 3302235"/>
              <a:gd name="connsiteY3" fmla="*/ 546100 h 6019800"/>
              <a:gd name="connsiteX4" fmla="*/ 1320800 w 3302235"/>
              <a:gd name="connsiteY4" fmla="*/ 571500 h 6019800"/>
              <a:gd name="connsiteX5" fmla="*/ 1593850 w 3302235"/>
              <a:gd name="connsiteY5" fmla="*/ 692150 h 6019800"/>
              <a:gd name="connsiteX6" fmla="*/ 1847850 w 3302235"/>
              <a:gd name="connsiteY6" fmla="*/ 774700 h 6019800"/>
              <a:gd name="connsiteX7" fmla="*/ 2070100 w 3302235"/>
              <a:gd name="connsiteY7" fmla="*/ 793750 h 6019800"/>
              <a:gd name="connsiteX8" fmla="*/ 2209800 w 3302235"/>
              <a:gd name="connsiteY8" fmla="*/ 742950 h 6019800"/>
              <a:gd name="connsiteX9" fmla="*/ 2508250 w 3302235"/>
              <a:gd name="connsiteY9" fmla="*/ 850900 h 6019800"/>
              <a:gd name="connsiteX10" fmla="*/ 2724150 w 3302235"/>
              <a:gd name="connsiteY10" fmla="*/ 977900 h 6019800"/>
              <a:gd name="connsiteX11" fmla="*/ 2908300 w 3302235"/>
              <a:gd name="connsiteY11" fmla="*/ 1104900 h 6019800"/>
              <a:gd name="connsiteX12" fmla="*/ 3067050 w 3302235"/>
              <a:gd name="connsiteY12" fmla="*/ 1250950 h 6019800"/>
              <a:gd name="connsiteX13" fmla="*/ 3181350 w 3302235"/>
              <a:gd name="connsiteY13" fmla="*/ 1447800 h 6019800"/>
              <a:gd name="connsiteX14" fmla="*/ 3206750 w 3302235"/>
              <a:gd name="connsiteY14" fmla="*/ 1631950 h 6019800"/>
              <a:gd name="connsiteX15" fmla="*/ 3244850 w 3302235"/>
              <a:gd name="connsiteY15" fmla="*/ 1752600 h 6019800"/>
              <a:gd name="connsiteX16" fmla="*/ 3251200 w 3302235"/>
              <a:gd name="connsiteY16" fmla="*/ 1936750 h 6019800"/>
              <a:gd name="connsiteX17" fmla="*/ 3295650 w 3302235"/>
              <a:gd name="connsiteY17" fmla="*/ 2070100 h 6019800"/>
              <a:gd name="connsiteX18" fmla="*/ 3302000 w 3302235"/>
              <a:gd name="connsiteY18" fmla="*/ 2101850 h 6019800"/>
              <a:gd name="connsiteX19" fmla="*/ 3295650 w 3302235"/>
              <a:gd name="connsiteY19" fmla="*/ 2165350 h 6019800"/>
              <a:gd name="connsiteX20" fmla="*/ 3282950 w 3302235"/>
              <a:gd name="connsiteY20" fmla="*/ 2343150 h 6019800"/>
              <a:gd name="connsiteX21" fmla="*/ 3270250 w 3302235"/>
              <a:gd name="connsiteY21" fmla="*/ 2533650 h 6019800"/>
              <a:gd name="connsiteX22" fmla="*/ 3232150 w 3302235"/>
              <a:gd name="connsiteY22" fmla="*/ 2743200 h 6019800"/>
              <a:gd name="connsiteX23" fmla="*/ 3143250 w 3302235"/>
              <a:gd name="connsiteY23" fmla="*/ 2895600 h 6019800"/>
              <a:gd name="connsiteX24" fmla="*/ 3054350 w 3302235"/>
              <a:gd name="connsiteY24" fmla="*/ 3041650 h 6019800"/>
              <a:gd name="connsiteX25" fmla="*/ 2952750 w 3302235"/>
              <a:gd name="connsiteY25" fmla="*/ 3175000 h 6019800"/>
              <a:gd name="connsiteX26" fmla="*/ 2679700 w 3302235"/>
              <a:gd name="connsiteY26" fmla="*/ 3289300 h 6019800"/>
              <a:gd name="connsiteX27" fmla="*/ 2520950 w 3302235"/>
              <a:gd name="connsiteY27" fmla="*/ 3435350 h 6019800"/>
              <a:gd name="connsiteX28" fmla="*/ 2451100 w 3302235"/>
              <a:gd name="connsiteY28" fmla="*/ 3619500 h 6019800"/>
              <a:gd name="connsiteX29" fmla="*/ 2432050 w 3302235"/>
              <a:gd name="connsiteY29" fmla="*/ 3981450 h 6019800"/>
              <a:gd name="connsiteX30" fmla="*/ 2476500 w 3302235"/>
              <a:gd name="connsiteY30" fmla="*/ 4248150 h 6019800"/>
              <a:gd name="connsiteX31" fmla="*/ 2603500 w 3302235"/>
              <a:gd name="connsiteY31" fmla="*/ 4508500 h 6019800"/>
              <a:gd name="connsiteX32" fmla="*/ 2781300 w 3302235"/>
              <a:gd name="connsiteY32" fmla="*/ 4902200 h 6019800"/>
              <a:gd name="connsiteX33" fmla="*/ 2787650 w 3302235"/>
              <a:gd name="connsiteY33" fmla="*/ 5124450 h 6019800"/>
              <a:gd name="connsiteX34" fmla="*/ 2806700 w 3302235"/>
              <a:gd name="connsiteY34" fmla="*/ 5276850 h 6019800"/>
              <a:gd name="connsiteX35" fmla="*/ 2794000 w 3302235"/>
              <a:gd name="connsiteY35" fmla="*/ 5435600 h 6019800"/>
              <a:gd name="connsiteX36" fmla="*/ 2908300 w 3302235"/>
              <a:gd name="connsiteY36" fmla="*/ 5575300 h 6019800"/>
              <a:gd name="connsiteX37" fmla="*/ 2870200 w 3302235"/>
              <a:gd name="connsiteY37" fmla="*/ 5753100 h 6019800"/>
              <a:gd name="connsiteX38" fmla="*/ 2806700 w 3302235"/>
              <a:gd name="connsiteY38" fmla="*/ 6019800 h 6019800"/>
              <a:gd name="connsiteX39" fmla="*/ 2806700 w 3302235"/>
              <a:gd name="connsiteY39" fmla="*/ 6019800 h 6019800"/>
              <a:gd name="connsiteX40" fmla="*/ 2806700 w 3302235"/>
              <a:gd name="connsiteY4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02235" h="6019800">
                <a:moveTo>
                  <a:pt x="0" y="0"/>
                </a:moveTo>
                <a:cubicBezTo>
                  <a:pt x="179916" y="64029"/>
                  <a:pt x="166158" y="140758"/>
                  <a:pt x="304800" y="209550"/>
                </a:cubicBezTo>
                <a:cubicBezTo>
                  <a:pt x="443442" y="278342"/>
                  <a:pt x="692150" y="356658"/>
                  <a:pt x="831850" y="412750"/>
                </a:cubicBezTo>
                <a:cubicBezTo>
                  <a:pt x="971550" y="468842"/>
                  <a:pt x="1061508" y="519642"/>
                  <a:pt x="1143000" y="546100"/>
                </a:cubicBezTo>
                <a:cubicBezTo>
                  <a:pt x="1224492" y="572558"/>
                  <a:pt x="1245658" y="547158"/>
                  <a:pt x="1320800" y="571500"/>
                </a:cubicBezTo>
                <a:cubicBezTo>
                  <a:pt x="1395942" y="595842"/>
                  <a:pt x="1506008" y="658283"/>
                  <a:pt x="1593850" y="692150"/>
                </a:cubicBezTo>
                <a:cubicBezTo>
                  <a:pt x="1681692" y="726017"/>
                  <a:pt x="1768475" y="757767"/>
                  <a:pt x="1847850" y="774700"/>
                </a:cubicBezTo>
                <a:cubicBezTo>
                  <a:pt x="1927225" y="791633"/>
                  <a:pt x="2009775" y="799042"/>
                  <a:pt x="2070100" y="793750"/>
                </a:cubicBezTo>
                <a:cubicBezTo>
                  <a:pt x="2130425" y="788458"/>
                  <a:pt x="2136775" y="733425"/>
                  <a:pt x="2209800" y="742950"/>
                </a:cubicBezTo>
                <a:cubicBezTo>
                  <a:pt x="2282825" y="752475"/>
                  <a:pt x="2422525" y="811742"/>
                  <a:pt x="2508250" y="850900"/>
                </a:cubicBezTo>
                <a:cubicBezTo>
                  <a:pt x="2593975" y="890058"/>
                  <a:pt x="2657475" y="935567"/>
                  <a:pt x="2724150" y="977900"/>
                </a:cubicBezTo>
                <a:cubicBezTo>
                  <a:pt x="2790825" y="1020233"/>
                  <a:pt x="2851150" y="1059392"/>
                  <a:pt x="2908300" y="1104900"/>
                </a:cubicBezTo>
                <a:cubicBezTo>
                  <a:pt x="2965450" y="1150408"/>
                  <a:pt x="3021542" y="1193800"/>
                  <a:pt x="3067050" y="1250950"/>
                </a:cubicBezTo>
                <a:cubicBezTo>
                  <a:pt x="3112558" y="1308100"/>
                  <a:pt x="3158067" y="1384300"/>
                  <a:pt x="3181350" y="1447800"/>
                </a:cubicBezTo>
                <a:cubicBezTo>
                  <a:pt x="3204633" y="1511300"/>
                  <a:pt x="3196167" y="1581150"/>
                  <a:pt x="3206750" y="1631950"/>
                </a:cubicBezTo>
                <a:cubicBezTo>
                  <a:pt x="3217333" y="1682750"/>
                  <a:pt x="3237442" y="1701800"/>
                  <a:pt x="3244850" y="1752600"/>
                </a:cubicBezTo>
                <a:cubicBezTo>
                  <a:pt x="3252258" y="1803400"/>
                  <a:pt x="3242733" y="1883833"/>
                  <a:pt x="3251200" y="1936750"/>
                </a:cubicBezTo>
                <a:cubicBezTo>
                  <a:pt x="3259667" y="1989667"/>
                  <a:pt x="3287183" y="2042583"/>
                  <a:pt x="3295650" y="2070100"/>
                </a:cubicBezTo>
                <a:cubicBezTo>
                  <a:pt x="3304117" y="2097617"/>
                  <a:pt x="3302000" y="2085975"/>
                  <a:pt x="3302000" y="2101850"/>
                </a:cubicBezTo>
                <a:cubicBezTo>
                  <a:pt x="3302000" y="2117725"/>
                  <a:pt x="3298825" y="2125133"/>
                  <a:pt x="3295650" y="2165350"/>
                </a:cubicBezTo>
                <a:cubicBezTo>
                  <a:pt x="3292475" y="2205567"/>
                  <a:pt x="3287183" y="2281767"/>
                  <a:pt x="3282950" y="2343150"/>
                </a:cubicBezTo>
                <a:cubicBezTo>
                  <a:pt x="3278717" y="2404533"/>
                  <a:pt x="3278717" y="2466975"/>
                  <a:pt x="3270250" y="2533650"/>
                </a:cubicBezTo>
                <a:cubicBezTo>
                  <a:pt x="3261783" y="2600325"/>
                  <a:pt x="3253317" y="2682875"/>
                  <a:pt x="3232150" y="2743200"/>
                </a:cubicBezTo>
                <a:cubicBezTo>
                  <a:pt x="3210983" y="2803525"/>
                  <a:pt x="3172883" y="2845858"/>
                  <a:pt x="3143250" y="2895600"/>
                </a:cubicBezTo>
                <a:cubicBezTo>
                  <a:pt x="3113617" y="2945342"/>
                  <a:pt x="3086100" y="2995083"/>
                  <a:pt x="3054350" y="3041650"/>
                </a:cubicBezTo>
                <a:cubicBezTo>
                  <a:pt x="3022600" y="3088217"/>
                  <a:pt x="3015192" y="3133725"/>
                  <a:pt x="2952750" y="3175000"/>
                </a:cubicBezTo>
                <a:cubicBezTo>
                  <a:pt x="2890308" y="3216275"/>
                  <a:pt x="2751667" y="3245908"/>
                  <a:pt x="2679700" y="3289300"/>
                </a:cubicBezTo>
                <a:cubicBezTo>
                  <a:pt x="2607733" y="3332692"/>
                  <a:pt x="2559050" y="3380317"/>
                  <a:pt x="2520950" y="3435350"/>
                </a:cubicBezTo>
                <a:cubicBezTo>
                  <a:pt x="2482850" y="3490383"/>
                  <a:pt x="2465917" y="3528483"/>
                  <a:pt x="2451100" y="3619500"/>
                </a:cubicBezTo>
                <a:cubicBezTo>
                  <a:pt x="2436283" y="3710517"/>
                  <a:pt x="2427817" y="3876675"/>
                  <a:pt x="2432050" y="3981450"/>
                </a:cubicBezTo>
                <a:cubicBezTo>
                  <a:pt x="2436283" y="4086225"/>
                  <a:pt x="2447925" y="4160308"/>
                  <a:pt x="2476500" y="4248150"/>
                </a:cubicBezTo>
                <a:cubicBezTo>
                  <a:pt x="2505075" y="4335992"/>
                  <a:pt x="2552700" y="4399492"/>
                  <a:pt x="2603500" y="4508500"/>
                </a:cubicBezTo>
                <a:cubicBezTo>
                  <a:pt x="2654300" y="4617508"/>
                  <a:pt x="2750608" y="4799542"/>
                  <a:pt x="2781300" y="4902200"/>
                </a:cubicBezTo>
                <a:cubicBezTo>
                  <a:pt x="2811992" y="5004858"/>
                  <a:pt x="2783417" y="5062008"/>
                  <a:pt x="2787650" y="5124450"/>
                </a:cubicBezTo>
                <a:cubicBezTo>
                  <a:pt x="2791883" y="5186892"/>
                  <a:pt x="2805642" y="5224992"/>
                  <a:pt x="2806700" y="5276850"/>
                </a:cubicBezTo>
                <a:cubicBezTo>
                  <a:pt x="2807758" y="5328708"/>
                  <a:pt x="2777067" y="5385858"/>
                  <a:pt x="2794000" y="5435600"/>
                </a:cubicBezTo>
                <a:cubicBezTo>
                  <a:pt x="2810933" y="5485342"/>
                  <a:pt x="2895600" y="5522383"/>
                  <a:pt x="2908300" y="5575300"/>
                </a:cubicBezTo>
                <a:cubicBezTo>
                  <a:pt x="2921000" y="5628217"/>
                  <a:pt x="2887133" y="5679017"/>
                  <a:pt x="2870200" y="5753100"/>
                </a:cubicBezTo>
                <a:cubicBezTo>
                  <a:pt x="2853267" y="5827183"/>
                  <a:pt x="2806700" y="6019800"/>
                  <a:pt x="2806700" y="6019800"/>
                </a:cubicBezTo>
                <a:lnTo>
                  <a:pt x="2806700" y="6019800"/>
                </a:lnTo>
                <a:lnTo>
                  <a:pt x="2806700" y="60198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30443143-9F4E-4086-ABD0-C0672F85DE29}"/>
              </a:ext>
            </a:extLst>
          </p:cNvPr>
          <p:cNvSpPr/>
          <p:nvPr/>
        </p:nvSpPr>
        <p:spPr>
          <a:xfrm>
            <a:off x="4806950" y="260350"/>
            <a:ext cx="3563679" cy="6235700"/>
          </a:xfrm>
          <a:custGeom>
            <a:avLst/>
            <a:gdLst>
              <a:gd name="connsiteX0" fmla="*/ 0 w 3498850"/>
              <a:gd name="connsiteY0" fmla="*/ 0 h 6318250"/>
              <a:gd name="connsiteX1" fmla="*/ 349250 w 3498850"/>
              <a:gd name="connsiteY1" fmla="*/ 190500 h 6318250"/>
              <a:gd name="connsiteX2" fmla="*/ 577850 w 3498850"/>
              <a:gd name="connsiteY2" fmla="*/ 323850 h 6318250"/>
              <a:gd name="connsiteX3" fmla="*/ 895350 w 3498850"/>
              <a:gd name="connsiteY3" fmla="*/ 444500 h 6318250"/>
              <a:gd name="connsiteX4" fmla="*/ 1028700 w 3498850"/>
              <a:gd name="connsiteY4" fmla="*/ 546100 h 6318250"/>
              <a:gd name="connsiteX5" fmla="*/ 1276350 w 3498850"/>
              <a:gd name="connsiteY5" fmla="*/ 577850 h 6318250"/>
              <a:gd name="connsiteX6" fmla="*/ 1587500 w 3498850"/>
              <a:gd name="connsiteY6" fmla="*/ 577850 h 6318250"/>
              <a:gd name="connsiteX7" fmla="*/ 1873250 w 3498850"/>
              <a:gd name="connsiteY7" fmla="*/ 647700 h 6318250"/>
              <a:gd name="connsiteX8" fmla="*/ 2209800 w 3498850"/>
              <a:gd name="connsiteY8" fmla="*/ 749300 h 6318250"/>
              <a:gd name="connsiteX9" fmla="*/ 2552700 w 3498850"/>
              <a:gd name="connsiteY9" fmla="*/ 914400 h 6318250"/>
              <a:gd name="connsiteX10" fmla="*/ 2806700 w 3498850"/>
              <a:gd name="connsiteY10" fmla="*/ 1028700 h 6318250"/>
              <a:gd name="connsiteX11" fmla="*/ 2984500 w 3498850"/>
              <a:gd name="connsiteY11" fmla="*/ 1111250 h 6318250"/>
              <a:gd name="connsiteX12" fmla="*/ 3206750 w 3498850"/>
              <a:gd name="connsiteY12" fmla="*/ 1358900 h 6318250"/>
              <a:gd name="connsiteX13" fmla="*/ 3340100 w 3498850"/>
              <a:gd name="connsiteY13" fmla="*/ 1619250 h 6318250"/>
              <a:gd name="connsiteX14" fmla="*/ 3498850 w 3498850"/>
              <a:gd name="connsiteY14" fmla="*/ 2012950 h 6318250"/>
              <a:gd name="connsiteX15" fmla="*/ 3435350 w 3498850"/>
              <a:gd name="connsiteY15" fmla="*/ 2590800 h 6318250"/>
              <a:gd name="connsiteX16" fmla="*/ 3378200 w 3498850"/>
              <a:gd name="connsiteY16" fmla="*/ 2984500 h 6318250"/>
              <a:gd name="connsiteX17" fmla="*/ 3289300 w 3498850"/>
              <a:gd name="connsiteY17" fmla="*/ 3371850 h 6318250"/>
              <a:gd name="connsiteX18" fmla="*/ 3213100 w 3498850"/>
              <a:gd name="connsiteY18" fmla="*/ 3632200 h 6318250"/>
              <a:gd name="connsiteX19" fmla="*/ 3168650 w 3498850"/>
              <a:gd name="connsiteY19" fmla="*/ 3797300 h 6318250"/>
              <a:gd name="connsiteX20" fmla="*/ 2971800 w 3498850"/>
              <a:gd name="connsiteY20" fmla="*/ 3873500 h 6318250"/>
              <a:gd name="connsiteX21" fmla="*/ 2876550 w 3498850"/>
              <a:gd name="connsiteY21" fmla="*/ 3956050 h 6318250"/>
              <a:gd name="connsiteX22" fmla="*/ 2813050 w 3498850"/>
              <a:gd name="connsiteY22" fmla="*/ 4298950 h 6318250"/>
              <a:gd name="connsiteX23" fmla="*/ 2768600 w 3498850"/>
              <a:gd name="connsiteY23" fmla="*/ 4762500 h 6318250"/>
              <a:gd name="connsiteX24" fmla="*/ 2800350 w 3498850"/>
              <a:gd name="connsiteY24" fmla="*/ 4883150 h 6318250"/>
              <a:gd name="connsiteX25" fmla="*/ 2908300 w 3498850"/>
              <a:gd name="connsiteY25" fmla="*/ 5022850 h 6318250"/>
              <a:gd name="connsiteX26" fmla="*/ 2997200 w 3498850"/>
              <a:gd name="connsiteY26" fmla="*/ 5226050 h 6318250"/>
              <a:gd name="connsiteX27" fmla="*/ 3035300 w 3498850"/>
              <a:gd name="connsiteY27" fmla="*/ 5416550 h 6318250"/>
              <a:gd name="connsiteX28" fmla="*/ 3073400 w 3498850"/>
              <a:gd name="connsiteY28" fmla="*/ 5746750 h 6318250"/>
              <a:gd name="connsiteX29" fmla="*/ 3086100 w 3498850"/>
              <a:gd name="connsiteY29" fmla="*/ 6083300 h 6318250"/>
              <a:gd name="connsiteX30" fmla="*/ 3105150 w 3498850"/>
              <a:gd name="connsiteY30" fmla="*/ 6318250 h 6318250"/>
              <a:gd name="connsiteX31" fmla="*/ 3098800 w 3498850"/>
              <a:gd name="connsiteY31" fmla="*/ 6311900 h 6318250"/>
              <a:gd name="connsiteX32" fmla="*/ 3098800 w 3498850"/>
              <a:gd name="connsiteY32" fmla="*/ 6311900 h 6318250"/>
              <a:gd name="connsiteX0" fmla="*/ 0 w 3517900"/>
              <a:gd name="connsiteY0" fmla="*/ 0 h 6235700"/>
              <a:gd name="connsiteX1" fmla="*/ 368300 w 3517900"/>
              <a:gd name="connsiteY1" fmla="*/ 107950 h 6235700"/>
              <a:gd name="connsiteX2" fmla="*/ 596900 w 3517900"/>
              <a:gd name="connsiteY2" fmla="*/ 241300 h 6235700"/>
              <a:gd name="connsiteX3" fmla="*/ 914400 w 3517900"/>
              <a:gd name="connsiteY3" fmla="*/ 361950 h 6235700"/>
              <a:gd name="connsiteX4" fmla="*/ 1047750 w 3517900"/>
              <a:gd name="connsiteY4" fmla="*/ 46355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596900 w 3517900"/>
              <a:gd name="connsiteY2" fmla="*/ 241300 h 6235700"/>
              <a:gd name="connsiteX3" fmla="*/ 914400 w 3517900"/>
              <a:gd name="connsiteY3" fmla="*/ 361950 h 6235700"/>
              <a:gd name="connsiteX4" fmla="*/ 1047750 w 3517900"/>
              <a:gd name="connsiteY4" fmla="*/ 46355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14400 w 3517900"/>
              <a:gd name="connsiteY3" fmla="*/ 361950 h 6235700"/>
              <a:gd name="connsiteX4" fmla="*/ 1047750 w 3517900"/>
              <a:gd name="connsiteY4" fmla="*/ 46355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47750 w 3517900"/>
              <a:gd name="connsiteY4" fmla="*/ 46355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295400 w 3517900"/>
              <a:gd name="connsiteY5" fmla="*/ 4953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06550 w 3517900"/>
              <a:gd name="connsiteY6" fmla="*/ 4953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892300 w 3517900"/>
              <a:gd name="connsiteY7" fmla="*/ 5651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28850 w 3517900"/>
              <a:gd name="connsiteY8" fmla="*/ 6667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4544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397250 w 3517900"/>
              <a:gd name="connsiteY16" fmla="*/ 29019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08350 w 3517900"/>
              <a:gd name="connsiteY17" fmla="*/ 32893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0924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187700 w 3517900"/>
              <a:gd name="connsiteY19" fmla="*/ 37147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251200 w 3517900"/>
              <a:gd name="connsiteY19" fmla="*/ 3816350 h 6235700"/>
              <a:gd name="connsiteX20" fmla="*/ 2990850 w 3517900"/>
              <a:gd name="connsiteY20" fmla="*/ 37909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251200 w 3517900"/>
              <a:gd name="connsiteY19" fmla="*/ 3816350 h 6235700"/>
              <a:gd name="connsiteX20" fmla="*/ 3079750 w 3517900"/>
              <a:gd name="connsiteY20" fmla="*/ 3892550 h 6235700"/>
              <a:gd name="connsiteX21" fmla="*/ 2895600 w 3517900"/>
              <a:gd name="connsiteY21" fmla="*/ 387350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32150 w 3517900"/>
              <a:gd name="connsiteY18" fmla="*/ 3549650 h 6235700"/>
              <a:gd name="connsiteX19" fmla="*/ 3251200 w 3517900"/>
              <a:gd name="connsiteY19" fmla="*/ 3816350 h 6235700"/>
              <a:gd name="connsiteX20" fmla="*/ 3079750 w 3517900"/>
              <a:gd name="connsiteY20" fmla="*/ 3892550 h 6235700"/>
              <a:gd name="connsiteX21" fmla="*/ 2978150 w 3517900"/>
              <a:gd name="connsiteY21" fmla="*/ 393065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57550 w 3517900"/>
              <a:gd name="connsiteY18" fmla="*/ 3549650 h 6235700"/>
              <a:gd name="connsiteX19" fmla="*/ 3251200 w 3517900"/>
              <a:gd name="connsiteY19" fmla="*/ 3816350 h 6235700"/>
              <a:gd name="connsiteX20" fmla="*/ 3079750 w 3517900"/>
              <a:gd name="connsiteY20" fmla="*/ 3892550 h 6235700"/>
              <a:gd name="connsiteX21" fmla="*/ 2978150 w 3517900"/>
              <a:gd name="connsiteY21" fmla="*/ 393065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17900"/>
              <a:gd name="connsiteY0" fmla="*/ 0 h 6235700"/>
              <a:gd name="connsiteX1" fmla="*/ 361950 w 3517900"/>
              <a:gd name="connsiteY1" fmla="*/ 228600 h 6235700"/>
              <a:gd name="connsiteX2" fmla="*/ 635000 w 3517900"/>
              <a:gd name="connsiteY2" fmla="*/ 381000 h 6235700"/>
              <a:gd name="connsiteX3" fmla="*/ 920750 w 3517900"/>
              <a:gd name="connsiteY3" fmla="*/ 488950 h 6235700"/>
              <a:gd name="connsiteX4" fmla="*/ 1092200 w 3517900"/>
              <a:gd name="connsiteY4" fmla="*/ 482600 h 6235700"/>
              <a:gd name="connsiteX5" fmla="*/ 1333500 w 3517900"/>
              <a:gd name="connsiteY5" fmla="*/ 571500 h 6235700"/>
              <a:gd name="connsiteX6" fmla="*/ 1670050 w 3517900"/>
              <a:gd name="connsiteY6" fmla="*/ 596900 h 6235700"/>
              <a:gd name="connsiteX7" fmla="*/ 1930400 w 3517900"/>
              <a:gd name="connsiteY7" fmla="*/ 654050 h 6235700"/>
              <a:gd name="connsiteX8" fmla="*/ 2260600 w 3517900"/>
              <a:gd name="connsiteY8" fmla="*/ 755650 h 6235700"/>
              <a:gd name="connsiteX9" fmla="*/ 2571750 w 3517900"/>
              <a:gd name="connsiteY9" fmla="*/ 831850 h 6235700"/>
              <a:gd name="connsiteX10" fmla="*/ 2825750 w 3517900"/>
              <a:gd name="connsiteY10" fmla="*/ 946150 h 6235700"/>
              <a:gd name="connsiteX11" fmla="*/ 3003550 w 3517900"/>
              <a:gd name="connsiteY11" fmla="*/ 1028700 h 6235700"/>
              <a:gd name="connsiteX12" fmla="*/ 3225800 w 3517900"/>
              <a:gd name="connsiteY12" fmla="*/ 1276350 h 6235700"/>
              <a:gd name="connsiteX13" fmla="*/ 3359150 w 3517900"/>
              <a:gd name="connsiteY13" fmla="*/ 1536700 h 6235700"/>
              <a:gd name="connsiteX14" fmla="*/ 3517900 w 3517900"/>
              <a:gd name="connsiteY14" fmla="*/ 1930400 h 6235700"/>
              <a:gd name="connsiteX15" fmla="*/ 3505200 w 3517900"/>
              <a:gd name="connsiteY15" fmla="*/ 2508250 h 6235700"/>
              <a:gd name="connsiteX16" fmla="*/ 3454400 w 3517900"/>
              <a:gd name="connsiteY16" fmla="*/ 2914650 h 6235700"/>
              <a:gd name="connsiteX17" fmla="*/ 3359150 w 3517900"/>
              <a:gd name="connsiteY17" fmla="*/ 3302000 h 6235700"/>
              <a:gd name="connsiteX18" fmla="*/ 3257550 w 3517900"/>
              <a:gd name="connsiteY18" fmla="*/ 3549650 h 6235700"/>
              <a:gd name="connsiteX19" fmla="*/ 3295650 w 3517900"/>
              <a:gd name="connsiteY19" fmla="*/ 3784600 h 6235700"/>
              <a:gd name="connsiteX20" fmla="*/ 3079750 w 3517900"/>
              <a:gd name="connsiteY20" fmla="*/ 3892550 h 6235700"/>
              <a:gd name="connsiteX21" fmla="*/ 2978150 w 3517900"/>
              <a:gd name="connsiteY21" fmla="*/ 3930650 h 6235700"/>
              <a:gd name="connsiteX22" fmla="*/ 2832100 w 3517900"/>
              <a:gd name="connsiteY22" fmla="*/ 4216400 h 6235700"/>
              <a:gd name="connsiteX23" fmla="*/ 2787650 w 3517900"/>
              <a:gd name="connsiteY23" fmla="*/ 4679950 h 6235700"/>
              <a:gd name="connsiteX24" fmla="*/ 2819400 w 3517900"/>
              <a:gd name="connsiteY24" fmla="*/ 4800600 h 6235700"/>
              <a:gd name="connsiteX25" fmla="*/ 2927350 w 3517900"/>
              <a:gd name="connsiteY25" fmla="*/ 4940300 h 6235700"/>
              <a:gd name="connsiteX26" fmla="*/ 3016250 w 3517900"/>
              <a:gd name="connsiteY26" fmla="*/ 5143500 h 6235700"/>
              <a:gd name="connsiteX27" fmla="*/ 3054350 w 3517900"/>
              <a:gd name="connsiteY27" fmla="*/ 5334000 h 6235700"/>
              <a:gd name="connsiteX28" fmla="*/ 3155950 w 3517900"/>
              <a:gd name="connsiteY28" fmla="*/ 5664200 h 6235700"/>
              <a:gd name="connsiteX29" fmla="*/ 3105150 w 3517900"/>
              <a:gd name="connsiteY29" fmla="*/ 6000750 h 6235700"/>
              <a:gd name="connsiteX30" fmla="*/ 3124200 w 3517900"/>
              <a:gd name="connsiteY30" fmla="*/ 6235700 h 6235700"/>
              <a:gd name="connsiteX31" fmla="*/ 3117850 w 3517900"/>
              <a:gd name="connsiteY31" fmla="*/ 6229350 h 6235700"/>
              <a:gd name="connsiteX32" fmla="*/ 3117850 w 3517900"/>
              <a:gd name="connsiteY32" fmla="*/ 6229350 h 6235700"/>
              <a:gd name="connsiteX0" fmla="*/ 0 w 3563679"/>
              <a:gd name="connsiteY0" fmla="*/ 0 h 6235700"/>
              <a:gd name="connsiteX1" fmla="*/ 361950 w 3563679"/>
              <a:gd name="connsiteY1" fmla="*/ 228600 h 6235700"/>
              <a:gd name="connsiteX2" fmla="*/ 635000 w 3563679"/>
              <a:gd name="connsiteY2" fmla="*/ 381000 h 6235700"/>
              <a:gd name="connsiteX3" fmla="*/ 920750 w 3563679"/>
              <a:gd name="connsiteY3" fmla="*/ 488950 h 6235700"/>
              <a:gd name="connsiteX4" fmla="*/ 1092200 w 3563679"/>
              <a:gd name="connsiteY4" fmla="*/ 482600 h 6235700"/>
              <a:gd name="connsiteX5" fmla="*/ 1333500 w 3563679"/>
              <a:gd name="connsiteY5" fmla="*/ 571500 h 6235700"/>
              <a:gd name="connsiteX6" fmla="*/ 1670050 w 3563679"/>
              <a:gd name="connsiteY6" fmla="*/ 596900 h 6235700"/>
              <a:gd name="connsiteX7" fmla="*/ 1930400 w 3563679"/>
              <a:gd name="connsiteY7" fmla="*/ 654050 h 6235700"/>
              <a:gd name="connsiteX8" fmla="*/ 2260600 w 3563679"/>
              <a:gd name="connsiteY8" fmla="*/ 755650 h 6235700"/>
              <a:gd name="connsiteX9" fmla="*/ 2571750 w 3563679"/>
              <a:gd name="connsiteY9" fmla="*/ 831850 h 6235700"/>
              <a:gd name="connsiteX10" fmla="*/ 2825750 w 3563679"/>
              <a:gd name="connsiteY10" fmla="*/ 946150 h 6235700"/>
              <a:gd name="connsiteX11" fmla="*/ 3003550 w 3563679"/>
              <a:gd name="connsiteY11" fmla="*/ 1028700 h 6235700"/>
              <a:gd name="connsiteX12" fmla="*/ 3225800 w 3563679"/>
              <a:gd name="connsiteY12" fmla="*/ 1276350 h 6235700"/>
              <a:gd name="connsiteX13" fmla="*/ 3359150 w 3563679"/>
              <a:gd name="connsiteY13" fmla="*/ 1536700 h 6235700"/>
              <a:gd name="connsiteX14" fmla="*/ 3517900 w 3563679"/>
              <a:gd name="connsiteY14" fmla="*/ 1930400 h 6235700"/>
              <a:gd name="connsiteX15" fmla="*/ 3563679 w 3563679"/>
              <a:gd name="connsiteY15" fmla="*/ 2423189 h 6235700"/>
              <a:gd name="connsiteX16" fmla="*/ 3454400 w 3563679"/>
              <a:gd name="connsiteY16" fmla="*/ 2914650 h 6235700"/>
              <a:gd name="connsiteX17" fmla="*/ 3359150 w 3563679"/>
              <a:gd name="connsiteY17" fmla="*/ 3302000 h 6235700"/>
              <a:gd name="connsiteX18" fmla="*/ 3257550 w 3563679"/>
              <a:gd name="connsiteY18" fmla="*/ 3549650 h 6235700"/>
              <a:gd name="connsiteX19" fmla="*/ 3295650 w 3563679"/>
              <a:gd name="connsiteY19" fmla="*/ 3784600 h 6235700"/>
              <a:gd name="connsiteX20" fmla="*/ 3079750 w 3563679"/>
              <a:gd name="connsiteY20" fmla="*/ 3892550 h 6235700"/>
              <a:gd name="connsiteX21" fmla="*/ 2978150 w 3563679"/>
              <a:gd name="connsiteY21" fmla="*/ 3930650 h 6235700"/>
              <a:gd name="connsiteX22" fmla="*/ 2832100 w 3563679"/>
              <a:gd name="connsiteY22" fmla="*/ 4216400 h 6235700"/>
              <a:gd name="connsiteX23" fmla="*/ 2787650 w 3563679"/>
              <a:gd name="connsiteY23" fmla="*/ 4679950 h 6235700"/>
              <a:gd name="connsiteX24" fmla="*/ 2819400 w 3563679"/>
              <a:gd name="connsiteY24" fmla="*/ 4800600 h 6235700"/>
              <a:gd name="connsiteX25" fmla="*/ 2927350 w 3563679"/>
              <a:gd name="connsiteY25" fmla="*/ 4940300 h 6235700"/>
              <a:gd name="connsiteX26" fmla="*/ 3016250 w 3563679"/>
              <a:gd name="connsiteY26" fmla="*/ 5143500 h 6235700"/>
              <a:gd name="connsiteX27" fmla="*/ 3054350 w 3563679"/>
              <a:gd name="connsiteY27" fmla="*/ 5334000 h 6235700"/>
              <a:gd name="connsiteX28" fmla="*/ 3155950 w 3563679"/>
              <a:gd name="connsiteY28" fmla="*/ 5664200 h 6235700"/>
              <a:gd name="connsiteX29" fmla="*/ 3105150 w 3563679"/>
              <a:gd name="connsiteY29" fmla="*/ 6000750 h 6235700"/>
              <a:gd name="connsiteX30" fmla="*/ 3124200 w 3563679"/>
              <a:gd name="connsiteY30" fmla="*/ 6235700 h 6235700"/>
              <a:gd name="connsiteX31" fmla="*/ 3117850 w 3563679"/>
              <a:gd name="connsiteY31" fmla="*/ 6229350 h 6235700"/>
              <a:gd name="connsiteX32" fmla="*/ 3117850 w 3563679"/>
              <a:gd name="connsiteY32" fmla="*/ 6229350 h 6235700"/>
              <a:gd name="connsiteX0" fmla="*/ 0 w 3563679"/>
              <a:gd name="connsiteY0" fmla="*/ 0 h 6235700"/>
              <a:gd name="connsiteX1" fmla="*/ 361950 w 3563679"/>
              <a:gd name="connsiteY1" fmla="*/ 228600 h 6235700"/>
              <a:gd name="connsiteX2" fmla="*/ 635000 w 3563679"/>
              <a:gd name="connsiteY2" fmla="*/ 381000 h 6235700"/>
              <a:gd name="connsiteX3" fmla="*/ 920750 w 3563679"/>
              <a:gd name="connsiteY3" fmla="*/ 488950 h 6235700"/>
              <a:gd name="connsiteX4" fmla="*/ 1092200 w 3563679"/>
              <a:gd name="connsiteY4" fmla="*/ 482600 h 6235700"/>
              <a:gd name="connsiteX5" fmla="*/ 1333500 w 3563679"/>
              <a:gd name="connsiteY5" fmla="*/ 571500 h 6235700"/>
              <a:gd name="connsiteX6" fmla="*/ 1670050 w 3563679"/>
              <a:gd name="connsiteY6" fmla="*/ 596900 h 6235700"/>
              <a:gd name="connsiteX7" fmla="*/ 1930400 w 3563679"/>
              <a:gd name="connsiteY7" fmla="*/ 654050 h 6235700"/>
              <a:gd name="connsiteX8" fmla="*/ 2260600 w 3563679"/>
              <a:gd name="connsiteY8" fmla="*/ 755650 h 6235700"/>
              <a:gd name="connsiteX9" fmla="*/ 2571750 w 3563679"/>
              <a:gd name="connsiteY9" fmla="*/ 831850 h 6235700"/>
              <a:gd name="connsiteX10" fmla="*/ 2825750 w 3563679"/>
              <a:gd name="connsiteY10" fmla="*/ 946150 h 6235700"/>
              <a:gd name="connsiteX11" fmla="*/ 3003550 w 3563679"/>
              <a:gd name="connsiteY11" fmla="*/ 1028700 h 6235700"/>
              <a:gd name="connsiteX12" fmla="*/ 3225800 w 3563679"/>
              <a:gd name="connsiteY12" fmla="*/ 1276350 h 6235700"/>
              <a:gd name="connsiteX13" fmla="*/ 3359150 w 3563679"/>
              <a:gd name="connsiteY13" fmla="*/ 1536700 h 6235700"/>
              <a:gd name="connsiteX14" fmla="*/ 3517900 w 3563679"/>
              <a:gd name="connsiteY14" fmla="*/ 1930400 h 6235700"/>
              <a:gd name="connsiteX15" fmla="*/ 3563679 w 3563679"/>
              <a:gd name="connsiteY15" fmla="*/ 2423189 h 6235700"/>
              <a:gd name="connsiteX16" fmla="*/ 3486297 w 3563679"/>
              <a:gd name="connsiteY16" fmla="*/ 2914650 h 6235700"/>
              <a:gd name="connsiteX17" fmla="*/ 3359150 w 3563679"/>
              <a:gd name="connsiteY17" fmla="*/ 3302000 h 6235700"/>
              <a:gd name="connsiteX18" fmla="*/ 3257550 w 3563679"/>
              <a:gd name="connsiteY18" fmla="*/ 3549650 h 6235700"/>
              <a:gd name="connsiteX19" fmla="*/ 3295650 w 3563679"/>
              <a:gd name="connsiteY19" fmla="*/ 3784600 h 6235700"/>
              <a:gd name="connsiteX20" fmla="*/ 3079750 w 3563679"/>
              <a:gd name="connsiteY20" fmla="*/ 3892550 h 6235700"/>
              <a:gd name="connsiteX21" fmla="*/ 2978150 w 3563679"/>
              <a:gd name="connsiteY21" fmla="*/ 3930650 h 6235700"/>
              <a:gd name="connsiteX22" fmla="*/ 2832100 w 3563679"/>
              <a:gd name="connsiteY22" fmla="*/ 4216400 h 6235700"/>
              <a:gd name="connsiteX23" fmla="*/ 2787650 w 3563679"/>
              <a:gd name="connsiteY23" fmla="*/ 4679950 h 6235700"/>
              <a:gd name="connsiteX24" fmla="*/ 2819400 w 3563679"/>
              <a:gd name="connsiteY24" fmla="*/ 4800600 h 6235700"/>
              <a:gd name="connsiteX25" fmla="*/ 2927350 w 3563679"/>
              <a:gd name="connsiteY25" fmla="*/ 4940300 h 6235700"/>
              <a:gd name="connsiteX26" fmla="*/ 3016250 w 3563679"/>
              <a:gd name="connsiteY26" fmla="*/ 5143500 h 6235700"/>
              <a:gd name="connsiteX27" fmla="*/ 3054350 w 3563679"/>
              <a:gd name="connsiteY27" fmla="*/ 5334000 h 6235700"/>
              <a:gd name="connsiteX28" fmla="*/ 3155950 w 3563679"/>
              <a:gd name="connsiteY28" fmla="*/ 5664200 h 6235700"/>
              <a:gd name="connsiteX29" fmla="*/ 3105150 w 3563679"/>
              <a:gd name="connsiteY29" fmla="*/ 6000750 h 6235700"/>
              <a:gd name="connsiteX30" fmla="*/ 3124200 w 3563679"/>
              <a:gd name="connsiteY30" fmla="*/ 6235700 h 6235700"/>
              <a:gd name="connsiteX31" fmla="*/ 3117850 w 3563679"/>
              <a:gd name="connsiteY31" fmla="*/ 6229350 h 6235700"/>
              <a:gd name="connsiteX32" fmla="*/ 3117850 w 3563679"/>
              <a:gd name="connsiteY32" fmla="*/ 6229350 h 6235700"/>
              <a:gd name="connsiteX0" fmla="*/ 0 w 3563679"/>
              <a:gd name="connsiteY0" fmla="*/ 0 h 6235700"/>
              <a:gd name="connsiteX1" fmla="*/ 361950 w 3563679"/>
              <a:gd name="connsiteY1" fmla="*/ 228600 h 6235700"/>
              <a:gd name="connsiteX2" fmla="*/ 635000 w 3563679"/>
              <a:gd name="connsiteY2" fmla="*/ 381000 h 6235700"/>
              <a:gd name="connsiteX3" fmla="*/ 920750 w 3563679"/>
              <a:gd name="connsiteY3" fmla="*/ 488950 h 6235700"/>
              <a:gd name="connsiteX4" fmla="*/ 1092200 w 3563679"/>
              <a:gd name="connsiteY4" fmla="*/ 482600 h 6235700"/>
              <a:gd name="connsiteX5" fmla="*/ 1333500 w 3563679"/>
              <a:gd name="connsiteY5" fmla="*/ 571500 h 6235700"/>
              <a:gd name="connsiteX6" fmla="*/ 1670050 w 3563679"/>
              <a:gd name="connsiteY6" fmla="*/ 596900 h 6235700"/>
              <a:gd name="connsiteX7" fmla="*/ 1930400 w 3563679"/>
              <a:gd name="connsiteY7" fmla="*/ 654050 h 6235700"/>
              <a:gd name="connsiteX8" fmla="*/ 2260600 w 3563679"/>
              <a:gd name="connsiteY8" fmla="*/ 755650 h 6235700"/>
              <a:gd name="connsiteX9" fmla="*/ 2571750 w 3563679"/>
              <a:gd name="connsiteY9" fmla="*/ 831850 h 6235700"/>
              <a:gd name="connsiteX10" fmla="*/ 2825750 w 3563679"/>
              <a:gd name="connsiteY10" fmla="*/ 946150 h 6235700"/>
              <a:gd name="connsiteX11" fmla="*/ 3003550 w 3563679"/>
              <a:gd name="connsiteY11" fmla="*/ 1028700 h 6235700"/>
              <a:gd name="connsiteX12" fmla="*/ 3225800 w 3563679"/>
              <a:gd name="connsiteY12" fmla="*/ 1276350 h 6235700"/>
              <a:gd name="connsiteX13" fmla="*/ 3359150 w 3563679"/>
              <a:gd name="connsiteY13" fmla="*/ 1536700 h 6235700"/>
              <a:gd name="connsiteX14" fmla="*/ 3517900 w 3563679"/>
              <a:gd name="connsiteY14" fmla="*/ 1930400 h 6235700"/>
              <a:gd name="connsiteX15" fmla="*/ 3563679 w 3563679"/>
              <a:gd name="connsiteY15" fmla="*/ 2423189 h 6235700"/>
              <a:gd name="connsiteX16" fmla="*/ 3486297 w 3563679"/>
              <a:gd name="connsiteY16" fmla="*/ 2914650 h 6235700"/>
              <a:gd name="connsiteX17" fmla="*/ 3391048 w 3563679"/>
              <a:gd name="connsiteY17" fmla="*/ 3312633 h 6235700"/>
              <a:gd name="connsiteX18" fmla="*/ 3257550 w 3563679"/>
              <a:gd name="connsiteY18" fmla="*/ 3549650 h 6235700"/>
              <a:gd name="connsiteX19" fmla="*/ 3295650 w 3563679"/>
              <a:gd name="connsiteY19" fmla="*/ 3784600 h 6235700"/>
              <a:gd name="connsiteX20" fmla="*/ 3079750 w 3563679"/>
              <a:gd name="connsiteY20" fmla="*/ 3892550 h 6235700"/>
              <a:gd name="connsiteX21" fmla="*/ 2978150 w 3563679"/>
              <a:gd name="connsiteY21" fmla="*/ 3930650 h 6235700"/>
              <a:gd name="connsiteX22" fmla="*/ 2832100 w 3563679"/>
              <a:gd name="connsiteY22" fmla="*/ 4216400 h 6235700"/>
              <a:gd name="connsiteX23" fmla="*/ 2787650 w 3563679"/>
              <a:gd name="connsiteY23" fmla="*/ 4679950 h 6235700"/>
              <a:gd name="connsiteX24" fmla="*/ 2819400 w 3563679"/>
              <a:gd name="connsiteY24" fmla="*/ 4800600 h 6235700"/>
              <a:gd name="connsiteX25" fmla="*/ 2927350 w 3563679"/>
              <a:gd name="connsiteY25" fmla="*/ 4940300 h 6235700"/>
              <a:gd name="connsiteX26" fmla="*/ 3016250 w 3563679"/>
              <a:gd name="connsiteY26" fmla="*/ 5143500 h 6235700"/>
              <a:gd name="connsiteX27" fmla="*/ 3054350 w 3563679"/>
              <a:gd name="connsiteY27" fmla="*/ 5334000 h 6235700"/>
              <a:gd name="connsiteX28" fmla="*/ 3155950 w 3563679"/>
              <a:gd name="connsiteY28" fmla="*/ 5664200 h 6235700"/>
              <a:gd name="connsiteX29" fmla="*/ 3105150 w 3563679"/>
              <a:gd name="connsiteY29" fmla="*/ 6000750 h 6235700"/>
              <a:gd name="connsiteX30" fmla="*/ 3124200 w 3563679"/>
              <a:gd name="connsiteY30" fmla="*/ 6235700 h 6235700"/>
              <a:gd name="connsiteX31" fmla="*/ 3117850 w 3563679"/>
              <a:gd name="connsiteY31" fmla="*/ 6229350 h 6235700"/>
              <a:gd name="connsiteX32" fmla="*/ 3117850 w 3563679"/>
              <a:gd name="connsiteY32" fmla="*/ 6229350 h 623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63679" h="6235700">
                <a:moveTo>
                  <a:pt x="0" y="0"/>
                </a:moveTo>
                <a:lnTo>
                  <a:pt x="361950" y="228600"/>
                </a:lnTo>
                <a:lnTo>
                  <a:pt x="635000" y="381000"/>
                </a:lnTo>
                <a:lnTo>
                  <a:pt x="920750" y="488950"/>
                </a:lnTo>
                <a:lnTo>
                  <a:pt x="1092200" y="482600"/>
                </a:lnTo>
                <a:lnTo>
                  <a:pt x="1333500" y="571500"/>
                </a:lnTo>
                <a:lnTo>
                  <a:pt x="1670050" y="596900"/>
                </a:lnTo>
                <a:lnTo>
                  <a:pt x="1930400" y="654050"/>
                </a:lnTo>
                <a:lnTo>
                  <a:pt x="2260600" y="755650"/>
                </a:lnTo>
                <a:lnTo>
                  <a:pt x="2571750" y="831850"/>
                </a:lnTo>
                <a:lnTo>
                  <a:pt x="2825750" y="946150"/>
                </a:lnTo>
                <a:lnTo>
                  <a:pt x="3003550" y="1028700"/>
                </a:lnTo>
                <a:lnTo>
                  <a:pt x="3225800" y="1276350"/>
                </a:lnTo>
                <a:lnTo>
                  <a:pt x="3359150" y="1536700"/>
                </a:lnTo>
                <a:lnTo>
                  <a:pt x="3517900" y="1930400"/>
                </a:lnTo>
                <a:lnTo>
                  <a:pt x="3563679" y="2423189"/>
                </a:lnTo>
                <a:lnTo>
                  <a:pt x="3486297" y="2914650"/>
                </a:lnTo>
                <a:lnTo>
                  <a:pt x="3391048" y="3312633"/>
                </a:lnTo>
                <a:lnTo>
                  <a:pt x="3257550" y="3549650"/>
                </a:lnTo>
                <a:lnTo>
                  <a:pt x="3295650" y="3784600"/>
                </a:lnTo>
                <a:lnTo>
                  <a:pt x="3079750" y="3892550"/>
                </a:lnTo>
                <a:lnTo>
                  <a:pt x="2978150" y="3930650"/>
                </a:lnTo>
                <a:lnTo>
                  <a:pt x="2832100" y="4216400"/>
                </a:lnTo>
                <a:lnTo>
                  <a:pt x="2787650" y="4679950"/>
                </a:lnTo>
                <a:lnTo>
                  <a:pt x="2819400" y="4800600"/>
                </a:lnTo>
                <a:lnTo>
                  <a:pt x="2927350" y="4940300"/>
                </a:lnTo>
                <a:lnTo>
                  <a:pt x="3016250" y="5143500"/>
                </a:lnTo>
                <a:lnTo>
                  <a:pt x="3054350" y="5334000"/>
                </a:lnTo>
                <a:lnTo>
                  <a:pt x="3155950" y="5664200"/>
                </a:lnTo>
                <a:lnTo>
                  <a:pt x="3105150" y="6000750"/>
                </a:lnTo>
                <a:lnTo>
                  <a:pt x="3124200" y="6235700"/>
                </a:lnTo>
                <a:lnTo>
                  <a:pt x="3117850" y="6229350"/>
                </a:lnTo>
                <a:lnTo>
                  <a:pt x="3117850" y="622935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1331BE07-CE77-48F5-B183-4C514B78CCEC}"/>
              </a:ext>
            </a:extLst>
          </p:cNvPr>
          <p:cNvGrpSpPr>
            <a:grpSpLocks noChangeAspect="1"/>
          </p:cNvGrpSpPr>
          <p:nvPr/>
        </p:nvGrpSpPr>
        <p:grpSpPr>
          <a:xfrm>
            <a:off x="10868164" y="57850"/>
            <a:ext cx="1161774" cy="1376195"/>
            <a:chOff x="4310742" y="681037"/>
            <a:chExt cx="4325258" cy="5123543"/>
          </a:xfrm>
        </p:grpSpPr>
        <p:pic>
          <p:nvPicPr>
            <p:cNvPr id="19" name="Picture 18">
              <a:extLst>
                <a:ext uri="{FF2B5EF4-FFF2-40B4-BE49-F238E27FC236}">
                  <a16:creationId xmlns:a16="http://schemas.microsoft.com/office/drawing/2014/main" id="{77F6E258-AFF0-599C-B2F3-648779508500}"/>
                </a:ext>
              </a:extLst>
            </p:cNvPr>
            <p:cNvPicPr>
              <a:picLocks noChangeAspect="1"/>
            </p:cNvPicPr>
            <p:nvPr/>
          </p:nvPicPr>
          <p:blipFill rotWithShape="1">
            <a:blip r:embed="rId3">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20" name="Star: 5 Points 19">
              <a:extLst>
                <a:ext uri="{FF2B5EF4-FFF2-40B4-BE49-F238E27FC236}">
                  <a16:creationId xmlns:a16="http://schemas.microsoft.com/office/drawing/2014/main" id="{DA82475B-BCCC-5ED5-440C-7F64BC54C36C}"/>
                </a:ext>
              </a:extLst>
            </p:cNvPr>
            <p:cNvSpPr/>
            <p:nvPr/>
          </p:nvSpPr>
          <p:spPr>
            <a:xfrm>
              <a:off x="6735711" y="3133478"/>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1">
            <a:extLst>
              <a:ext uri="{FF2B5EF4-FFF2-40B4-BE49-F238E27FC236}">
                <a16:creationId xmlns:a16="http://schemas.microsoft.com/office/drawing/2014/main" id="{DAF2A6FE-944E-DC0A-FDEE-6BE5191F4F27}"/>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Ehen</a:t>
            </a:r>
          </a:p>
        </p:txBody>
      </p:sp>
      <p:graphicFrame>
        <p:nvGraphicFramePr>
          <p:cNvPr id="22" name="Chart 21">
            <a:extLst>
              <a:ext uri="{FF2B5EF4-FFF2-40B4-BE49-F238E27FC236}">
                <a16:creationId xmlns:a16="http://schemas.microsoft.com/office/drawing/2014/main" id="{97EE2AB5-02EB-AA93-095F-9BAC40BB249D}"/>
              </a:ext>
            </a:extLst>
          </p:cNvPr>
          <p:cNvGraphicFramePr>
            <a:graphicFrameLocks/>
          </p:cNvGraphicFramePr>
          <p:nvPr>
            <p:extLst>
              <p:ext uri="{D42A27DB-BD31-4B8C-83A1-F6EECF244321}">
                <p14:modId xmlns:p14="http://schemas.microsoft.com/office/powerpoint/2010/main" val="3132930027"/>
              </p:ext>
            </p:extLst>
          </p:nvPr>
        </p:nvGraphicFramePr>
        <p:xfrm>
          <a:off x="393594" y="2517775"/>
          <a:ext cx="3222625" cy="1720850"/>
        </p:xfrm>
        <a:graphic>
          <a:graphicData uri="http://schemas.openxmlformats.org/drawingml/2006/chart">
            <c:chart xmlns:c="http://schemas.openxmlformats.org/drawingml/2006/chart" xmlns:r="http://schemas.openxmlformats.org/officeDocument/2006/relationships" r:id="rId4"/>
          </a:graphicData>
        </a:graphic>
      </p:graphicFrame>
      <p:sp>
        <p:nvSpPr>
          <p:cNvPr id="23" name="Rectangle 22">
            <a:extLst>
              <a:ext uri="{FF2B5EF4-FFF2-40B4-BE49-F238E27FC236}">
                <a16:creationId xmlns:a16="http://schemas.microsoft.com/office/drawing/2014/main" id="{D7D2BDDF-B050-E7E1-71AB-A58BCA7B6AD6}"/>
              </a:ext>
            </a:extLst>
          </p:cNvPr>
          <p:cNvSpPr/>
          <p:nvPr/>
        </p:nvSpPr>
        <p:spPr>
          <a:xfrm>
            <a:off x="2215540" y="3982118"/>
            <a:ext cx="577516" cy="176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2C240709-E622-4E6A-CBBC-F04865FAD69D}"/>
              </a:ext>
            </a:extLst>
          </p:cNvPr>
          <p:cNvSpPr txBox="1"/>
          <p:nvPr/>
        </p:nvSpPr>
        <p:spPr>
          <a:xfrm>
            <a:off x="4800600" y="6126718"/>
            <a:ext cx="2085892" cy="369332"/>
          </a:xfrm>
          <a:prstGeom prst="rect">
            <a:avLst/>
          </a:prstGeom>
          <a:noFill/>
        </p:spPr>
        <p:txBody>
          <a:bodyPr wrap="none" rtlCol="0">
            <a:spAutoFit/>
          </a:bodyPr>
          <a:lstStyle/>
          <a:p>
            <a:r>
              <a:rPr lang="en-GB" dirty="0"/>
              <a:t>Ennerdale Mill Dam </a:t>
            </a:r>
          </a:p>
        </p:txBody>
      </p:sp>
    </p:spTree>
    <p:extLst>
      <p:ext uri="{BB962C8B-B14F-4D97-AF65-F5344CB8AC3E}">
        <p14:creationId xmlns:p14="http://schemas.microsoft.com/office/powerpoint/2010/main" val="1723624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56BE0-75C6-47B8-A677-6E9DC056904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4802294" y="169332"/>
            <a:ext cx="5384799" cy="6338838"/>
          </a:xfrm>
          <a:prstGeom prst="rect">
            <a:avLst/>
          </a:prstGeom>
        </p:spPr>
      </p:pic>
      <p:sp>
        <p:nvSpPr>
          <p:cNvPr id="5" name="Freeform: Shape 4">
            <a:extLst>
              <a:ext uri="{FF2B5EF4-FFF2-40B4-BE49-F238E27FC236}">
                <a16:creationId xmlns:a16="http://schemas.microsoft.com/office/drawing/2014/main" id="{6ED2AEB6-0CCD-45F4-A281-DA9E8EE42ADE}"/>
              </a:ext>
            </a:extLst>
          </p:cNvPr>
          <p:cNvSpPr/>
          <p:nvPr/>
        </p:nvSpPr>
        <p:spPr>
          <a:xfrm>
            <a:off x="4826000" y="177800"/>
            <a:ext cx="3498850" cy="6318250"/>
          </a:xfrm>
          <a:custGeom>
            <a:avLst/>
            <a:gdLst>
              <a:gd name="connsiteX0" fmla="*/ 0 w 3498850"/>
              <a:gd name="connsiteY0" fmla="*/ 0 h 6318250"/>
              <a:gd name="connsiteX1" fmla="*/ 349250 w 3498850"/>
              <a:gd name="connsiteY1" fmla="*/ 190500 h 6318250"/>
              <a:gd name="connsiteX2" fmla="*/ 577850 w 3498850"/>
              <a:gd name="connsiteY2" fmla="*/ 323850 h 6318250"/>
              <a:gd name="connsiteX3" fmla="*/ 895350 w 3498850"/>
              <a:gd name="connsiteY3" fmla="*/ 444500 h 6318250"/>
              <a:gd name="connsiteX4" fmla="*/ 1028700 w 3498850"/>
              <a:gd name="connsiteY4" fmla="*/ 546100 h 6318250"/>
              <a:gd name="connsiteX5" fmla="*/ 1276350 w 3498850"/>
              <a:gd name="connsiteY5" fmla="*/ 577850 h 6318250"/>
              <a:gd name="connsiteX6" fmla="*/ 1587500 w 3498850"/>
              <a:gd name="connsiteY6" fmla="*/ 577850 h 6318250"/>
              <a:gd name="connsiteX7" fmla="*/ 1873250 w 3498850"/>
              <a:gd name="connsiteY7" fmla="*/ 647700 h 6318250"/>
              <a:gd name="connsiteX8" fmla="*/ 2209800 w 3498850"/>
              <a:gd name="connsiteY8" fmla="*/ 749300 h 6318250"/>
              <a:gd name="connsiteX9" fmla="*/ 2552700 w 3498850"/>
              <a:gd name="connsiteY9" fmla="*/ 914400 h 6318250"/>
              <a:gd name="connsiteX10" fmla="*/ 2806700 w 3498850"/>
              <a:gd name="connsiteY10" fmla="*/ 1028700 h 6318250"/>
              <a:gd name="connsiteX11" fmla="*/ 2984500 w 3498850"/>
              <a:gd name="connsiteY11" fmla="*/ 1111250 h 6318250"/>
              <a:gd name="connsiteX12" fmla="*/ 3206750 w 3498850"/>
              <a:gd name="connsiteY12" fmla="*/ 1358900 h 6318250"/>
              <a:gd name="connsiteX13" fmla="*/ 3340100 w 3498850"/>
              <a:gd name="connsiteY13" fmla="*/ 1619250 h 6318250"/>
              <a:gd name="connsiteX14" fmla="*/ 3498850 w 3498850"/>
              <a:gd name="connsiteY14" fmla="*/ 2012950 h 6318250"/>
              <a:gd name="connsiteX15" fmla="*/ 3435350 w 3498850"/>
              <a:gd name="connsiteY15" fmla="*/ 2590800 h 6318250"/>
              <a:gd name="connsiteX16" fmla="*/ 3378200 w 3498850"/>
              <a:gd name="connsiteY16" fmla="*/ 2984500 h 6318250"/>
              <a:gd name="connsiteX17" fmla="*/ 3289300 w 3498850"/>
              <a:gd name="connsiteY17" fmla="*/ 3371850 h 6318250"/>
              <a:gd name="connsiteX18" fmla="*/ 3213100 w 3498850"/>
              <a:gd name="connsiteY18" fmla="*/ 3632200 h 6318250"/>
              <a:gd name="connsiteX19" fmla="*/ 3168650 w 3498850"/>
              <a:gd name="connsiteY19" fmla="*/ 3797300 h 6318250"/>
              <a:gd name="connsiteX20" fmla="*/ 2971800 w 3498850"/>
              <a:gd name="connsiteY20" fmla="*/ 3873500 h 6318250"/>
              <a:gd name="connsiteX21" fmla="*/ 2876550 w 3498850"/>
              <a:gd name="connsiteY21" fmla="*/ 3956050 h 6318250"/>
              <a:gd name="connsiteX22" fmla="*/ 2813050 w 3498850"/>
              <a:gd name="connsiteY22" fmla="*/ 4298950 h 6318250"/>
              <a:gd name="connsiteX23" fmla="*/ 2768600 w 3498850"/>
              <a:gd name="connsiteY23" fmla="*/ 4762500 h 6318250"/>
              <a:gd name="connsiteX24" fmla="*/ 2800350 w 3498850"/>
              <a:gd name="connsiteY24" fmla="*/ 4883150 h 6318250"/>
              <a:gd name="connsiteX25" fmla="*/ 2908300 w 3498850"/>
              <a:gd name="connsiteY25" fmla="*/ 5022850 h 6318250"/>
              <a:gd name="connsiteX26" fmla="*/ 2997200 w 3498850"/>
              <a:gd name="connsiteY26" fmla="*/ 5226050 h 6318250"/>
              <a:gd name="connsiteX27" fmla="*/ 3035300 w 3498850"/>
              <a:gd name="connsiteY27" fmla="*/ 5416550 h 6318250"/>
              <a:gd name="connsiteX28" fmla="*/ 3073400 w 3498850"/>
              <a:gd name="connsiteY28" fmla="*/ 5746750 h 6318250"/>
              <a:gd name="connsiteX29" fmla="*/ 3086100 w 3498850"/>
              <a:gd name="connsiteY29" fmla="*/ 6083300 h 6318250"/>
              <a:gd name="connsiteX30" fmla="*/ 3105150 w 3498850"/>
              <a:gd name="connsiteY30" fmla="*/ 6318250 h 6318250"/>
              <a:gd name="connsiteX31" fmla="*/ 3098800 w 3498850"/>
              <a:gd name="connsiteY31" fmla="*/ 6311900 h 6318250"/>
              <a:gd name="connsiteX32" fmla="*/ 3098800 w 3498850"/>
              <a:gd name="connsiteY32" fmla="*/ 6311900 h 63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98850" h="6318250">
                <a:moveTo>
                  <a:pt x="0" y="0"/>
                </a:moveTo>
                <a:lnTo>
                  <a:pt x="349250" y="190500"/>
                </a:lnTo>
                <a:lnTo>
                  <a:pt x="577850" y="323850"/>
                </a:lnTo>
                <a:lnTo>
                  <a:pt x="895350" y="444500"/>
                </a:lnTo>
                <a:lnTo>
                  <a:pt x="1028700" y="546100"/>
                </a:lnTo>
                <a:lnTo>
                  <a:pt x="1276350" y="577850"/>
                </a:lnTo>
                <a:lnTo>
                  <a:pt x="1587500" y="577850"/>
                </a:lnTo>
                <a:lnTo>
                  <a:pt x="1873250" y="647700"/>
                </a:lnTo>
                <a:lnTo>
                  <a:pt x="2209800" y="749300"/>
                </a:lnTo>
                <a:lnTo>
                  <a:pt x="2552700" y="914400"/>
                </a:lnTo>
                <a:lnTo>
                  <a:pt x="2806700" y="1028700"/>
                </a:lnTo>
                <a:lnTo>
                  <a:pt x="2984500" y="1111250"/>
                </a:lnTo>
                <a:lnTo>
                  <a:pt x="3206750" y="1358900"/>
                </a:lnTo>
                <a:lnTo>
                  <a:pt x="3340100" y="1619250"/>
                </a:lnTo>
                <a:lnTo>
                  <a:pt x="3498850" y="2012950"/>
                </a:lnTo>
                <a:lnTo>
                  <a:pt x="3435350" y="2590800"/>
                </a:lnTo>
                <a:lnTo>
                  <a:pt x="3378200" y="2984500"/>
                </a:lnTo>
                <a:lnTo>
                  <a:pt x="3289300" y="3371850"/>
                </a:lnTo>
                <a:lnTo>
                  <a:pt x="3213100" y="3632200"/>
                </a:lnTo>
                <a:lnTo>
                  <a:pt x="3168650" y="3797300"/>
                </a:lnTo>
                <a:lnTo>
                  <a:pt x="2971800" y="3873500"/>
                </a:lnTo>
                <a:lnTo>
                  <a:pt x="2876550" y="3956050"/>
                </a:lnTo>
                <a:lnTo>
                  <a:pt x="2813050" y="4298950"/>
                </a:lnTo>
                <a:lnTo>
                  <a:pt x="2768600" y="4762500"/>
                </a:lnTo>
                <a:lnTo>
                  <a:pt x="2800350" y="4883150"/>
                </a:lnTo>
                <a:lnTo>
                  <a:pt x="2908300" y="5022850"/>
                </a:lnTo>
                <a:lnTo>
                  <a:pt x="2997200" y="5226050"/>
                </a:lnTo>
                <a:lnTo>
                  <a:pt x="3035300" y="5416550"/>
                </a:lnTo>
                <a:lnTo>
                  <a:pt x="3073400" y="5746750"/>
                </a:lnTo>
                <a:lnTo>
                  <a:pt x="3086100" y="6083300"/>
                </a:lnTo>
                <a:lnTo>
                  <a:pt x="3105150" y="6318250"/>
                </a:lnTo>
                <a:lnTo>
                  <a:pt x="3098800" y="6311900"/>
                </a:lnTo>
                <a:lnTo>
                  <a:pt x="3098800" y="63119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E66B10F0-DA8B-4313-86A4-A7B1ADA3B1F8}"/>
              </a:ext>
            </a:extLst>
          </p:cNvPr>
          <p:cNvSpPr/>
          <p:nvPr/>
        </p:nvSpPr>
        <p:spPr>
          <a:xfrm>
            <a:off x="4800600" y="476250"/>
            <a:ext cx="3210471" cy="6019800"/>
          </a:xfrm>
          <a:custGeom>
            <a:avLst/>
            <a:gdLst>
              <a:gd name="connsiteX0" fmla="*/ 0 w 3210471"/>
              <a:gd name="connsiteY0" fmla="*/ 0 h 6019800"/>
              <a:gd name="connsiteX1" fmla="*/ 508000 w 3210471"/>
              <a:gd name="connsiteY1" fmla="*/ 190500 h 6019800"/>
              <a:gd name="connsiteX2" fmla="*/ 889000 w 3210471"/>
              <a:gd name="connsiteY2" fmla="*/ 374650 h 6019800"/>
              <a:gd name="connsiteX3" fmla="*/ 1092200 w 3210471"/>
              <a:gd name="connsiteY3" fmla="*/ 50165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0471" h="6019800">
                <a:moveTo>
                  <a:pt x="0" y="0"/>
                </a:moveTo>
                <a:cubicBezTo>
                  <a:pt x="179916" y="64029"/>
                  <a:pt x="359833" y="128058"/>
                  <a:pt x="508000" y="190500"/>
                </a:cubicBezTo>
                <a:cubicBezTo>
                  <a:pt x="656167" y="252942"/>
                  <a:pt x="791633" y="322792"/>
                  <a:pt x="889000" y="374650"/>
                </a:cubicBezTo>
                <a:cubicBezTo>
                  <a:pt x="986367" y="426508"/>
                  <a:pt x="1020233" y="468842"/>
                  <a:pt x="1092200" y="501650"/>
                </a:cubicBezTo>
                <a:cubicBezTo>
                  <a:pt x="1164167" y="534458"/>
                  <a:pt x="1237192" y="539750"/>
                  <a:pt x="1320800" y="571500"/>
                </a:cubicBezTo>
                <a:cubicBezTo>
                  <a:pt x="1404408" y="603250"/>
                  <a:pt x="1506008" y="658283"/>
                  <a:pt x="1593850" y="692150"/>
                </a:cubicBezTo>
                <a:cubicBezTo>
                  <a:pt x="1681692" y="726017"/>
                  <a:pt x="1768475" y="757767"/>
                  <a:pt x="1847850" y="774700"/>
                </a:cubicBezTo>
                <a:cubicBezTo>
                  <a:pt x="1927225" y="791633"/>
                  <a:pt x="1982258" y="775758"/>
                  <a:pt x="2070100" y="793750"/>
                </a:cubicBezTo>
                <a:cubicBezTo>
                  <a:pt x="2157942" y="811742"/>
                  <a:pt x="2312458" y="860425"/>
                  <a:pt x="2374900" y="882650"/>
                </a:cubicBezTo>
                <a:cubicBezTo>
                  <a:pt x="2437342" y="904875"/>
                  <a:pt x="2408767" y="884767"/>
                  <a:pt x="2444750" y="927100"/>
                </a:cubicBezTo>
                <a:cubicBezTo>
                  <a:pt x="2480733" y="969433"/>
                  <a:pt x="2548467" y="1079500"/>
                  <a:pt x="2590800" y="1136650"/>
                </a:cubicBezTo>
                <a:cubicBezTo>
                  <a:pt x="2633133" y="1193800"/>
                  <a:pt x="2670175" y="1239308"/>
                  <a:pt x="2698750" y="1270000"/>
                </a:cubicBezTo>
                <a:cubicBezTo>
                  <a:pt x="2727325" y="1300692"/>
                  <a:pt x="2742142" y="1291167"/>
                  <a:pt x="2762250" y="1320800"/>
                </a:cubicBezTo>
                <a:cubicBezTo>
                  <a:pt x="2782358" y="1350433"/>
                  <a:pt x="2796117" y="1405467"/>
                  <a:pt x="2819400" y="1447800"/>
                </a:cubicBezTo>
                <a:cubicBezTo>
                  <a:pt x="2842683" y="1490133"/>
                  <a:pt x="2868083" y="1527175"/>
                  <a:pt x="2901950" y="1574800"/>
                </a:cubicBezTo>
                <a:cubicBezTo>
                  <a:pt x="2935817" y="1622425"/>
                  <a:pt x="2995083" y="1683808"/>
                  <a:pt x="3022600" y="1733550"/>
                </a:cubicBezTo>
                <a:cubicBezTo>
                  <a:pt x="3050117" y="1783292"/>
                  <a:pt x="3049058" y="1824567"/>
                  <a:pt x="3067050" y="1873250"/>
                </a:cubicBezTo>
                <a:cubicBezTo>
                  <a:pt x="3085042" y="1921933"/>
                  <a:pt x="3108325" y="1989667"/>
                  <a:pt x="3130550" y="2025650"/>
                </a:cubicBezTo>
                <a:cubicBezTo>
                  <a:pt x="3152775" y="2061633"/>
                  <a:pt x="3187700" y="2072217"/>
                  <a:pt x="3200400" y="2089150"/>
                </a:cubicBezTo>
                <a:cubicBezTo>
                  <a:pt x="3213100" y="2106083"/>
                  <a:pt x="3212042" y="2087033"/>
                  <a:pt x="3206750" y="2127250"/>
                </a:cubicBezTo>
                <a:cubicBezTo>
                  <a:pt x="3201458" y="2167467"/>
                  <a:pt x="3183467" y="2269067"/>
                  <a:pt x="3168650" y="2330450"/>
                </a:cubicBezTo>
                <a:cubicBezTo>
                  <a:pt x="3153833" y="2391833"/>
                  <a:pt x="3126317" y="2444750"/>
                  <a:pt x="3117850" y="2495550"/>
                </a:cubicBezTo>
                <a:cubicBezTo>
                  <a:pt x="3109383" y="2546350"/>
                  <a:pt x="3122083" y="2595033"/>
                  <a:pt x="3117850" y="2635250"/>
                </a:cubicBezTo>
                <a:cubicBezTo>
                  <a:pt x="3113617" y="2675467"/>
                  <a:pt x="3107267" y="2709333"/>
                  <a:pt x="3092450" y="2736850"/>
                </a:cubicBezTo>
                <a:cubicBezTo>
                  <a:pt x="3077633" y="2764367"/>
                  <a:pt x="3062817" y="2782358"/>
                  <a:pt x="3028950" y="2800350"/>
                </a:cubicBezTo>
                <a:cubicBezTo>
                  <a:pt x="2995083" y="2818342"/>
                  <a:pt x="2951692" y="2794000"/>
                  <a:pt x="2889250" y="2844800"/>
                </a:cubicBezTo>
                <a:cubicBezTo>
                  <a:pt x="2826808" y="2895600"/>
                  <a:pt x="2725208" y="3019425"/>
                  <a:pt x="2654300" y="3105150"/>
                </a:cubicBezTo>
                <a:cubicBezTo>
                  <a:pt x="2583392" y="3190875"/>
                  <a:pt x="2508250" y="3273425"/>
                  <a:pt x="2463800" y="3359150"/>
                </a:cubicBezTo>
                <a:cubicBezTo>
                  <a:pt x="2419350" y="3444875"/>
                  <a:pt x="2404533" y="3520017"/>
                  <a:pt x="2387600" y="3619500"/>
                </a:cubicBezTo>
                <a:cubicBezTo>
                  <a:pt x="2370667" y="3718983"/>
                  <a:pt x="2359025" y="3853392"/>
                  <a:pt x="2362200" y="3956050"/>
                </a:cubicBezTo>
                <a:cubicBezTo>
                  <a:pt x="2365375" y="4058708"/>
                  <a:pt x="2379133" y="4146550"/>
                  <a:pt x="2406650" y="4235450"/>
                </a:cubicBezTo>
                <a:cubicBezTo>
                  <a:pt x="2434167" y="4324350"/>
                  <a:pt x="2474383" y="4373034"/>
                  <a:pt x="2527300" y="4489450"/>
                </a:cubicBezTo>
                <a:cubicBezTo>
                  <a:pt x="2580217" y="4605866"/>
                  <a:pt x="2680758" y="4828117"/>
                  <a:pt x="2724150" y="4933950"/>
                </a:cubicBezTo>
                <a:cubicBezTo>
                  <a:pt x="2767542" y="5039783"/>
                  <a:pt x="2773892" y="5067300"/>
                  <a:pt x="2787650" y="5124450"/>
                </a:cubicBezTo>
                <a:cubicBezTo>
                  <a:pt x="2801408" y="5181600"/>
                  <a:pt x="2805642" y="5224992"/>
                  <a:pt x="2806700" y="5276850"/>
                </a:cubicBezTo>
                <a:cubicBezTo>
                  <a:pt x="2807758" y="5328708"/>
                  <a:pt x="2777067" y="5385858"/>
                  <a:pt x="2794000" y="5435600"/>
                </a:cubicBezTo>
                <a:cubicBezTo>
                  <a:pt x="2810933" y="5485342"/>
                  <a:pt x="2895600" y="5522383"/>
                  <a:pt x="2908300" y="5575300"/>
                </a:cubicBezTo>
                <a:cubicBezTo>
                  <a:pt x="2921000" y="5628217"/>
                  <a:pt x="2887133" y="5679017"/>
                  <a:pt x="2870200" y="5753100"/>
                </a:cubicBezTo>
                <a:cubicBezTo>
                  <a:pt x="2853267" y="5827183"/>
                  <a:pt x="2806700" y="6019800"/>
                  <a:pt x="2806700" y="6019800"/>
                </a:cubicBezTo>
                <a:lnTo>
                  <a:pt x="2806700" y="6019800"/>
                </a:lnTo>
                <a:lnTo>
                  <a:pt x="2806700" y="60198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33880F3-B45B-4003-8185-A2D2C8EFCE90}"/>
              </a:ext>
            </a:extLst>
          </p:cNvPr>
          <p:cNvSpPr/>
          <p:nvPr/>
        </p:nvSpPr>
        <p:spPr>
          <a:xfrm>
            <a:off x="3724179" y="4907732"/>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D81CACB-0CBF-424E-90BF-A65D62F28508}"/>
              </a:ext>
            </a:extLst>
          </p:cNvPr>
          <p:cNvSpPr/>
          <p:nvPr/>
        </p:nvSpPr>
        <p:spPr>
          <a:xfrm>
            <a:off x="3840414" y="5431937"/>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TextBox 23">
            <a:extLst>
              <a:ext uri="{FF2B5EF4-FFF2-40B4-BE49-F238E27FC236}">
                <a16:creationId xmlns:a16="http://schemas.microsoft.com/office/drawing/2014/main" id="{4D9D5902-B916-418B-B201-366234AB8C28}"/>
              </a:ext>
            </a:extLst>
          </p:cNvPr>
          <p:cNvSpPr txBox="1"/>
          <p:nvPr/>
        </p:nvSpPr>
        <p:spPr>
          <a:xfrm>
            <a:off x="4091325" y="4907732"/>
            <a:ext cx="611065" cy="1600438"/>
          </a:xfrm>
          <a:prstGeom prst="rect">
            <a:avLst/>
          </a:prstGeom>
          <a:noFill/>
        </p:spPr>
        <p:txBody>
          <a:bodyPr wrap="none" rtlCol="0">
            <a:spAutoFit/>
          </a:bodyPr>
          <a:lstStyle/>
          <a:p>
            <a:r>
              <a:rPr lang="en-GB" sz="1400" b="1" dirty="0"/>
              <a:t>Rapid</a:t>
            </a:r>
          </a:p>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25" name="Rectangle 24">
            <a:extLst>
              <a:ext uri="{FF2B5EF4-FFF2-40B4-BE49-F238E27FC236}">
                <a16:creationId xmlns:a16="http://schemas.microsoft.com/office/drawing/2014/main" id="{5952A914-6625-4861-8913-20C1B42235DA}"/>
              </a:ext>
            </a:extLst>
          </p:cNvPr>
          <p:cNvSpPr/>
          <p:nvPr/>
        </p:nvSpPr>
        <p:spPr>
          <a:xfrm>
            <a:off x="3842457" y="5653110"/>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6" name="Rectangle 25">
            <a:extLst>
              <a:ext uri="{FF2B5EF4-FFF2-40B4-BE49-F238E27FC236}">
                <a16:creationId xmlns:a16="http://schemas.microsoft.com/office/drawing/2014/main" id="{8AF06953-A137-4ADA-A595-D1817F147A28}"/>
              </a:ext>
            </a:extLst>
          </p:cNvPr>
          <p:cNvSpPr/>
          <p:nvPr/>
        </p:nvSpPr>
        <p:spPr>
          <a:xfrm>
            <a:off x="3840414" y="5870387"/>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7" name="Rectangle 26">
            <a:extLst>
              <a:ext uri="{FF2B5EF4-FFF2-40B4-BE49-F238E27FC236}">
                <a16:creationId xmlns:a16="http://schemas.microsoft.com/office/drawing/2014/main" id="{3ADBB2E4-88C9-480B-AD8D-AD4A64E2A42F}"/>
              </a:ext>
            </a:extLst>
          </p:cNvPr>
          <p:cNvSpPr/>
          <p:nvPr/>
        </p:nvSpPr>
        <p:spPr>
          <a:xfrm>
            <a:off x="3837062" y="6086347"/>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B725D68-FD03-40E8-879C-37A5E347D8F5}"/>
              </a:ext>
            </a:extLst>
          </p:cNvPr>
          <p:cNvSpPr/>
          <p:nvPr/>
        </p:nvSpPr>
        <p:spPr>
          <a:xfrm>
            <a:off x="3840414" y="6284938"/>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7A5B4277-CC3C-4109-AEC9-4239F8831F04}"/>
              </a:ext>
            </a:extLst>
          </p:cNvPr>
          <p:cNvSpPr/>
          <p:nvPr/>
        </p:nvSpPr>
        <p:spPr>
          <a:xfrm>
            <a:off x="3837062" y="5216483"/>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0" name="Rectangle 29">
            <a:extLst>
              <a:ext uri="{FF2B5EF4-FFF2-40B4-BE49-F238E27FC236}">
                <a16:creationId xmlns:a16="http://schemas.microsoft.com/office/drawing/2014/main" id="{A0CE5039-694F-4B06-8E70-194A6C03E61C}"/>
              </a:ext>
            </a:extLst>
          </p:cNvPr>
          <p:cNvSpPr/>
          <p:nvPr/>
        </p:nvSpPr>
        <p:spPr>
          <a:xfrm>
            <a:off x="3840414" y="5000336"/>
            <a:ext cx="266330" cy="13117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nvGrpSpPr>
          <p:cNvPr id="2" name="Group 1">
            <a:extLst>
              <a:ext uri="{FF2B5EF4-FFF2-40B4-BE49-F238E27FC236}">
                <a16:creationId xmlns:a16="http://schemas.microsoft.com/office/drawing/2014/main" id="{5ABB3A8C-CCFE-C152-38FE-D78FEBF574D2}"/>
              </a:ext>
            </a:extLst>
          </p:cNvPr>
          <p:cNvGrpSpPr>
            <a:grpSpLocks noChangeAspect="1"/>
          </p:cNvGrpSpPr>
          <p:nvPr/>
        </p:nvGrpSpPr>
        <p:grpSpPr>
          <a:xfrm>
            <a:off x="10868164" y="57850"/>
            <a:ext cx="1161774" cy="1376195"/>
            <a:chOff x="4310742" y="681037"/>
            <a:chExt cx="4325258" cy="5123543"/>
          </a:xfrm>
        </p:grpSpPr>
        <p:pic>
          <p:nvPicPr>
            <p:cNvPr id="6" name="Picture 5">
              <a:extLst>
                <a:ext uri="{FF2B5EF4-FFF2-40B4-BE49-F238E27FC236}">
                  <a16:creationId xmlns:a16="http://schemas.microsoft.com/office/drawing/2014/main" id="{EB7898C8-E10F-EC01-C7D8-1E99D00FC914}"/>
                </a:ext>
              </a:extLst>
            </p:cNvPr>
            <p:cNvPicPr>
              <a:picLocks noChangeAspect="1"/>
            </p:cNvPicPr>
            <p:nvPr/>
          </p:nvPicPr>
          <p:blipFill rotWithShape="1">
            <a:blip r:embed="rId4">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7" name="Star: 5 Points 6">
              <a:extLst>
                <a:ext uri="{FF2B5EF4-FFF2-40B4-BE49-F238E27FC236}">
                  <a16:creationId xmlns:a16="http://schemas.microsoft.com/office/drawing/2014/main" id="{56A8205E-6A5A-E253-D8D0-97DEE124A38F}"/>
                </a:ext>
              </a:extLst>
            </p:cNvPr>
            <p:cNvSpPr/>
            <p:nvPr/>
          </p:nvSpPr>
          <p:spPr>
            <a:xfrm>
              <a:off x="6735711" y="3133478"/>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itle 1">
            <a:extLst>
              <a:ext uri="{FF2B5EF4-FFF2-40B4-BE49-F238E27FC236}">
                <a16:creationId xmlns:a16="http://schemas.microsoft.com/office/drawing/2014/main" id="{2D9D3796-583E-EDB3-50AB-7328438A0618}"/>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Ehen</a:t>
            </a:r>
          </a:p>
        </p:txBody>
      </p:sp>
      <p:sp>
        <p:nvSpPr>
          <p:cNvPr id="9" name="TextBox 8">
            <a:extLst>
              <a:ext uri="{FF2B5EF4-FFF2-40B4-BE49-F238E27FC236}">
                <a16:creationId xmlns:a16="http://schemas.microsoft.com/office/drawing/2014/main" id="{E98D7506-FCD8-FE2B-7273-3C7F70E1515B}"/>
              </a:ext>
            </a:extLst>
          </p:cNvPr>
          <p:cNvSpPr txBox="1"/>
          <p:nvPr/>
        </p:nvSpPr>
        <p:spPr>
          <a:xfrm>
            <a:off x="4800600" y="6126718"/>
            <a:ext cx="2085892" cy="369332"/>
          </a:xfrm>
          <a:prstGeom prst="rect">
            <a:avLst/>
          </a:prstGeom>
          <a:noFill/>
        </p:spPr>
        <p:txBody>
          <a:bodyPr wrap="none" rtlCol="0">
            <a:spAutoFit/>
          </a:bodyPr>
          <a:lstStyle/>
          <a:p>
            <a:r>
              <a:rPr lang="en-GB" dirty="0"/>
              <a:t>Ennerdale Mill Dam </a:t>
            </a:r>
          </a:p>
        </p:txBody>
      </p:sp>
    </p:spTree>
    <p:extLst>
      <p:ext uri="{BB962C8B-B14F-4D97-AF65-F5344CB8AC3E}">
        <p14:creationId xmlns:p14="http://schemas.microsoft.com/office/powerpoint/2010/main" val="1827546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56BE0-75C6-47B8-A677-6E9DC056904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4802294" y="169332"/>
            <a:ext cx="5384799" cy="6338838"/>
          </a:xfrm>
          <a:prstGeom prst="rect">
            <a:avLst/>
          </a:prstGeom>
        </p:spPr>
      </p:pic>
      <p:sp>
        <p:nvSpPr>
          <p:cNvPr id="11" name="Freeform: Shape 10">
            <a:extLst>
              <a:ext uri="{FF2B5EF4-FFF2-40B4-BE49-F238E27FC236}">
                <a16:creationId xmlns:a16="http://schemas.microsoft.com/office/drawing/2014/main" id="{4B45721C-E169-4A1A-9A82-AF55F8FC4076}"/>
              </a:ext>
            </a:extLst>
          </p:cNvPr>
          <p:cNvSpPr/>
          <p:nvPr/>
        </p:nvSpPr>
        <p:spPr>
          <a:xfrm>
            <a:off x="7972883" y="1997499"/>
            <a:ext cx="347179" cy="374073"/>
          </a:xfrm>
          <a:custGeom>
            <a:avLst/>
            <a:gdLst>
              <a:gd name="connsiteX0" fmla="*/ 0 w 347179"/>
              <a:gd name="connsiteY0" fmla="*/ 85573 h 374073"/>
              <a:gd name="connsiteX1" fmla="*/ 154030 w 347179"/>
              <a:gd name="connsiteY1" fmla="*/ 53789 h 374073"/>
              <a:gd name="connsiteX2" fmla="*/ 195594 w 347179"/>
              <a:gd name="connsiteY2" fmla="*/ 34229 h 374073"/>
              <a:gd name="connsiteX3" fmla="*/ 259162 w 347179"/>
              <a:gd name="connsiteY3" fmla="*/ 0 h 374073"/>
              <a:gd name="connsiteX4" fmla="*/ 347179 w 347179"/>
              <a:gd name="connsiteY4" fmla="*/ 171145 h 374073"/>
              <a:gd name="connsiteX5" fmla="*/ 339844 w 347179"/>
              <a:gd name="connsiteY5" fmla="*/ 227378 h 374073"/>
              <a:gd name="connsiteX6" fmla="*/ 276276 w 347179"/>
              <a:gd name="connsiteY6" fmla="*/ 212708 h 374073"/>
              <a:gd name="connsiteX7" fmla="*/ 205374 w 347179"/>
              <a:gd name="connsiteY7" fmla="*/ 180925 h 374073"/>
              <a:gd name="connsiteX8" fmla="*/ 158920 w 347179"/>
              <a:gd name="connsiteY8" fmla="*/ 254272 h 374073"/>
              <a:gd name="connsiteX9" fmla="*/ 173590 w 347179"/>
              <a:gd name="connsiteY9" fmla="*/ 339844 h 374073"/>
              <a:gd name="connsiteX10" fmla="*/ 161365 w 347179"/>
              <a:gd name="connsiteY10" fmla="*/ 374073 h 374073"/>
              <a:gd name="connsiteX11" fmla="*/ 75793 w 347179"/>
              <a:gd name="connsiteY11" fmla="*/ 369183 h 374073"/>
              <a:gd name="connsiteX12" fmla="*/ 58678 w 347179"/>
              <a:gd name="connsiteY12" fmla="*/ 227378 h 374073"/>
              <a:gd name="connsiteX13" fmla="*/ 0 w 347179"/>
              <a:gd name="connsiteY13" fmla="*/ 855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179" h="374073">
                <a:moveTo>
                  <a:pt x="0" y="85573"/>
                </a:moveTo>
                <a:lnTo>
                  <a:pt x="154030" y="53789"/>
                </a:lnTo>
                <a:lnTo>
                  <a:pt x="195594" y="34229"/>
                </a:lnTo>
                <a:lnTo>
                  <a:pt x="259162" y="0"/>
                </a:lnTo>
                <a:lnTo>
                  <a:pt x="347179" y="171145"/>
                </a:lnTo>
                <a:lnTo>
                  <a:pt x="339844" y="227378"/>
                </a:lnTo>
                <a:lnTo>
                  <a:pt x="276276" y="212708"/>
                </a:lnTo>
                <a:lnTo>
                  <a:pt x="205374" y="180925"/>
                </a:lnTo>
                <a:lnTo>
                  <a:pt x="158920" y="254272"/>
                </a:lnTo>
                <a:lnTo>
                  <a:pt x="173590" y="339844"/>
                </a:lnTo>
                <a:lnTo>
                  <a:pt x="161365" y="374073"/>
                </a:lnTo>
                <a:lnTo>
                  <a:pt x="75793" y="369183"/>
                </a:lnTo>
                <a:lnTo>
                  <a:pt x="58678" y="227378"/>
                </a:lnTo>
                <a:lnTo>
                  <a:pt x="0" y="85573"/>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Freeform: Shape 11">
            <a:extLst>
              <a:ext uri="{FF2B5EF4-FFF2-40B4-BE49-F238E27FC236}">
                <a16:creationId xmlns:a16="http://schemas.microsoft.com/office/drawing/2014/main" id="{B26FEB18-C6E2-4D3F-BA66-66D21306CE35}"/>
              </a:ext>
            </a:extLst>
          </p:cNvPr>
          <p:cNvSpPr/>
          <p:nvPr/>
        </p:nvSpPr>
        <p:spPr>
          <a:xfrm>
            <a:off x="7904426" y="2880116"/>
            <a:ext cx="300725" cy="403411"/>
          </a:xfrm>
          <a:custGeom>
            <a:avLst/>
            <a:gdLst>
              <a:gd name="connsiteX0" fmla="*/ 56233 w 300725"/>
              <a:gd name="connsiteY0" fmla="*/ 0 h 403411"/>
              <a:gd name="connsiteX1" fmla="*/ 119801 w 300725"/>
              <a:gd name="connsiteY1" fmla="*/ 112466 h 403411"/>
              <a:gd name="connsiteX2" fmla="*/ 156475 w 300725"/>
              <a:gd name="connsiteY2" fmla="*/ 166254 h 403411"/>
              <a:gd name="connsiteX3" fmla="*/ 227377 w 300725"/>
              <a:gd name="connsiteY3" fmla="*/ 173589 h 403411"/>
              <a:gd name="connsiteX4" fmla="*/ 298280 w 300725"/>
              <a:gd name="connsiteY4" fmla="*/ 217597 h 403411"/>
              <a:gd name="connsiteX5" fmla="*/ 300725 w 300725"/>
              <a:gd name="connsiteY5" fmla="*/ 264051 h 403411"/>
              <a:gd name="connsiteX6" fmla="*/ 251826 w 300725"/>
              <a:gd name="connsiteY6" fmla="*/ 256716 h 403411"/>
              <a:gd name="connsiteX7" fmla="*/ 171144 w 300725"/>
              <a:gd name="connsiteY7" fmla="*/ 251826 h 403411"/>
              <a:gd name="connsiteX8" fmla="*/ 134470 w 300725"/>
              <a:gd name="connsiteY8" fmla="*/ 315394 h 403411"/>
              <a:gd name="connsiteX9" fmla="*/ 107576 w 300725"/>
              <a:gd name="connsiteY9" fmla="*/ 376517 h 403411"/>
              <a:gd name="connsiteX10" fmla="*/ 73347 w 300725"/>
              <a:gd name="connsiteY10" fmla="*/ 403411 h 403411"/>
              <a:gd name="connsiteX11" fmla="*/ 24449 w 300725"/>
              <a:gd name="connsiteY11" fmla="*/ 344733 h 403411"/>
              <a:gd name="connsiteX12" fmla="*/ 0 w 300725"/>
              <a:gd name="connsiteY12" fmla="*/ 308059 h 403411"/>
              <a:gd name="connsiteX13" fmla="*/ 14669 w 300725"/>
              <a:gd name="connsiteY13" fmla="*/ 188258 h 403411"/>
              <a:gd name="connsiteX14" fmla="*/ 7334 w 300725"/>
              <a:gd name="connsiteY14" fmla="*/ 127135 h 403411"/>
              <a:gd name="connsiteX15" fmla="*/ 22004 w 300725"/>
              <a:gd name="connsiteY15" fmla="*/ 51343 h 403411"/>
              <a:gd name="connsiteX16" fmla="*/ 56233 w 300725"/>
              <a:gd name="connsiteY16" fmla="*/ 0 h 40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725" h="403411">
                <a:moveTo>
                  <a:pt x="56233" y="0"/>
                </a:moveTo>
                <a:lnTo>
                  <a:pt x="119801" y="112466"/>
                </a:lnTo>
                <a:lnTo>
                  <a:pt x="156475" y="166254"/>
                </a:lnTo>
                <a:lnTo>
                  <a:pt x="227377" y="173589"/>
                </a:lnTo>
                <a:lnTo>
                  <a:pt x="298280" y="217597"/>
                </a:lnTo>
                <a:lnTo>
                  <a:pt x="300725" y="264051"/>
                </a:lnTo>
                <a:lnTo>
                  <a:pt x="251826" y="256716"/>
                </a:lnTo>
                <a:lnTo>
                  <a:pt x="171144" y="251826"/>
                </a:lnTo>
                <a:lnTo>
                  <a:pt x="134470" y="315394"/>
                </a:lnTo>
                <a:lnTo>
                  <a:pt x="107576" y="376517"/>
                </a:lnTo>
                <a:lnTo>
                  <a:pt x="73347" y="403411"/>
                </a:lnTo>
                <a:lnTo>
                  <a:pt x="24449" y="344733"/>
                </a:lnTo>
                <a:lnTo>
                  <a:pt x="0" y="308059"/>
                </a:lnTo>
                <a:lnTo>
                  <a:pt x="14669" y="188258"/>
                </a:lnTo>
                <a:lnTo>
                  <a:pt x="7334" y="127135"/>
                </a:lnTo>
                <a:lnTo>
                  <a:pt x="22004" y="51343"/>
                </a:lnTo>
                <a:lnTo>
                  <a:pt x="56233" y="0"/>
                </a:ln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F8852342-F1ED-424E-89A0-A57FFCD527F6}"/>
              </a:ext>
            </a:extLst>
          </p:cNvPr>
          <p:cNvSpPr/>
          <p:nvPr/>
        </p:nvSpPr>
        <p:spPr>
          <a:xfrm>
            <a:off x="7432556" y="3669825"/>
            <a:ext cx="447420" cy="554996"/>
          </a:xfrm>
          <a:custGeom>
            <a:avLst/>
            <a:gdLst>
              <a:gd name="connsiteX0" fmla="*/ 312950 w 447420"/>
              <a:gd name="connsiteY0" fmla="*/ 0 h 554996"/>
              <a:gd name="connsiteX1" fmla="*/ 339844 w 447420"/>
              <a:gd name="connsiteY1" fmla="*/ 178479 h 554996"/>
              <a:gd name="connsiteX2" fmla="*/ 347179 w 447420"/>
              <a:gd name="connsiteY2" fmla="*/ 244492 h 554996"/>
              <a:gd name="connsiteX3" fmla="*/ 447420 w 447420"/>
              <a:gd name="connsiteY3" fmla="*/ 347178 h 554996"/>
              <a:gd name="connsiteX4" fmla="*/ 366738 w 447420"/>
              <a:gd name="connsiteY4" fmla="*/ 369182 h 554996"/>
              <a:gd name="connsiteX5" fmla="*/ 332509 w 447420"/>
              <a:gd name="connsiteY5" fmla="*/ 408301 h 554996"/>
              <a:gd name="connsiteX6" fmla="*/ 276276 w 447420"/>
              <a:gd name="connsiteY6" fmla="*/ 449865 h 554996"/>
              <a:gd name="connsiteX7" fmla="*/ 264051 w 447420"/>
              <a:gd name="connsiteY7" fmla="*/ 484094 h 554996"/>
              <a:gd name="connsiteX8" fmla="*/ 244492 w 447420"/>
              <a:gd name="connsiteY8" fmla="*/ 552551 h 554996"/>
              <a:gd name="connsiteX9" fmla="*/ 217598 w 447420"/>
              <a:gd name="connsiteY9" fmla="*/ 554996 h 554996"/>
              <a:gd name="connsiteX10" fmla="*/ 156475 w 447420"/>
              <a:gd name="connsiteY10" fmla="*/ 532992 h 554996"/>
              <a:gd name="connsiteX11" fmla="*/ 132026 w 447420"/>
              <a:gd name="connsiteY11" fmla="*/ 491428 h 554996"/>
              <a:gd name="connsiteX12" fmla="*/ 110022 w 447420"/>
              <a:gd name="connsiteY12" fmla="*/ 481649 h 554996"/>
              <a:gd name="connsiteX13" fmla="*/ 61123 w 447420"/>
              <a:gd name="connsiteY13" fmla="*/ 518323 h 554996"/>
              <a:gd name="connsiteX14" fmla="*/ 0 w 447420"/>
              <a:gd name="connsiteY14" fmla="*/ 552551 h 554996"/>
              <a:gd name="connsiteX15" fmla="*/ 14670 w 447420"/>
              <a:gd name="connsiteY15" fmla="*/ 493873 h 554996"/>
              <a:gd name="connsiteX16" fmla="*/ 2445 w 447420"/>
              <a:gd name="connsiteY16" fmla="*/ 418081 h 554996"/>
              <a:gd name="connsiteX17" fmla="*/ 7335 w 447420"/>
              <a:gd name="connsiteY17" fmla="*/ 352068 h 554996"/>
              <a:gd name="connsiteX18" fmla="*/ 224933 w 447420"/>
              <a:gd name="connsiteY18" fmla="*/ 178479 h 554996"/>
              <a:gd name="connsiteX19" fmla="*/ 312950 w 447420"/>
              <a:gd name="connsiteY19" fmla="*/ 0 h 5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7420" h="554996">
                <a:moveTo>
                  <a:pt x="312950" y="0"/>
                </a:moveTo>
                <a:lnTo>
                  <a:pt x="339844" y="178479"/>
                </a:lnTo>
                <a:lnTo>
                  <a:pt x="347179" y="244492"/>
                </a:lnTo>
                <a:lnTo>
                  <a:pt x="447420" y="347178"/>
                </a:lnTo>
                <a:lnTo>
                  <a:pt x="366738" y="369182"/>
                </a:lnTo>
                <a:lnTo>
                  <a:pt x="332509" y="408301"/>
                </a:lnTo>
                <a:lnTo>
                  <a:pt x="276276" y="449865"/>
                </a:lnTo>
                <a:lnTo>
                  <a:pt x="264051" y="484094"/>
                </a:lnTo>
                <a:lnTo>
                  <a:pt x="244492" y="552551"/>
                </a:lnTo>
                <a:lnTo>
                  <a:pt x="217598" y="554996"/>
                </a:lnTo>
                <a:lnTo>
                  <a:pt x="156475" y="532992"/>
                </a:lnTo>
                <a:lnTo>
                  <a:pt x="132026" y="491428"/>
                </a:lnTo>
                <a:lnTo>
                  <a:pt x="110022" y="481649"/>
                </a:lnTo>
                <a:lnTo>
                  <a:pt x="61123" y="518323"/>
                </a:lnTo>
                <a:lnTo>
                  <a:pt x="0" y="552551"/>
                </a:lnTo>
                <a:lnTo>
                  <a:pt x="14670" y="493873"/>
                </a:lnTo>
                <a:lnTo>
                  <a:pt x="2445" y="418081"/>
                </a:lnTo>
                <a:lnTo>
                  <a:pt x="7335" y="352068"/>
                </a:lnTo>
                <a:lnTo>
                  <a:pt x="224933" y="178479"/>
                </a:lnTo>
                <a:lnTo>
                  <a:pt x="312950" y="0"/>
                </a:ln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Freeform: Shape 14">
            <a:extLst>
              <a:ext uri="{FF2B5EF4-FFF2-40B4-BE49-F238E27FC236}">
                <a16:creationId xmlns:a16="http://schemas.microsoft.com/office/drawing/2014/main" id="{668672A0-0288-4F88-8744-A9EF1906D20C}"/>
              </a:ext>
            </a:extLst>
          </p:cNvPr>
          <p:cNvSpPr/>
          <p:nvPr/>
        </p:nvSpPr>
        <p:spPr>
          <a:xfrm>
            <a:off x="7542578" y="5217459"/>
            <a:ext cx="305615" cy="440085"/>
          </a:xfrm>
          <a:custGeom>
            <a:avLst/>
            <a:gdLst>
              <a:gd name="connsiteX0" fmla="*/ 0 w 305615"/>
              <a:gd name="connsiteY0" fmla="*/ 234712 h 440085"/>
              <a:gd name="connsiteX1" fmla="*/ 36673 w 305615"/>
              <a:gd name="connsiteY1" fmla="*/ 149140 h 440085"/>
              <a:gd name="connsiteX2" fmla="*/ 53788 w 305615"/>
              <a:gd name="connsiteY2" fmla="*/ 85572 h 440085"/>
              <a:gd name="connsiteX3" fmla="*/ 107576 w 305615"/>
              <a:gd name="connsiteY3" fmla="*/ 48898 h 440085"/>
              <a:gd name="connsiteX4" fmla="*/ 171144 w 305615"/>
              <a:gd name="connsiteY4" fmla="*/ 26894 h 440085"/>
              <a:gd name="connsiteX5" fmla="*/ 195593 w 305615"/>
              <a:gd name="connsiteY5" fmla="*/ 0 h 440085"/>
              <a:gd name="connsiteX6" fmla="*/ 264051 w 305615"/>
              <a:gd name="connsiteY6" fmla="*/ 134470 h 440085"/>
              <a:gd name="connsiteX7" fmla="*/ 276275 w 305615"/>
              <a:gd name="connsiteY7" fmla="*/ 195593 h 440085"/>
              <a:gd name="connsiteX8" fmla="*/ 305615 w 305615"/>
              <a:gd name="connsiteY8" fmla="*/ 293390 h 440085"/>
              <a:gd name="connsiteX9" fmla="*/ 295835 w 305615"/>
              <a:gd name="connsiteY9" fmla="*/ 342289 h 440085"/>
              <a:gd name="connsiteX10" fmla="*/ 217597 w 305615"/>
              <a:gd name="connsiteY10" fmla="*/ 393632 h 440085"/>
              <a:gd name="connsiteX11" fmla="*/ 149140 w 305615"/>
              <a:gd name="connsiteY11" fmla="*/ 425416 h 440085"/>
              <a:gd name="connsiteX12" fmla="*/ 112466 w 305615"/>
              <a:gd name="connsiteY12" fmla="*/ 413191 h 440085"/>
              <a:gd name="connsiteX13" fmla="*/ 68457 w 305615"/>
              <a:gd name="connsiteY13" fmla="*/ 440085 h 440085"/>
              <a:gd name="connsiteX14" fmla="*/ 36673 w 305615"/>
              <a:gd name="connsiteY14" fmla="*/ 369183 h 440085"/>
              <a:gd name="connsiteX15" fmla="*/ 0 w 305615"/>
              <a:gd name="connsiteY15" fmla="*/ 234712 h 4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615" h="440085">
                <a:moveTo>
                  <a:pt x="0" y="234712"/>
                </a:moveTo>
                <a:lnTo>
                  <a:pt x="36673" y="149140"/>
                </a:lnTo>
                <a:lnTo>
                  <a:pt x="53788" y="85572"/>
                </a:lnTo>
                <a:lnTo>
                  <a:pt x="107576" y="48898"/>
                </a:lnTo>
                <a:lnTo>
                  <a:pt x="171144" y="26894"/>
                </a:lnTo>
                <a:lnTo>
                  <a:pt x="195593" y="0"/>
                </a:lnTo>
                <a:lnTo>
                  <a:pt x="264051" y="134470"/>
                </a:lnTo>
                <a:lnTo>
                  <a:pt x="276275" y="195593"/>
                </a:lnTo>
                <a:lnTo>
                  <a:pt x="305615" y="293390"/>
                </a:lnTo>
                <a:lnTo>
                  <a:pt x="295835" y="342289"/>
                </a:lnTo>
                <a:lnTo>
                  <a:pt x="217597" y="393632"/>
                </a:lnTo>
                <a:lnTo>
                  <a:pt x="149140" y="425416"/>
                </a:lnTo>
                <a:lnTo>
                  <a:pt x="112466" y="413191"/>
                </a:lnTo>
                <a:lnTo>
                  <a:pt x="68457" y="440085"/>
                </a:lnTo>
                <a:lnTo>
                  <a:pt x="36673" y="369183"/>
                </a:lnTo>
                <a:lnTo>
                  <a:pt x="0" y="234712"/>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Freeform: Shape 15">
            <a:extLst>
              <a:ext uri="{FF2B5EF4-FFF2-40B4-BE49-F238E27FC236}">
                <a16:creationId xmlns:a16="http://schemas.microsoft.com/office/drawing/2014/main" id="{0838DD30-005F-48F1-B1A3-E8BE7FE66506}"/>
              </a:ext>
            </a:extLst>
          </p:cNvPr>
          <p:cNvSpPr/>
          <p:nvPr/>
        </p:nvSpPr>
        <p:spPr>
          <a:xfrm>
            <a:off x="7613480" y="6156308"/>
            <a:ext cx="298280" cy="327619"/>
          </a:xfrm>
          <a:custGeom>
            <a:avLst/>
            <a:gdLst>
              <a:gd name="connsiteX0" fmla="*/ 83127 w 298280"/>
              <a:gd name="connsiteY0" fmla="*/ 0 h 327619"/>
              <a:gd name="connsiteX1" fmla="*/ 193149 w 298280"/>
              <a:gd name="connsiteY1" fmla="*/ 41564 h 327619"/>
              <a:gd name="connsiteX2" fmla="*/ 295836 w 298280"/>
              <a:gd name="connsiteY2" fmla="*/ 12225 h 327619"/>
              <a:gd name="connsiteX3" fmla="*/ 298280 w 298280"/>
              <a:gd name="connsiteY3" fmla="*/ 102687 h 327619"/>
              <a:gd name="connsiteX4" fmla="*/ 200484 w 298280"/>
              <a:gd name="connsiteY4" fmla="*/ 207818 h 327619"/>
              <a:gd name="connsiteX5" fmla="*/ 183369 w 298280"/>
              <a:gd name="connsiteY5" fmla="*/ 268941 h 327619"/>
              <a:gd name="connsiteX6" fmla="*/ 119801 w 298280"/>
              <a:gd name="connsiteY6" fmla="*/ 308060 h 327619"/>
              <a:gd name="connsiteX7" fmla="*/ 0 w 298280"/>
              <a:gd name="connsiteY7" fmla="*/ 327619 h 327619"/>
              <a:gd name="connsiteX8" fmla="*/ 83127 w 298280"/>
              <a:gd name="connsiteY8" fmla="*/ 0 h 3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280" h="327619">
                <a:moveTo>
                  <a:pt x="83127" y="0"/>
                </a:moveTo>
                <a:lnTo>
                  <a:pt x="193149" y="41564"/>
                </a:lnTo>
                <a:lnTo>
                  <a:pt x="295836" y="12225"/>
                </a:lnTo>
                <a:cubicBezTo>
                  <a:pt x="296651" y="42379"/>
                  <a:pt x="297465" y="72533"/>
                  <a:pt x="298280" y="102687"/>
                </a:cubicBezTo>
                <a:lnTo>
                  <a:pt x="200484" y="207818"/>
                </a:lnTo>
                <a:lnTo>
                  <a:pt x="183369" y="268941"/>
                </a:lnTo>
                <a:lnTo>
                  <a:pt x="119801" y="308060"/>
                </a:lnTo>
                <a:lnTo>
                  <a:pt x="0" y="327619"/>
                </a:lnTo>
                <a:lnTo>
                  <a:pt x="83127" y="0"/>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Freeform: Shape 16">
            <a:extLst>
              <a:ext uri="{FF2B5EF4-FFF2-40B4-BE49-F238E27FC236}">
                <a16:creationId xmlns:a16="http://schemas.microsoft.com/office/drawing/2014/main" id="{0E2DB7D2-8938-4489-AB4B-87D258CC9796}"/>
              </a:ext>
            </a:extLst>
          </p:cNvPr>
          <p:cNvSpPr/>
          <p:nvPr/>
        </p:nvSpPr>
        <p:spPr>
          <a:xfrm>
            <a:off x="7593921" y="5537743"/>
            <a:ext cx="281166" cy="535438"/>
          </a:xfrm>
          <a:custGeom>
            <a:avLst/>
            <a:gdLst>
              <a:gd name="connsiteX0" fmla="*/ 12224 w 281166"/>
              <a:gd name="connsiteY0" fmla="*/ 112467 h 535438"/>
              <a:gd name="connsiteX1" fmla="*/ 17114 w 281166"/>
              <a:gd name="connsiteY1" fmla="*/ 215153 h 535438"/>
              <a:gd name="connsiteX2" fmla="*/ 0 w 281166"/>
              <a:gd name="connsiteY2" fmla="*/ 312950 h 535438"/>
              <a:gd name="connsiteX3" fmla="*/ 2445 w 281166"/>
              <a:gd name="connsiteY3" fmla="*/ 347179 h 535438"/>
              <a:gd name="connsiteX4" fmla="*/ 39119 w 281166"/>
              <a:gd name="connsiteY4" fmla="*/ 420527 h 535438"/>
              <a:gd name="connsiteX5" fmla="*/ 95352 w 281166"/>
              <a:gd name="connsiteY5" fmla="*/ 488984 h 535438"/>
              <a:gd name="connsiteX6" fmla="*/ 122246 w 281166"/>
              <a:gd name="connsiteY6" fmla="*/ 535438 h 535438"/>
              <a:gd name="connsiteX7" fmla="*/ 188259 w 281166"/>
              <a:gd name="connsiteY7" fmla="*/ 523213 h 535438"/>
              <a:gd name="connsiteX8" fmla="*/ 232267 w 281166"/>
              <a:gd name="connsiteY8" fmla="*/ 427861 h 535438"/>
              <a:gd name="connsiteX9" fmla="*/ 256716 w 281166"/>
              <a:gd name="connsiteY9" fmla="*/ 334954 h 535438"/>
              <a:gd name="connsiteX10" fmla="*/ 281166 w 281166"/>
              <a:gd name="connsiteY10" fmla="*/ 212708 h 535438"/>
              <a:gd name="connsiteX11" fmla="*/ 251827 w 281166"/>
              <a:gd name="connsiteY11" fmla="*/ 0 h 535438"/>
              <a:gd name="connsiteX12" fmla="*/ 200483 w 281166"/>
              <a:gd name="connsiteY12" fmla="*/ 39119 h 535438"/>
              <a:gd name="connsiteX13" fmla="*/ 139360 w 281166"/>
              <a:gd name="connsiteY13" fmla="*/ 83128 h 535438"/>
              <a:gd name="connsiteX14" fmla="*/ 58678 w 281166"/>
              <a:gd name="connsiteY14" fmla="*/ 78238 h 535438"/>
              <a:gd name="connsiteX15" fmla="*/ 12224 w 281166"/>
              <a:gd name="connsiteY15" fmla="*/ 112467 h 53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166" h="535438">
                <a:moveTo>
                  <a:pt x="12224" y="112467"/>
                </a:moveTo>
                <a:lnTo>
                  <a:pt x="17114" y="215153"/>
                </a:lnTo>
                <a:lnTo>
                  <a:pt x="0" y="312950"/>
                </a:lnTo>
                <a:lnTo>
                  <a:pt x="2445" y="347179"/>
                </a:lnTo>
                <a:lnTo>
                  <a:pt x="39119" y="420527"/>
                </a:lnTo>
                <a:lnTo>
                  <a:pt x="95352" y="488984"/>
                </a:lnTo>
                <a:lnTo>
                  <a:pt x="122246" y="535438"/>
                </a:lnTo>
                <a:lnTo>
                  <a:pt x="188259" y="523213"/>
                </a:lnTo>
                <a:lnTo>
                  <a:pt x="232267" y="427861"/>
                </a:lnTo>
                <a:lnTo>
                  <a:pt x="256716" y="334954"/>
                </a:lnTo>
                <a:lnTo>
                  <a:pt x="281166" y="212708"/>
                </a:lnTo>
                <a:lnTo>
                  <a:pt x="251827" y="0"/>
                </a:lnTo>
                <a:lnTo>
                  <a:pt x="200483" y="39119"/>
                </a:lnTo>
                <a:lnTo>
                  <a:pt x="139360" y="83128"/>
                </a:lnTo>
                <a:lnTo>
                  <a:pt x="58678" y="78238"/>
                </a:lnTo>
                <a:lnTo>
                  <a:pt x="12224" y="11246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Freeform: Shape 20">
            <a:extLst>
              <a:ext uri="{FF2B5EF4-FFF2-40B4-BE49-F238E27FC236}">
                <a16:creationId xmlns:a16="http://schemas.microsoft.com/office/drawing/2014/main" id="{8538824D-F814-4D55-A679-55462286DE96}"/>
              </a:ext>
            </a:extLst>
          </p:cNvPr>
          <p:cNvSpPr/>
          <p:nvPr/>
        </p:nvSpPr>
        <p:spPr>
          <a:xfrm>
            <a:off x="7356764" y="1095324"/>
            <a:ext cx="628344" cy="735921"/>
          </a:xfrm>
          <a:custGeom>
            <a:avLst/>
            <a:gdLst>
              <a:gd name="connsiteX0" fmla="*/ 66012 w 628344"/>
              <a:gd name="connsiteY0" fmla="*/ 12225 h 735921"/>
              <a:gd name="connsiteX1" fmla="*/ 0 w 628344"/>
              <a:gd name="connsiteY1" fmla="*/ 0 h 735921"/>
              <a:gd name="connsiteX2" fmla="*/ 198038 w 628344"/>
              <a:gd name="connsiteY2" fmla="*/ 202928 h 735921"/>
              <a:gd name="connsiteX3" fmla="*/ 361848 w 628344"/>
              <a:gd name="connsiteY3" fmla="*/ 295835 h 735921"/>
              <a:gd name="connsiteX4" fmla="*/ 547662 w 628344"/>
              <a:gd name="connsiteY4" fmla="*/ 554997 h 735921"/>
              <a:gd name="connsiteX5" fmla="*/ 586780 w 628344"/>
              <a:gd name="connsiteY5" fmla="*/ 735921 h 735921"/>
              <a:gd name="connsiteX6" fmla="*/ 628344 w 628344"/>
              <a:gd name="connsiteY6" fmla="*/ 628344 h 735921"/>
              <a:gd name="connsiteX7" fmla="*/ 603895 w 628344"/>
              <a:gd name="connsiteY7" fmla="*/ 471870 h 735921"/>
              <a:gd name="connsiteX8" fmla="*/ 591670 w 628344"/>
              <a:gd name="connsiteY8" fmla="*/ 354513 h 735921"/>
              <a:gd name="connsiteX9" fmla="*/ 452310 w 628344"/>
              <a:gd name="connsiteY9" fmla="*/ 193149 h 735921"/>
              <a:gd name="connsiteX10" fmla="*/ 288500 w 628344"/>
              <a:gd name="connsiteY10" fmla="*/ 114911 h 735921"/>
              <a:gd name="connsiteX11" fmla="*/ 66012 w 628344"/>
              <a:gd name="connsiteY11" fmla="*/ 12225 h 73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344" h="735921">
                <a:moveTo>
                  <a:pt x="66012" y="12225"/>
                </a:moveTo>
                <a:lnTo>
                  <a:pt x="0" y="0"/>
                </a:lnTo>
                <a:lnTo>
                  <a:pt x="198038" y="202928"/>
                </a:lnTo>
                <a:lnTo>
                  <a:pt x="361848" y="295835"/>
                </a:lnTo>
                <a:lnTo>
                  <a:pt x="547662" y="554997"/>
                </a:lnTo>
                <a:lnTo>
                  <a:pt x="586780" y="735921"/>
                </a:lnTo>
                <a:lnTo>
                  <a:pt x="628344" y="628344"/>
                </a:lnTo>
                <a:lnTo>
                  <a:pt x="603895" y="471870"/>
                </a:lnTo>
                <a:lnTo>
                  <a:pt x="591670" y="354513"/>
                </a:lnTo>
                <a:lnTo>
                  <a:pt x="452310" y="193149"/>
                </a:lnTo>
                <a:lnTo>
                  <a:pt x="288500" y="114911"/>
                </a:lnTo>
                <a:lnTo>
                  <a:pt x="66012" y="12225"/>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Freeform: Shape 9">
            <a:extLst>
              <a:ext uri="{FF2B5EF4-FFF2-40B4-BE49-F238E27FC236}">
                <a16:creationId xmlns:a16="http://schemas.microsoft.com/office/drawing/2014/main" id="{15792FAA-76A6-4E71-BD94-4B1C86268B5A}"/>
              </a:ext>
            </a:extLst>
          </p:cNvPr>
          <p:cNvSpPr/>
          <p:nvPr/>
        </p:nvSpPr>
        <p:spPr>
          <a:xfrm>
            <a:off x="7073153" y="1061095"/>
            <a:ext cx="457200" cy="300725"/>
          </a:xfrm>
          <a:custGeom>
            <a:avLst/>
            <a:gdLst>
              <a:gd name="connsiteX0" fmla="*/ 457200 w 457200"/>
              <a:gd name="connsiteY0" fmla="*/ 198039 h 300725"/>
              <a:gd name="connsiteX1" fmla="*/ 383852 w 457200"/>
              <a:gd name="connsiteY1" fmla="*/ 124691 h 300725"/>
              <a:gd name="connsiteX2" fmla="*/ 332509 w 457200"/>
              <a:gd name="connsiteY2" fmla="*/ 48899 h 300725"/>
              <a:gd name="connsiteX3" fmla="*/ 237157 w 457200"/>
              <a:gd name="connsiteY3" fmla="*/ 0 h 300725"/>
              <a:gd name="connsiteX4" fmla="*/ 110021 w 457200"/>
              <a:gd name="connsiteY4" fmla="*/ 9780 h 300725"/>
              <a:gd name="connsiteX5" fmla="*/ 36674 w 457200"/>
              <a:gd name="connsiteY5" fmla="*/ 22004 h 300725"/>
              <a:gd name="connsiteX6" fmla="*/ 0 w 457200"/>
              <a:gd name="connsiteY6" fmla="*/ 12225 h 300725"/>
              <a:gd name="connsiteX7" fmla="*/ 53788 w 457200"/>
              <a:gd name="connsiteY7" fmla="*/ 80683 h 300725"/>
              <a:gd name="connsiteX8" fmla="*/ 134471 w 457200"/>
              <a:gd name="connsiteY8" fmla="*/ 114911 h 300725"/>
              <a:gd name="connsiteX9" fmla="*/ 185814 w 457200"/>
              <a:gd name="connsiteY9" fmla="*/ 176034 h 300725"/>
              <a:gd name="connsiteX10" fmla="*/ 278721 w 457200"/>
              <a:gd name="connsiteY10" fmla="*/ 215153 h 300725"/>
              <a:gd name="connsiteX11" fmla="*/ 364293 w 457200"/>
              <a:gd name="connsiteY11" fmla="*/ 300725 h 300725"/>
              <a:gd name="connsiteX12" fmla="*/ 383852 w 457200"/>
              <a:gd name="connsiteY12" fmla="*/ 249382 h 300725"/>
              <a:gd name="connsiteX13" fmla="*/ 383852 w 457200"/>
              <a:gd name="connsiteY13" fmla="*/ 207818 h 300725"/>
              <a:gd name="connsiteX14" fmla="*/ 457200 w 457200"/>
              <a:gd name="connsiteY14" fmla="*/ 198039 h 30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200" h="300725">
                <a:moveTo>
                  <a:pt x="457200" y="198039"/>
                </a:moveTo>
                <a:lnTo>
                  <a:pt x="383852" y="124691"/>
                </a:lnTo>
                <a:lnTo>
                  <a:pt x="332509" y="48899"/>
                </a:lnTo>
                <a:lnTo>
                  <a:pt x="237157" y="0"/>
                </a:lnTo>
                <a:lnTo>
                  <a:pt x="110021" y="9780"/>
                </a:lnTo>
                <a:lnTo>
                  <a:pt x="36674" y="22004"/>
                </a:lnTo>
                <a:lnTo>
                  <a:pt x="0" y="12225"/>
                </a:lnTo>
                <a:lnTo>
                  <a:pt x="53788" y="80683"/>
                </a:lnTo>
                <a:lnTo>
                  <a:pt x="134471" y="114911"/>
                </a:lnTo>
                <a:lnTo>
                  <a:pt x="185814" y="176034"/>
                </a:lnTo>
                <a:lnTo>
                  <a:pt x="278721" y="215153"/>
                </a:lnTo>
                <a:lnTo>
                  <a:pt x="364293" y="300725"/>
                </a:lnTo>
                <a:lnTo>
                  <a:pt x="383852" y="249382"/>
                </a:lnTo>
                <a:lnTo>
                  <a:pt x="383852" y="207818"/>
                </a:lnTo>
                <a:lnTo>
                  <a:pt x="457200" y="198039"/>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reeform: Shape 8">
            <a:extLst>
              <a:ext uri="{FF2B5EF4-FFF2-40B4-BE49-F238E27FC236}">
                <a16:creationId xmlns:a16="http://schemas.microsoft.com/office/drawing/2014/main" id="{60D6B2E6-75C7-4F7A-B1DF-C8AC5A051072}"/>
              </a:ext>
            </a:extLst>
          </p:cNvPr>
          <p:cNvSpPr/>
          <p:nvPr/>
        </p:nvSpPr>
        <p:spPr>
          <a:xfrm>
            <a:off x="6518156" y="899730"/>
            <a:ext cx="435196" cy="359404"/>
          </a:xfrm>
          <a:custGeom>
            <a:avLst/>
            <a:gdLst>
              <a:gd name="connsiteX0" fmla="*/ 435196 w 435196"/>
              <a:gd name="connsiteY0" fmla="*/ 171145 h 359404"/>
              <a:gd name="connsiteX1" fmla="*/ 317840 w 435196"/>
              <a:gd name="connsiteY1" fmla="*/ 256717 h 359404"/>
              <a:gd name="connsiteX2" fmla="*/ 315395 w 435196"/>
              <a:gd name="connsiteY2" fmla="*/ 315395 h 359404"/>
              <a:gd name="connsiteX3" fmla="*/ 305615 w 435196"/>
              <a:gd name="connsiteY3" fmla="*/ 352069 h 359404"/>
              <a:gd name="connsiteX4" fmla="*/ 222488 w 435196"/>
              <a:gd name="connsiteY4" fmla="*/ 359404 h 359404"/>
              <a:gd name="connsiteX5" fmla="*/ 166255 w 435196"/>
              <a:gd name="connsiteY5" fmla="*/ 354514 h 359404"/>
              <a:gd name="connsiteX6" fmla="*/ 68458 w 435196"/>
              <a:gd name="connsiteY6" fmla="*/ 337399 h 359404"/>
              <a:gd name="connsiteX7" fmla="*/ 12225 w 435196"/>
              <a:gd name="connsiteY7" fmla="*/ 315395 h 359404"/>
              <a:gd name="connsiteX8" fmla="*/ 22004 w 435196"/>
              <a:gd name="connsiteY8" fmla="*/ 273831 h 359404"/>
              <a:gd name="connsiteX9" fmla="*/ 66013 w 435196"/>
              <a:gd name="connsiteY9" fmla="*/ 215153 h 359404"/>
              <a:gd name="connsiteX10" fmla="*/ 73348 w 435196"/>
              <a:gd name="connsiteY10" fmla="*/ 156475 h 359404"/>
              <a:gd name="connsiteX11" fmla="*/ 56233 w 435196"/>
              <a:gd name="connsiteY11" fmla="*/ 102687 h 359404"/>
              <a:gd name="connsiteX12" fmla="*/ 0 w 435196"/>
              <a:gd name="connsiteY12" fmla="*/ 0 h 359404"/>
              <a:gd name="connsiteX13" fmla="*/ 102687 w 435196"/>
              <a:gd name="connsiteY13" fmla="*/ 53789 h 359404"/>
              <a:gd name="connsiteX14" fmla="*/ 220043 w 435196"/>
              <a:gd name="connsiteY14" fmla="*/ 73348 h 359404"/>
              <a:gd name="connsiteX15" fmla="*/ 288501 w 435196"/>
              <a:gd name="connsiteY15" fmla="*/ 95352 h 359404"/>
              <a:gd name="connsiteX16" fmla="*/ 376518 w 435196"/>
              <a:gd name="connsiteY16" fmla="*/ 144251 h 359404"/>
              <a:gd name="connsiteX17" fmla="*/ 435196 w 435196"/>
              <a:gd name="connsiteY17" fmla="*/ 171145 h 35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196" h="359404">
                <a:moveTo>
                  <a:pt x="435196" y="171145"/>
                </a:moveTo>
                <a:lnTo>
                  <a:pt x="317840" y="256717"/>
                </a:lnTo>
                <a:lnTo>
                  <a:pt x="315395" y="315395"/>
                </a:lnTo>
                <a:lnTo>
                  <a:pt x="305615" y="352069"/>
                </a:lnTo>
                <a:lnTo>
                  <a:pt x="222488" y="359404"/>
                </a:lnTo>
                <a:lnTo>
                  <a:pt x="166255" y="354514"/>
                </a:lnTo>
                <a:lnTo>
                  <a:pt x="68458" y="337399"/>
                </a:lnTo>
                <a:lnTo>
                  <a:pt x="12225" y="315395"/>
                </a:lnTo>
                <a:lnTo>
                  <a:pt x="22004" y="273831"/>
                </a:lnTo>
                <a:lnTo>
                  <a:pt x="66013" y="215153"/>
                </a:lnTo>
                <a:lnTo>
                  <a:pt x="73348" y="156475"/>
                </a:lnTo>
                <a:lnTo>
                  <a:pt x="56233" y="102687"/>
                </a:lnTo>
                <a:lnTo>
                  <a:pt x="0" y="0"/>
                </a:lnTo>
                <a:lnTo>
                  <a:pt x="102687" y="53789"/>
                </a:lnTo>
                <a:lnTo>
                  <a:pt x="220043" y="73348"/>
                </a:lnTo>
                <a:lnTo>
                  <a:pt x="288501" y="95352"/>
                </a:lnTo>
                <a:lnTo>
                  <a:pt x="376518" y="144251"/>
                </a:lnTo>
                <a:lnTo>
                  <a:pt x="435196" y="171145"/>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Freeform: Shape 7">
            <a:extLst>
              <a:ext uri="{FF2B5EF4-FFF2-40B4-BE49-F238E27FC236}">
                <a16:creationId xmlns:a16="http://schemas.microsoft.com/office/drawing/2014/main" id="{1A6DEBF3-5562-4694-BAAC-18E83CD2234A}"/>
              </a:ext>
            </a:extLst>
          </p:cNvPr>
          <p:cNvSpPr/>
          <p:nvPr/>
        </p:nvSpPr>
        <p:spPr>
          <a:xfrm>
            <a:off x="6430139" y="765260"/>
            <a:ext cx="863057" cy="315395"/>
          </a:xfrm>
          <a:custGeom>
            <a:avLst/>
            <a:gdLst>
              <a:gd name="connsiteX0" fmla="*/ 0 w 863057"/>
              <a:gd name="connsiteY0" fmla="*/ 0 h 315395"/>
              <a:gd name="connsiteX1" fmla="*/ 53788 w 863057"/>
              <a:gd name="connsiteY1" fmla="*/ 68458 h 315395"/>
              <a:gd name="connsiteX2" fmla="*/ 85572 w 863057"/>
              <a:gd name="connsiteY2" fmla="*/ 136915 h 315395"/>
              <a:gd name="connsiteX3" fmla="*/ 180924 w 863057"/>
              <a:gd name="connsiteY3" fmla="*/ 180924 h 315395"/>
              <a:gd name="connsiteX4" fmla="*/ 288501 w 863057"/>
              <a:gd name="connsiteY4" fmla="*/ 205373 h 315395"/>
              <a:gd name="connsiteX5" fmla="*/ 378963 w 863057"/>
              <a:gd name="connsiteY5" fmla="*/ 222488 h 315395"/>
              <a:gd name="connsiteX6" fmla="*/ 452310 w 863057"/>
              <a:gd name="connsiteY6" fmla="*/ 276276 h 315395"/>
              <a:gd name="connsiteX7" fmla="*/ 525658 w 863057"/>
              <a:gd name="connsiteY7" fmla="*/ 310505 h 315395"/>
              <a:gd name="connsiteX8" fmla="*/ 628344 w 863057"/>
              <a:gd name="connsiteY8" fmla="*/ 310505 h 315395"/>
              <a:gd name="connsiteX9" fmla="*/ 718806 w 863057"/>
              <a:gd name="connsiteY9" fmla="*/ 315395 h 315395"/>
              <a:gd name="connsiteX10" fmla="*/ 767705 w 863057"/>
              <a:gd name="connsiteY10" fmla="*/ 310505 h 315395"/>
              <a:gd name="connsiteX11" fmla="*/ 811713 w 863057"/>
              <a:gd name="connsiteY11" fmla="*/ 303170 h 315395"/>
              <a:gd name="connsiteX12" fmla="*/ 863057 w 863057"/>
              <a:gd name="connsiteY12" fmla="*/ 293390 h 315395"/>
              <a:gd name="connsiteX13" fmla="*/ 753035 w 863057"/>
              <a:gd name="connsiteY13" fmla="*/ 234712 h 315395"/>
              <a:gd name="connsiteX14" fmla="*/ 596560 w 863057"/>
              <a:gd name="connsiteY14" fmla="*/ 156475 h 315395"/>
              <a:gd name="connsiteX15" fmla="*/ 518323 w 863057"/>
              <a:gd name="connsiteY15" fmla="*/ 127136 h 315395"/>
              <a:gd name="connsiteX16" fmla="*/ 405857 w 863057"/>
              <a:gd name="connsiteY16" fmla="*/ 102687 h 315395"/>
              <a:gd name="connsiteX17" fmla="*/ 259162 w 863057"/>
              <a:gd name="connsiteY17" fmla="*/ 58678 h 315395"/>
              <a:gd name="connsiteX18" fmla="*/ 161365 w 863057"/>
              <a:gd name="connsiteY18" fmla="*/ 36674 h 315395"/>
              <a:gd name="connsiteX19" fmla="*/ 0 w 863057"/>
              <a:gd name="connsiteY19" fmla="*/ 0 h 31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3057" h="315395">
                <a:moveTo>
                  <a:pt x="0" y="0"/>
                </a:moveTo>
                <a:lnTo>
                  <a:pt x="53788" y="68458"/>
                </a:lnTo>
                <a:lnTo>
                  <a:pt x="85572" y="136915"/>
                </a:lnTo>
                <a:lnTo>
                  <a:pt x="180924" y="180924"/>
                </a:lnTo>
                <a:lnTo>
                  <a:pt x="288501" y="205373"/>
                </a:lnTo>
                <a:lnTo>
                  <a:pt x="378963" y="222488"/>
                </a:lnTo>
                <a:lnTo>
                  <a:pt x="452310" y="276276"/>
                </a:lnTo>
                <a:lnTo>
                  <a:pt x="525658" y="310505"/>
                </a:lnTo>
                <a:lnTo>
                  <a:pt x="628344" y="310505"/>
                </a:lnTo>
                <a:lnTo>
                  <a:pt x="718806" y="315395"/>
                </a:lnTo>
                <a:lnTo>
                  <a:pt x="767705" y="310505"/>
                </a:lnTo>
                <a:lnTo>
                  <a:pt x="811713" y="303170"/>
                </a:lnTo>
                <a:lnTo>
                  <a:pt x="863057" y="293390"/>
                </a:lnTo>
                <a:lnTo>
                  <a:pt x="753035" y="234712"/>
                </a:lnTo>
                <a:lnTo>
                  <a:pt x="596560" y="156475"/>
                </a:lnTo>
                <a:lnTo>
                  <a:pt x="518323" y="127136"/>
                </a:lnTo>
                <a:lnTo>
                  <a:pt x="405857" y="102687"/>
                </a:lnTo>
                <a:lnTo>
                  <a:pt x="259162" y="58678"/>
                </a:lnTo>
                <a:lnTo>
                  <a:pt x="161365" y="36674"/>
                </a:lnTo>
                <a:lnTo>
                  <a:pt x="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Freeform: Shape 6">
            <a:extLst>
              <a:ext uri="{FF2B5EF4-FFF2-40B4-BE49-F238E27FC236}">
                <a16:creationId xmlns:a16="http://schemas.microsoft.com/office/drawing/2014/main" id="{851D002D-7911-456D-BF68-0FED1D0F02BC}"/>
              </a:ext>
            </a:extLst>
          </p:cNvPr>
          <p:cNvSpPr/>
          <p:nvPr/>
        </p:nvSpPr>
        <p:spPr>
          <a:xfrm>
            <a:off x="7283450" y="1250950"/>
            <a:ext cx="772357" cy="1243615"/>
          </a:xfrm>
          <a:custGeom>
            <a:avLst/>
            <a:gdLst>
              <a:gd name="connsiteX0" fmla="*/ 0 w 685800"/>
              <a:gd name="connsiteY0" fmla="*/ 190500 h 800100"/>
              <a:gd name="connsiteX1" fmla="*/ 19050 w 685800"/>
              <a:gd name="connsiteY1" fmla="*/ 120650 h 800100"/>
              <a:gd name="connsiteX2" fmla="*/ 107950 w 685800"/>
              <a:gd name="connsiteY2" fmla="*/ 120650 h 800100"/>
              <a:gd name="connsiteX3" fmla="*/ 158750 w 685800"/>
              <a:gd name="connsiteY3" fmla="*/ 107950 h 800100"/>
              <a:gd name="connsiteX4" fmla="*/ 177800 w 685800"/>
              <a:gd name="connsiteY4" fmla="*/ 57150 h 800100"/>
              <a:gd name="connsiteX5" fmla="*/ 177800 w 685800"/>
              <a:gd name="connsiteY5" fmla="*/ 12700 h 800100"/>
              <a:gd name="connsiteX6" fmla="*/ 177800 w 685800"/>
              <a:gd name="connsiteY6" fmla="*/ 12700 h 800100"/>
              <a:gd name="connsiteX7" fmla="*/ 228600 w 685800"/>
              <a:gd name="connsiteY7" fmla="*/ 0 h 800100"/>
              <a:gd name="connsiteX8" fmla="*/ 412750 w 685800"/>
              <a:gd name="connsiteY8" fmla="*/ 95250 h 800100"/>
              <a:gd name="connsiteX9" fmla="*/ 501650 w 685800"/>
              <a:gd name="connsiteY9" fmla="*/ 184150 h 800100"/>
              <a:gd name="connsiteX10" fmla="*/ 584200 w 685800"/>
              <a:gd name="connsiteY10" fmla="*/ 292100 h 800100"/>
              <a:gd name="connsiteX11" fmla="*/ 654050 w 685800"/>
              <a:gd name="connsiteY11" fmla="*/ 438150 h 800100"/>
              <a:gd name="connsiteX12" fmla="*/ 666750 w 685800"/>
              <a:gd name="connsiteY12" fmla="*/ 571500 h 800100"/>
              <a:gd name="connsiteX13" fmla="*/ 666750 w 685800"/>
              <a:gd name="connsiteY13" fmla="*/ 641350 h 800100"/>
              <a:gd name="connsiteX14" fmla="*/ 673100 w 685800"/>
              <a:gd name="connsiteY14" fmla="*/ 717550 h 800100"/>
              <a:gd name="connsiteX15" fmla="*/ 685800 w 685800"/>
              <a:gd name="connsiteY15" fmla="*/ 762000 h 800100"/>
              <a:gd name="connsiteX16" fmla="*/ 679450 w 685800"/>
              <a:gd name="connsiteY16" fmla="*/ 793750 h 800100"/>
              <a:gd name="connsiteX17" fmla="*/ 628650 w 685800"/>
              <a:gd name="connsiteY17" fmla="*/ 793750 h 800100"/>
              <a:gd name="connsiteX18" fmla="*/ 571500 w 685800"/>
              <a:gd name="connsiteY18" fmla="*/ 762000 h 800100"/>
              <a:gd name="connsiteX19" fmla="*/ 527050 w 685800"/>
              <a:gd name="connsiteY19" fmla="*/ 749300 h 800100"/>
              <a:gd name="connsiteX20" fmla="*/ 488950 w 685800"/>
              <a:gd name="connsiteY20" fmla="*/ 749300 h 800100"/>
              <a:gd name="connsiteX21" fmla="*/ 450850 w 685800"/>
              <a:gd name="connsiteY21" fmla="*/ 774700 h 800100"/>
              <a:gd name="connsiteX22" fmla="*/ 425450 w 685800"/>
              <a:gd name="connsiteY22" fmla="*/ 800100 h 800100"/>
              <a:gd name="connsiteX23" fmla="*/ 349250 w 685800"/>
              <a:gd name="connsiteY23" fmla="*/ 704850 h 800100"/>
              <a:gd name="connsiteX24" fmla="*/ 292100 w 685800"/>
              <a:gd name="connsiteY24" fmla="*/ 571500 h 800100"/>
              <a:gd name="connsiteX25" fmla="*/ 266700 w 685800"/>
              <a:gd name="connsiteY25" fmla="*/ 533400 h 800100"/>
              <a:gd name="connsiteX26" fmla="*/ 196850 w 685800"/>
              <a:gd name="connsiteY26" fmla="*/ 488950 h 800100"/>
              <a:gd name="connsiteX27" fmla="*/ 146050 w 685800"/>
              <a:gd name="connsiteY27" fmla="*/ 444500 h 800100"/>
              <a:gd name="connsiteX28" fmla="*/ 82550 w 685800"/>
              <a:gd name="connsiteY28" fmla="*/ 323850 h 800100"/>
              <a:gd name="connsiteX29" fmla="*/ 0 w 685800"/>
              <a:gd name="connsiteY29" fmla="*/ 190500 h 800100"/>
              <a:gd name="connsiteX0" fmla="*/ 0 w 772357"/>
              <a:gd name="connsiteY0" fmla="*/ 190500 h 1243615"/>
              <a:gd name="connsiteX1" fmla="*/ 19050 w 772357"/>
              <a:gd name="connsiteY1" fmla="*/ 120650 h 1243615"/>
              <a:gd name="connsiteX2" fmla="*/ 107950 w 772357"/>
              <a:gd name="connsiteY2" fmla="*/ 120650 h 1243615"/>
              <a:gd name="connsiteX3" fmla="*/ 158750 w 772357"/>
              <a:gd name="connsiteY3" fmla="*/ 107950 h 1243615"/>
              <a:gd name="connsiteX4" fmla="*/ 177800 w 772357"/>
              <a:gd name="connsiteY4" fmla="*/ 57150 h 1243615"/>
              <a:gd name="connsiteX5" fmla="*/ 177800 w 772357"/>
              <a:gd name="connsiteY5" fmla="*/ 12700 h 1243615"/>
              <a:gd name="connsiteX6" fmla="*/ 177800 w 772357"/>
              <a:gd name="connsiteY6" fmla="*/ 12700 h 1243615"/>
              <a:gd name="connsiteX7" fmla="*/ 228600 w 772357"/>
              <a:gd name="connsiteY7" fmla="*/ 0 h 1243615"/>
              <a:gd name="connsiteX8" fmla="*/ 412750 w 772357"/>
              <a:gd name="connsiteY8" fmla="*/ 95250 h 1243615"/>
              <a:gd name="connsiteX9" fmla="*/ 501650 w 772357"/>
              <a:gd name="connsiteY9" fmla="*/ 184150 h 1243615"/>
              <a:gd name="connsiteX10" fmla="*/ 584200 w 772357"/>
              <a:gd name="connsiteY10" fmla="*/ 292100 h 1243615"/>
              <a:gd name="connsiteX11" fmla="*/ 654050 w 772357"/>
              <a:gd name="connsiteY11" fmla="*/ 438150 h 1243615"/>
              <a:gd name="connsiteX12" fmla="*/ 666750 w 772357"/>
              <a:gd name="connsiteY12" fmla="*/ 571500 h 1243615"/>
              <a:gd name="connsiteX13" fmla="*/ 666750 w 772357"/>
              <a:gd name="connsiteY13" fmla="*/ 641350 h 1243615"/>
              <a:gd name="connsiteX14" fmla="*/ 673100 w 772357"/>
              <a:gd name="connsiteY14" fmla="*/ 717550 h 1243615"/>
              <a:gd name="connsiteX15" fmla="*/ 685800 w 772357"/>
              <a:gd name="connsiteY15" fmla="*/ 762000 h 1243615"/>
              <a:gd name="connsiteX16" fmla="*/ 772357 w 772357"/>
              <a:gd name="connsiteY16" fmla="*/ 1243615 h 1243615"/>
              <a:gd name="connsiteX17" fmla="*/ 628650 w 772357"/>
              <a:gd name="connsiteY17" fmla="*/ 793750 h 1243615"/>
              <a:gd name="connsiteX18" fmla="*/ 571500 w 772357"/>
              <a:gd name="connsiteY18" fmla="*/ 762000 h 1243615"/>
              <a:gd name="connsiteX19" fmla="*/ 527050 w 772357"/>
              <a:gd name="connsiteY19" fmla="*/ 749300 h 1243615"/>
              <a:gd name="connsiteX20" fmla="*/ 488950 w 772357"/>
              <a:gd name="connsiteY20" fmla="*/ 749300 h 1243615"/>
              <a:gd name="connsiteX21" fmla="*/ 450850 w 772357"/>
              <a:gd name="connsiteY21" fmla="*/ 774700 h 1243615"/>
              <a:gd name="connsiteX22" fmla="*/ 425450 w 772357"/>
              <a:gd name="connsiteY22" fmla="*/ 800100 h 1243615"/>
              <a:gd name="connsiteX23" fmla="*/ 349250 w 772357"/>
              <a:gd name="connsiteY23" fmla="*/ 704850 h 1243615"/>
              <a:gd name="connsiteX24" fmla="*/ 292100 w 772357"/>
              <a:gd name="connsiteY24" fmla="*/ 571500 h 1243615"/>
              <a:gd name="connsiteX25" fmla="*/ 266700 w 772357"/>
              <a:gd name="connsiteY25" fmla="*/ 533400 h 1243615"/>
              <a:gd name="connsiteX26" fmla="*/ 196850 w 772357"/>
              <a:gd name="connsiteY26" fmla="*/ 488950 h 1243615"/>
              <a:gd name="connsiteX27" fmla="*/ 146050 w 772357"/>
              <a:gd name="connsiteY27" fmla="*/ 444500 h 1243615"/>
              <a:gd name="connsiteX28" fmla="*/ 82550 w 772357"/>
              <a:gd name="connsiteY28" fmla="*/ 323850 h 1243615"/>
              <a:gd name="connsiteX29" fmla="*/ 0 w 772357"/>
              <a:gd name="connsiteY29" fmla="*/ 190500 h 1243615"/>
              <a:gd name="connsiteX0" fmla="*/ 0 w 772357"/>
              <a:gd name="connsiteY0" fmla="*/ 190500 h 1243615"/>
              <a:gd name="connsiteX1" fmla="*/ 19050 w 772357"/>
              <a:gd name="connsiteY1" fmla="*/ 120650 h 1243615"/>
              <a:gd name="connsiteX2" fmla="*/ 107950 w 772357"/>
              <a:gd name="connsiteY2" fmla="*/ 120650 h 1243615"/>
              <a:gd name="connsiteX3" fmla="*/ 158750 w 772357"/>
              <a:gd name="connsiteY3" fmla="*/ 107950 h 1243615"/>
              <a:gd name="connsiteX4" fmla="*/ 177800 w 772357"/>
              <a:gd name="connsiteY4" fmla="*/ 57150 h 1243615"/>
              <a:gd name="connsiteX5" fmla="*/ 177800 w 772357"/>
              <a:gd name="connsiteY5" fmla="*/ 12700 h 1243615"/>
              <a:gd name="connsiteX6" fmla="*/ 177800 w 772357"/>
              <a:gd name="connsiteY6" fmla="*/ 12700 h 1243615"/>
              <a:gd name="connsiteX7" fmla="*/ 228600 w 772357"/>
              <a:gd name="connsiteY7" fmla="*/ 0 h 1243615"/>
              <a:gd name="connsiteX8" fmla="*/ 412750 w 772357"/>
              <a:gd name="connsiteY8" fmla="*/ 95250 h 1243615"/>
              <a:gd name="connsiteX9" fmla="*/ 501650 w 772357"/>
              <a:gd name="connsiteY9" fmla="*/ 184150 h 1243615"/>
              <a:gd name="connsiteX10" fmla="*/ 584200 w 772357"/>
              <a:gd name="connsiteY10" fmla="*/ 292100 h 1243615"/>
              <a:gd name="connsiteX11" fmla="*/ 654050 w 772357"/>
              <a:gd name="connsiteY11" fmla="*/ 438150 h 1243615"/>
              <a:gd name="connsiteX12" fmla="*/ 666750 w 772357"/>
              <a:gd name="connsiteY12" fmla="*/ 571500 h 1243615"/>
              <a:gd name="connsiteX13" fmla="*/ 666750 w 772357"/>
              <a:gd name="connsiteY13" fmla="*/ 641350 h 1243615"/>
              <a:gd name="connsiteX14" fmla="*/ 673100 w 772357"/>
              <a:gd name="connsiteY14" fmla="*/ 717550 h 1243615"/>
              <a:gd name="connsiteX15" fmla="*/ 749367 w 772357"/>
              <a:gd name="connsiteY15" fmla="*/ 964928 h 1243615"/>
              <a:gd name="connsiteX16" fmla="*/ 772357 w 772357"/>
              <a:gd name="connsiteY16" fmla="*/ 1243615 h 1243615"/>
              <a:gd name="connsiteX17" fmla="*/ 628650 w 772357"/>
              <a:gd name="connsiteY17" fmla="*/ 793750 h 1243615"/>
              <a:gd name="connsiteX18" fmla="*/ 571500 w 772357"/>
              <a:gd name="connsiteY18" fmla="*/ 762000 h 1243615"/>
              <a:gd name="connsiteX19" fmla="*/ 527050 w 772357"/>
              <a:gd name="connsiteY19" fmla="*/ 749300 h 1243615"/>
              <a:gd name="connsiteX20" fmla="*/ 488950 w 772357"/>
              <a:gd name="connsiteY20" fmla="*/ 749300 h 1243615"/>
              <a:gd name="connsiteX21" fmla="*/ 450850 w 772357"/>
              <a:gd name="connsiteY21" fmla="*/ 774700 h 1243615"/>
              <a:gd name="connsiteX22" fmla="*/ 425450 w 772357"/>
              <a:gd name="connsiteY22" fmla="*/ 800100 h 1243615"/>
              <a:gd name="connsiteX23" fmla="*/ 349250 w 772357"/>
              <a:gd name="connsiteY23" fmla="*/ 704850 h 1243615"/>
              <a:gd name="connsiteX24" fmla="*/ 292100 w 772357"/>
              <a:gd name="connsiteY24" fmla="*/ 571500 h 1243615"/>
              <a:gd name="connsiteX25" fmla="*/ 266700 w 772357"/>
              <a:gd name="connsiteY25" fmla="*/ 533400 h 1243615"/>
              <a:gd name="connsiteX26" fmla="*/ 196850 w 772357"/>
              <a:gd name="connsiteY26" fmla="*/ 488950 h 1243615"/>
              <a:gd name="connsiteX27" fmla="*/ 146050 w 772357"/>
              <a:gd name="connsiteY27" fmla="*/ 444500 h 1243615"/>
              <a:gd name="connsiteX28" fmla="*/ 82550 w 772357"/>
              <a:gd name="connsiteY28" fmla="*/ 323850 h 1243615"/>
              <a:gd name="connsiteX29" fmla="*/ 0 w 772357"/>
              <a:gd name="connsiteY29" fmla="*/ 190500 h 1243615"/>
              <a:gd name="connsiteX0" fmla="*/ 0 w 772357"/>
              <a:gd name="connsiteY0" fmla="*/ 190500 h 1243615"/>
              <a:gd name="connsiteX1" fmla="*/ 19050 w 772357"/>
              <a:gd name="connsiteY1" fmla="*/ 120650 h 1243615"/>
              <a:gd name="connsiteX2" fmla="*/ 107950 w 772357"/>
              <a:gd name="connsiteY2" fmla="*/ 120650 h 1243615"/>
              <a:gd name="connsiteX3" fmla="*/ 158750 w 772357"/>
              <a:gd name="connsiteY3" fmla="*/ 107950 h 1243615"/>
              <a:gd name="connsiteX4" fmla="*/ 177800 w 772357"/>
              <a:gd name="connsiteY4" fmla="*/ 57150 h 1243615"/>
              <a:gd name="connsiteX5" fmla="*/ 177800 w 772357"/>
              <a:gd name="connsiteY5" fmla="*/ 12700 h 1243615"/>
              <a:gd name="connsiteX6" fmla="*/ 177800 w 772357"/>
              <a:gd name="connsiteY6" fmla="*/ 12700 h 1243615"/>
              <a:gd name="connsiteX7" fmla="*/ 228600 w 772357"/>
              <a:gd name="connsiteY7" fmla="*/ 0 h 1243615"/>
              <a:gd name="connsiteX8" fmla="*/ 412750 w 772357"/>
              <a:gd name="connsiteY8" fmla="*/ 95250 h 1243615"/>
              <a:gd name="connsiteX9" fmla="*/ 501650 w 772357"/>
              <a:gd name="connsiteY9" fmla="*/ 184150 h 1243615"/>
              <a:gd name="connsiteX10" fmla="*/ 584200 w 772357"/>
              <a:gd name="connsiteY10" fmla="*/ 292100 h 1243615"/>
              <a:gd name="connsiteX11" fmla="*/ 654050 w 772357"/>
              <a:gd name="connsiteY11" fmla="*/ 438150 h 1243615"/>
              <a:gd name="connsiteX12" fmla="*/ 666750 w 772357"/>
              <a:gd name="connsiteY12" fmla="*/ 571500 h 1243615"/>
              <a:gd name="connsiteX13" fmla="*/ 666750 w 772357"/>
              <a:gd name="connsiteY13" fmla="*/ 641350 h 1243615"/>
              <a:gd name="connsiteX14" fmla="*/ 673100 w 772357"/>
              <a:gd name="connsiteY14" fmla="*/ 717550 h 1243615"/>
              <a:gd name="connsiteX15" fmla="*/ 749367 w 772357"/>
              <a:gd name="connsiteY15" fmla="*/ 964928 h 1243615"/>
              <a:gd name="connsiteX16" fmla="*/ 772357 w 772357"/>
              <a:gd name="connsiteY16" fmla="*/ 1243615 h 1243615"/>
              <a:gd name="connsiteX17" fmla="*/ 626205 w 772357"/>
              <a:gd name="connsiteY17" fmla="*/ 859763 h 1243615"/>
              <a:gd name="connsiteX18" fmla="*/ 571500 w 772357"/>
              <a:gd name="connsiteY18" fmla="*/ 762000 h 1243615"/>
              <a:gd name="connsiteX19" fmla="*/ 527050 w 772357"/>
              <a:gd name="connsiteY19" fmla="*/ 749300 h 1243615"/>
              <a:gd name="connsiteX20" fmla="*/ 488950 w 772357"/>
              <a:gd name="connsiteY20" fmla="*/ 749300 h 1243615"/>
              <a:gd name="connsiteX21" fmla="*/ 450850 w 772357"/>
              <a:gd name="connsiteY21" fmla="*/ 774700 h 1243615"/>
              <a:gd name="connsiteX22" fmla="*/ 425450 w 772357"/>
              <a:gd name="connsiteY22" fmla="*/ 800100 h 1243615"/>
              <a:gd name="connsiteX23" fmla="*/ 349250 w 772357"/>
              <a:gd name="connsiteY23" fmla="*/ 704850 h 1243615"/>
              <a:gd name="connsiteX24" fmla="*/ 292100 w 772357"/>
              <a:gd name="connsiteY24" fmla="*/ 571500 h 1243615"/>
              <a:gd name="connsiteX25" fmla="*/ 266700 w 772357"/>
              <a:gd name="connsiteY25" fmla="*/ 533400 h 1243615"/>
              <a:gd name="connsiteX26" fmla="*/ 196850 w 772357"/>
              <a:gd name="connsiteY26" fmla="*/ 488950 h 1243615"/>
              <a:gd name="connsiteX27" fmla="*/ 146050 w 772357"/>
              <a:gd name="connsiteY27" fmla="*/ 444500 h 1243615"/>
              <a:gd name="connsiteX28" fmla="*/ 82550 w 772357"/>
              <a:gd name="connsiteY28" fmla="*/ 323850 h 1243615"/>
              <a:gd name="connsiteX29" fmla="*/ 0 w 772357"/>
              <a:gd name="connsiteY29" fmla="*/ 190500 h 1243615"/>
              <a:gd name="connsiteX0" fmla="*/ 0 w 772357"/>
              <a:gd name="connsiteY0" fmla="*/ 190500 h 1243615"/>
              <a:gd name="connsiteX1" fmla="*/ 19050 w 772357"/>
              <a:gd name="connsiteY1" fmla="*/ 120650 h 1243615"/>
              <a:gd name="connsiteX2" fmla="*/ 107950 w 772357"/>
              <a:gd name="connsiteY2" fmla="*/ 120650 h 1243615"/>
              <a:gd name="connsiteX3" fmla="*/ 158750 w 772357"/>
              <a:gd name="connsiteY3" fmla="*/ 107950 h 1243615"/>
              <a:gd name="connsiteX4" fmla="*/ 177800 w 772357"/>
              <a:gd name="connsiteY4" fmla="*/ 57150 h 1243615"/>
              <a:gd name="connsiteX5" fmla="*/ 177800 w 772357"/>
              <a:gd name="connsiteY5" fmla="*/ 12700 h 1243615"/>
              <a:gd name="connsiteX6" fmla="*/ 177800 w 772357"/>
              <a:gd name="connsiteY6" fmla="*/ 12700 h 1243615"/>
              <a:gd name="connsiteX7" fmla="*/ 228600 w 772357"/>
              <a:gd name="connsiteY7" fmla="*/ 0 h 1243615"/>
              <a:gd name="connsiteX8" fmla="*/ 412750 w 772357"/>
              <a:gd name="connsiteY8" fmla="*/ 95250 h 1243615"/>
              <a:gd name="connsiteX9" fmla="*/ 501650 w 772357"/>
              <a:gd name="connsiteY9" fmla="*/ 184150 h 1243615"/>
              <a:gd name="connsiteX10" fmla="*/ 584200 w 772357"/>
              <a:gd name="connsiteY10" fmla="*/ 292100 h 1243615"/>
              <a:gd name="connsiteX11" fmla="*/ 654050 w 772357"/>
              <a:gd name="connsiteY11" fmla="*/ 438150 h 1243615"/>
              <a:gd name="connsiteX12" fmla="*/ 666750 w 772357"/>
              <a:gd name="connsiteY12" fmla="*/ 571500 h 1243615"/>
              <a:gd name="connsiteX13" fmla="*/ 666750 w 772357"/>
              <a:gd name="connsiteY13" fmla="*/ 641350 h 1243615"/>
              <a:gd name="connsiteX14" fmla="*/ 673100 w 772357"/>
              <a:gd name="connsiteY14" fmla="*/ 717550 h 1243615"/>
              <a:gd name="connsiteX15" fmla="*/ 749367 w 772357"/>
              <a:gd name="connsiteY15" fmla="*/ 964928 h 1243615"/>
              <a:gd name="connsiteX16" fmla="*/ 772357 w 772357"/>
              <a:gd name="connsiteY16" fmla="*/ 1243615 h 1243615"/>
              <a:gd name="connsiteX17" fmla="*/ 626205 w 772357"/>
              <a:gd name="connsiteY17" fmla="*/ 859763 h 1243615"/>
              <a:gd name="connsiteX18" fmla="*/ 571500 w 772357"/>
              <a:gd name="connsiteY18" fmla="*/ 762000 h 1243615"/>
              <a:gd name="connsiteX19" fmla="*/ 527050 w 772357"/>
              <a:gd name="connsiteY19" fmla="*/ 749300 h 1243615"/>
              <a:gd name="connsiteX20" fmla="*/ 488950 w 772357"/>
              <a:gd name="connsiteY20" fmla="*/ 749300 h 1243615"/>
              <a:gd name="connsiteX21" fmla="*/ 450850 w 772357"/>
              <a:gd name="connsiteY21" fmla="*/ 774700 h 1243615"/>
              <a:gd name="connsiteX22" fmla="*/ 425450 w 772357"/>
              <a:gd name="connsiteY22" fmla="*/ 800100 h 1243615"/>
              <a:gd name="connsiteX23" fmla="*/ 349250 w 772357"/>
              <a:gd name="connsiteY23" fmla="*/ 704850 h 1243615"/>
              <a:gd name="connsiteX24" fmla="*/ 292100 w 772357"/>
              <a:gd name="connsiteY24" fmla="*/ 571500 h 1243615"/>
              <a:gd name="connsiteX25" fmla="*/ 266700 w 772357"/>
              <a:gd name="connsiteY25" fmla="*/ 533400 h 1243615"/>
              <a:gd name="connsiteX26" fmla="*/ 196850 w 772357"/>
              <a:gd name="connsiteY26" fmla="*/ 488950 h 1243615"/>
              <a:gd name="connsiteX27" fmla="*/ 146050 w 772357"/>
              <a:gd name="connsiteY27" fmla="*/ 444500 h 1243615"/>
              <a:gd name="connsiteX28" fmla="*/ 82550 w 772357"/>
              <a:gd name="connsiteY28" fmla="*/ 323850 h 1243615"/>
              <a:gd name="connsiteX29" fmla="*/ 0 w 772357"/>
              <a:gd name="connsiteY29" fmla="*/ 190500 h 1243615"/>
              <a:gd name="connsiteX0" fmla="*/ 0 w 772357"/>
              <a:gd name="connsiteY0" fmla="*/ 190500 h 1243615"/>
              <a:gd name="connsiteX1" fmla="*/ 19050 w 772357"/>
              <a:gd name="connsiteY1" fmla="*/ 120650 h 1243615"/>
              <a:gd name="connsiteX2" fmla="*/ 107950 w 772357"/>
              <a:gd name="connsiteY2" fmla="*/ 120650 h 1243615"/>
              <a:gd name="connsiteX3" fmla="*/ 158750 w 772357"/>
              <a:gd name="connsiteY3" fmla="*/ 107950 h 1243615"/>
              <a:gd name="connsiteX4" fmla="*/ 177800 w 772357"/>
              <a:gd name="connsiteY4" fmla="*/ 57150 h 1243615"/>
              <a:gd name="connsiteX5" fmla="*/ 177800 w 772357"/>
              <a:gd name="connsiteY5" fmla="*/ 12700 h 1243615"/>
              <a:gd name="connsiteX6" fmla="*/ 177800 w 772357"/>
              <a:gd name="connsiteY6" fmla="*/ 12700 h 1243615"/>
              <a:gd name="connsiteX7" fmla="*/ 228600 w 772357"/>
              <a:gd name="connsiteY7" fmla="*/ 0 h 1243615"/>
              <a:gd name="connsiteX8" fmla="*/ 412750 w 772357"/>
              <a:gd name="connsiteY8" fmla="*/ 95250 h 1243615"/>
              <a:gd name="connsiteX9" fmla="*/ 501650 w 772357"/>
              <a:gd name="connsiteY9" fmla="*/ 184150 h 1243615"/>
              <a:gd name="connsiteX10" fmla="*/ 584200 w 772357"/>
              <a:gd name="connsiteY10" fmla="*/ 292100 h 1243615"/>
              <a:gd name="connsiteX11" fmla="*/ 654050 w 772357"/>
              <a:gd name="connsiteY11" fmla="*/ 438150 h 1243615"/>
              <a:gd name="connsiteX12" fmla="*/ 666750 w 772357"/>
              <a:gd name="connsiteY12" fmla="*/ 571500 h 1243615"/>
              <a:gd name="connsiteX13" fmla="*/ 666750 w 772357"/>
              <a:gd name="connsiteY13" fmla="*/ 641350 h 1243615"/>
              <a:gd name="connsiteX14" fmla="*/ 673100 w 772357"/>
              <a:gd name="connsiteY14" fmla="*/ 717550 h 1243615"/>
              <a:gd name="connsiteX15" fmla="*/ 749367 w 772357"/>
              <a:gd name="connsiteY15" fmla="*/ 964928 h 1243615"/>
              <a:gd name="connsiteX16" fmla="*/ 772357 w 772357"/>
              <a:gd name="connsiteY16" fmla="*/ 1243615 h 1243615"/>
              <a:gd name="connsiteX17" fmla="*/ 626205 w 772357"/>
              <a:gd name="connsiteY17" fmla="*/ 859763 h 1243615"/>
              <a:gd name="connsiteX18" fmla="*/ 571500 w 772357"/>
              <a:gd name="connsiteY18" fmla="*/ 769334 h 1243615"/>
              <a:gd name="connsiteX19" fmla="*/ 527050 w 772357"/>
              <a:gd name="connsiteY19" fmla="*/ 749300 h 1243615"/>
              <a:gd name="connsiteX20" fmla="*/ 488950 w 772357"/>
              <a:gd name="connsiteY20" fmla="*/ 749300 h 1243615"/>
              <a:gd name="connsiteX21" fmla="*/ 450850 w 772357"/>
              <a:gd name="connsiteY21" fmla="*/ 774700 h 1243615"/>
              <a:gd name="connsiteX22" fmla="*/ 425450 w 772357"/>
              <a:gd name="connsiteY22" fmla="*/ 800100 h 1243615"/>
              <a:gd name="connsiteX23" fmla="*/ 349250 w 772357"/>
              <a:gd name="connsiteY23" fmla="*/ 704850 h 1243615"/>
              <a:gd name="connsiteX24" fmla="*/ 292100 w 772357"/>
              <a:gd name="connsiteY24" fmla="*/ 571500 h 1243615"/>
              <a:gd name="connsiteX25" fmla="*/ 266700 w 772357"/>
              <a:gd name="connsiteY25" fmla="*/ 533400 h 1243615"/>
              <a:gd name="connsiteX26" fmla="*/ 196850 w 772357"/>
              <a:gd name="connsiteY26" fmla="*/ 488950 h 1243615"/>
              <a:gd name="connsiteX27" fmla="*/ 146050 w 772357"/>
              <a:gd name="connsiteY27" fmla="*/ 444500 h 1243615"/>
              <a:gd name="connsiteX28" fmla="*/ 82550 w 772357"/>
              <a:gd name="connsiteY28" fmla="*/ 323850 h 1243615"/>
              <a:gd name="connsiteX29" fmla="*/ 0 w 772357"/>
              <a:gd name="connsiteY29" fmla="*/ 190500 h 12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2357" h="1243615">
                <a:moveTo>
                  <a:pt x="0" y="190500"/>
                </a:moveTo>
                <a:lnTo>
                  <a:pt x="19050" y="120650"/>
                </a:lnTo>
                <a:lnTo>
                  <a:pt x="107950" y="120650"/>
                </a:lnTo>
                <a:lnTo>
                  <a:pt x="158750" y="107950"/>
                </a:lnTo>
                <a:lnTo>
                  <a:pt x="177800" y="57150"/>
                </a:lnTo>
                <a:lnTo>
                  <a:pt x="177800" y="12700"/>
                </a:lnTo>
                <a:lnTo>
                  <a:pt x="177800" y="12700"/>
                </a:lnTo>
                <a:lnTo>
                  <a:pt x="228600" y="0"/>
                </a:lnTo>
                <a:lnTo>
                  <a:pt x="412750" y="95250"/>
                </a:lnTo>
                <a:lnTo>
                  <a:pt x="501650" y="184150"/>
                </a:lnTo>
                <a:lnTo>
                  <a:pt x="584200" y="292100"/>
                </a:lnTo>
                <a:lnTo>
                  <a:pt x="654050" y="438150"/>
                </a:lnTo>
                <a:lnTo>
                  <a:pt x="666750" y="571500"/>
                </a:lnTo>
                <a:lnTo>
                  <a:pt x="666750" y="641350"/>
                </a:lnTo>
                <a:lnTo>
                  <a:pt x="673100" y="717550"/>
                </a:lnTo>
                <a:lnTo>
                  <a:pt x="749367" y="964928"/>
                </a:lnTo>
                <a:lnTo>
                  <a:pt x="772357" y="1243615"/>
                </a:lnTo>
                <a:lnTo>
                  <a:pt x="626205" y="859763"/>
                </a:lnTo>
                <a:lnTo>
                  <a:pt x="571500" y="769334"/>
                </a:lnTo>
                <a:lnTo>
                  <a:pt x="527050" y="749300"/>
                </a:lnTo>
                <a:lnTo>
                  <a:pt x="488950" y="749300"/>
                </a:lnTo>
                <a:lnTo>
                  <a:pt x="450850" y="774700"/>
                </a:lnTo>
                <a:lnTo>
                  <a:pt x="425450" y="800100"/>
                </a:lnTo>
                <a:lnTo>
                  <a:pt x="349250" y="704850"/>
                </a:lnTo>
                <a:lnTo>
                  <a:pt x="292100" y="571500"/>
                </a:lnTo>
                <a:lnTo>
                  <a:pt x="266700" y="533400"/>
                </a:lnTo>
                <a:lnTo>
                  <a:pt x="196850" y="488950"/>
                </a:lnTo>
                <a:lnTo>
                  <a:pt x="146050" y="444500"/>
                </a:lnTo>
                <a:lnTo>
                  <a:pt x="82550" y="323850"/>
                </a:lnTo>
                <a:lnTo>
                  <a:pt x="0" y="19050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37EE7898-4D26-4239-ADE4-AE9B590A9673}"/>
              </a:ext>
            </a:extLst>
          </p:cNvPr>
          <p:cNvSpPr/>
          <p:nvPr/>
        </p:nvSpPr>
        <p:spPr>
          <a:xfrm>
            <a:off x="7166060" y="4332398"/>
            <a:ext cx="215153" cy="308060"/>
          </a:xfrm>
          <a:custGeom>
            <a:avLst/>
            <a:gdLst>
              <a:gd name="connsiteX0" fmla="*/ 212708 w 215153"/>
              <a:gd name="connsiteY0" fmla="*/ 246937 h 308060"/>
              <a:gd name="connsiteX1" fmla="*/ 88017 w 215153"/>
              <a:gd name="connsiteY1" fmla="*/ 266496 h 308060"/>
              <a:gd name="connsiteX2" fmla="*/ 29339 w 215153"/>
              <a:gd name="connsiteY2" fmla="*/ 308060 h 308060"/>
              <a:gd name="connsiteX3" fmla="*/ 14669 w 215153"/>
              <a:gd name="connsiteY3" fmla="*/ 222488 h 308060"/>
              <a:gd name="connsiteX4" fmla="*/ 12224 w 215153"/>
              <a:gd name="connsiteY4" fmla="*/ 183369 h 308060"/>
              <a:gd name="connsiteX5" fmla="*/ 0 w 215153"/>
              <a:gd name="connsiteY5" fmla="*/ 124691 h 308060"/>
              <a:gd name="connsiteX6" fmla="*/ 132026 w 215153"/>
              <a:gd name="connsiteY6" fmla="*/ 0 h 308060"/>
              <a:gd name="connsiteX7" fmla="*/ 154030 w 215153"/>
              <a:gd name="connsiteY7" fmla="*/ 117356 h 308060"/>
              <a:gd name="connsiteX8" fmla="*/ 205373 w 215153"/>
              <a:gd name="connsiteY8" fmla="*/ 156475 h 308060"/>
              <a:gd name="connsiteX9" fmla="*/ 215153 w 215153"/>
              <a:gd name="connsiteY9" fmla="*/ 176034 h 308060"/>
              <a:gd name="connsiteX10" fmla="*/ 212708 w 215153"/>
              <a:gd name="connsiteY10" fmla="*/ 246937 h 30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153" h="308060">
                <a:moveTo>
                  <a:pt x="212708" y="246937"/>
                </a:moveTo>
                <a:lnTo>
                  <a:pt x="88017" y="266496"/>
                </a:lnTo>
                <a:lnTo>
                  <a:pt x="29339" y="308060"/>
                </a:lnTo>
                <a:lnTo>
                  <a:pt x="14669" y="222488"/>
                </a:lnTo>
                <a:lnTo>
                  <a:pt x="12224" y="183369"/>
                </a:lnTo>
                <a:lnTo>
                  <a:pt x="0" y="124691"/>
                </a:lnTo>
                <a:lnTo>
                  <a:pt x="132026" y="0"/>
                </a:lnTo>
                <a:lnTo>
                  <a:pt x="154030" y="117356"/>
                </a:lnTo>
                <a:lnTo>
                  <a:pt x="205373" y="156475"/>
                </a:lnTo>
                <a:lnTo>
                  <a:pt x="215153" y="176034"/>
                </a:lnTo>
                <a:lnTo>
                  <a:pt x="212708" y="246937"/>
                </a:lnTo>
                <a:close/>
              </a:path>
            </a:pathLst>
          </a:cu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Freeform: Shape 17">
            <a:extLst>
              <a:ext uri="{FF2B5EF4-FFF2-40B4-BE49-F238E27FC236}">
                <a16:creationId xmlns:a16="http://schemas.microsoft.com/office/drawing/2014/main" id="{3DBDB559-1231-403A-8A5F-523C8A368B86}"/>
              </a:ext>
            </a:extLst>
          </p:cNvPr>
          <p:cNvSpPr/>
          <p:nvPr/>
        </p:nvSpPr>
        <p:spPr>
          <a:xfrm>
            <a:off x="7290751" y="4344622"/>
            <a:ext cx="161365" cy="166255"/>
          </a:xfrm>
          <a:custGeom>
            <a:avLst/>
            <a:gdLst>
              <a:gd name="connsiteX0" fmla="*/ 0 w 161365"/>
              <a:gd name="connsiteY0" fmla="*/ 0 h 166255"/>
              <a:gd name="connsiteX1" fmla="*/ 7335 w 161365"/>
              <a:gd name="connsiteY1" fmla="*/ 85573 h 166255"/>
              <a:gd name="connsiteX2" fmla="*/ 22004 w 161365"/>
              <a:gd name="connsiteY2" fmla="*/ 144251 h 166255"/>
              <a:gd name="connsiteX3" fmla="*/ 80682 w 161365"/>
              <a:gd name="connsiteY3" fmla="*/ 166255 h 166255"/>
              <a:gd name="connsiteX4" fmla="*/ 134470 w 161365"/>
              <a:gd name="connsiteY4" fmla="*/ 134471 h 166255"/>
              <a:gd name="connsiteX5" fmla="*/ 161365 w 161365"/>
              <a:gd name="connsiteY5" fmla="*/ 102687 h 166255"/>
              <a:gd name="connsiteX6" fmla="*/ 95352 w 161365"/>
              <a:gd name="connsiteY6" fmla="*/ 9780 h 166255"/>
              <a:gd name="connsiteX7" fmla="*/ 0 w 161365"/>
              <a:gd name="connsiteY7" fmla="*/ 0 h 16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65" h="166255">
                <a:moveTo>
                  <a:pt x="0" y="0"/>
                </a:moveTo>
                <a:lnTo>
                  <a:pt x="7335" y="85573"/>
                </a:lnTo>
                <a:lnTo>
                  <a:pt x="22004" y="144251"/>
                </a:lnTo>
                <a:lnTo>
                  <a:pt x="80682" y="166255"/>
                </a:lnTo>
                <a:lnTo>
                  <a:pt x="134470" y="134471"/>
                </a:lnTo>
                <a:lnTo>
                  <a:pt x="161365" y="102687"/>
                </a:lnTo>
                <a:lnTo>
                  <a:pt x="95352" y="9780"/>
                </a:lnTo>
                <a:lnTo>
                  <a:pt x="0" y="0"/>
                </a:ln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Freeform: Shape 12">
            <a:extLst>
              <a:ext uri="{FF2B5EF4-FFF2-40B4-BE49-F238E27FC236}">
                <a16:creationId xmlns:a16="http://schemas.microsoft.com/office/drawing/2014/main" id="{8F8A10FD-575B-4EF7-9B31-DADC7B28D3F0}"/>
              </a:ext>
            </a:extLst>
          </p:cNvPr>
          <p:cNvSpPr/>
          <p:nvPr/>
        </p:nvSpPr>
        <p:spPr>
          <a:xfrm>
            <a:off x="7200289" y="3205290"/>
            <a:ext cx="726141" cy="1151557"/>
          </a:xfrm>
          <a:custGeom>
            <a:avLst/>
            <a:gdLst>
              <a:gd name="connsiteX0" fmla="*/ 0 w 726141"/>
              <a:gd name="connsiteY0" fmla="*/ 821493 h 1151557"/>
              <a:gd name="connsiteX1" fmla="*/ 68458 w 726141"/>
              <a:gd name="connsiteY1" fmla="*/ 982858 h 1151557"/>
              <a:gd name="connsiteX2" fmla="*/ 75792 w 726141"/>
              <a:gd name="connsiteY2" fmla="*/ 1061095 h 1151557"/>
              <a:gd name="connsiteX3" fmla="*/ 102686 w 726141"/>
              <a:gd name="connsiteY3" fmla="*/ 1144222 h 1151557"/>
              <a:gd name="connsiteX4" fmla="*/ 178479 w 726141"/>
              <a:gd name="connsiteY4" fmla="*/ 1151557 h 1151557"/>
              <a:gd name="connsiteX5" fmla="*/ 207818 w 726141"/>
              <a:gd name="connsiteY5" fmla="*/ 1102659 h 1151557"/>
              <a:gd name="connsiteX6" fmla="*/ 249382 w 726141"/>
              <a:gd name="connsiteY6" fmla="*/ 982858 h 1151557"/>
              <a:gd name="connsiteX7" fmla="*/ 237157 w 726141"/>
              <a:gd name="connsiteY7" fmla="*/ 887506 h 1151557"/>
              <a:gd name="connsiteX8" fmla="*/ 246937 w 726141"/>
              <a:gd name="connsiteY8" fmla="*/ 828828 h 1151557"/>
              <a:gd name="connsiteX9" fmla="*/ 334954 w 726141"/>
              <a:gd name="connsiteY9" fmla="*/ 753035 h 1151557"/>
              <a:gd name="connsiteX10" fmla="*/ 462090 w 726141"/>
              <a:gd name="connsiteY10" fmla="*/ 652793 h 1151557"/>
              <a:gd name="connsiteX11" fmla="*/ 537882 w 726141"/>
              <a:gd name="connsiteY11" fmla="*/ 513433 h 1151557"/>
              <a:gd name="connsiteX12" fmla="*/ 589225 w 726141"/>
              <a:gd name="connsiteY12" fmla="*/ 415636 h 1151557"/>
              <a:gd name="connsiteX13" fmla="*/ 635679 w 726141"/>
              <a:gd name="connsiteY13" fmla="*/ 322729 h 1151557"/>
              <a:gd name="connsiteX14" fmla="*/ 691912 w 726141"/>
              <a:gd name="connsiteY14" fmla="*/ 220043 h 1151557"/>
              <a:gd name="connsiteX15" fmla="*/ 726141 w 726141"/>
              <a:gd name="connsiteY15" fmla="*/ 110021 h 1151557"/>
              <a:gd name="connsiteX16" fmla="*/ 701692 w 726141"/>
              <a:gd name="connsiteY16" fmla="*/ 0 h 1151557"/>
              <a:gd name="connsiteX17" fmla="*/ 679687 w 726141"/>
              <a:gd name="connsiteY17" fmla="*/ 26894 h 1151557"/>
              <a:gd name="connsiteX18" fmla="*/ 638124 w 726141"/>
              <a:gd name="connsiteY18" fmla="*/ 68458 h 1151557"/>
              <a:gd name="connsiteX19" fmla="*/ 584336 w 726141"/>
              <a:gd name="connsiteY19" fmla="*/ 83127 h 1151557"/>
              <a:gd name="connsiteX20" fmla="*/ 528102 w 726141"/>
              <a:gd name="connsiteY20" fmla="*/ 95352 h 1151557"/>
              <a:gd name="connsiteX21" fmla="*/ 479204 w 726141"/>
              <a:gd name="connsiteY21" fmla="*/ 129581 h 1151557"/>
              <a:gd name="connsiteX22" fmla="*/ 381407 w 726141"/>
              <a:gd name="connsiteY22" fmla="*/ 220043 h 1151557"/>
              <a:gd name="connsiteX23" fmla="*/ 266496 w 726141"/>
              <a:gd name="connsiteY23" fmla="*/ 369183 h 1151557"/>
              <a:gd name="connsiteX24" fmla="*/ 156475 w 726141"/>
              <a:gd name="connsiteY24" fmla="*/ 496319 h 1151557"/>
              <a:gd name="connsiteX25" fmla="*/ 92907 w 726141"/>
              <a:gd name="connsiteY25" fmla="*/ 581891 h 1151557"/>
              <a:gd name="connsiteX26" fmla="*/ 36674 w 726141"/>
              <a:gd name="connsiteY26" fmla="*/ 665018 h 1151557"/>
              <a:gd name="connsiteX27" fmla="*/ 7335 w 726141"/>
              <a:gd name="connsiteY27" fmla="*/ 757925 h 1151557"/>
              <a:gd name="connsiteX28" fmla="*/ 0 w 726141"/>
              <a:gd name="connsiteY28" fmla="*/ 821493 h 115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141" h="1151557">
                <a:moveTo>
                  <a:pt x="0" y="821493"/>
                </a:moveTo>
                <a:lnTo>
                  <a:pt x="68458" y="982858"/>
                </a:lnTo>
                <a:lnTo>
                  <a:pt x="75792" y="1061095"/>
                </a:lnTo>
                <a:lnTo>
                  <a:pt x="102686" y="1144222"/>
                </a:lnTo>
                <a:lnTo>
                  <a:pt x="178479" y="1151557"/>
                </a:lnTo>
                <a:lnTo>
                  <a:pt x="207818" y="1102659"/>
                </a:lnTo>
                <a:lnTo>
                  <a:pt x="249382" y="982858"/>
                </a:lnTo>
                <a:lnTo>
                  <a:pt x="237157" y="887506"/>
                </a:lnTo>
                <a:lnTo>
                  <a:pt x="246937" y="828828"/>
                </a:lnTo>
                <a:lnTo>
                  <a:pt x="334954" y="753035"/>
                </a:lnTo>
                <a:lnTo>
                  <a:pt x="462090" y="652793"/>
                </a:lnTo>
                <a:lnTo>
                  <a:pt x="537882" y="513433"/>
                </a:lnTo>
                <a:lnTo>
                  <a:pt x="589225" y="415636"/>
                </a:lnTo>
                <a:lnTo>
                  <a:pt x="635679" y="322729"/>
                </a:lnTo>
                <a:lnTo>
                  <a:pt x="691912" y="220043"/>
                </a:lnTo>
                <a:lnTo>
                  <a:pt x="726141" y="110021"/>
                </a:lnTo>
                <a:lnTo>
                  <a:pt x="701692" y="0"/>
                </a:lnTo>
                <a:lnTo>
                  <a:pt x="679687" y="26894"/>
                </a:lnTo>
                <a:lnTo>
                  <a:pt x="638124" y="68458"/>
                </a:lnTo>
                <a:lnTo>
                  <a:pt x="584336" y="83127"/>
                </a:lnTo>
                <a:lnTo>
                  <a:pt x="528102" y="95352"/>
                </a:lnTo>
                <a:lnTo>
                  <a:pt x="479204" y="129581"/>
                </a:lnTo>
                <a:lnTo>
                  <a:pt x="381407" y="220043"/>
                </a:lnTo>
                <a:lnTo>
                  <a:pt x="266496" y="369183"/>
                </a:lnTo>
                <a:lnTo>
                  <a:pt x="156475" y="496319"/>
                </a:lnTo>
                <a:lnTo>
                  <a:pt x="92907" y="581891"/>
                </a:lnTo>
                <a:lnTo>
                  <a:pt x="36674" y="665018"/>
                </a:lnTo>
                <a:lnTo>
                  <a:pt x="7335" y="757925"/>
                </a:lnTo>
                <a:lnTo>
                  <a:pt x="0" y="821493"/>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Freeform: Shape 18">
            <a:extLst>
              <a:ext uri="{FF2B5EF4-FFF2-40B4-BE49-F238E27FC236}">
                <a16:creationId xmlns:a16="http://schemas.microsoft.com/office/drawing/2014/main" id="{6712E664-F518-4A23-89E5-8AB96E36D86D}"/>
              </a:ext>
            </a:extLst>
          </p:cNvPr>
          <p:cNvSpPr/>
          <p:nvPr/>
        </p:nvSpPr>
        <p:spPr>
          <a:xfrm>
            <a:off x="7364098" y="4342178"/>
            <a:ext cx="308060" cy="611229"/>
          </a:xfrm>
          <a:custGeom>
            <a:avLst/>
            <a:gdLst>
              <a:gd name="connsiteX0" fmla="*/ 308060 w 308060"/>
              <a:gd name="connsiteY0" fmla="*/ 0 h 611229"/>
              <a:gd name="connsiteX1" fmla="*/ 210263 w 308060"/>
              <a:gd name="connsiteY1" fmla="*/ 146695 h 611229"/>
              <a:gd name="connsiteX2" fmla="*/ 92907 w 308060"/>
              <a:gd name="connsiteY2" fmla="*/ 100241 h 611229"/>
              <a:gd name="connsiteX3" fmla="*/ 44009 w 308060"/>
              <a:gd name="connsiteY3" fmla="*/ 141805 h 611229"/>
              <a:gd name="connsiteX4" fmla="*/ 14670 w 308060"/>
              <a:gd name="connsiteY4" fmla="*/ 161364 h 611229"/>
              <a:gd name="connsiteX5" fmla="*/ 0 w 308060"/>
              <a:gd name="connsiteY5" fmla="*/ 215152 h 611229"/>
              <a:gd name="connsiteX6" fmla="*/ 26895 w 308060"/>
              <a:gd name="connsiteY6" fmla="*/ 310504 h 611229"/>
              <a:gd name="connsiteX7" fmla="*/ 107577 w 308060"/>
              <a:gd name="connsiteY7" fmla="*/ 464534 h 611229"/>
              <a:gd name="connsiteX8" fmla="*/ 229823 w 308060"/>
              <a:gd name="connsiteY8" fmla="*/ 611229 h 611229"/>
              <a:gd name="connsiteX9" fmla="*/ 273831 w 308060"/>
              <a:gd name="connsiteY9" fmla="*/ 117356 h 611229"/>
              <a:gd name="connsiteX10" fmla="*/ 308060 w 308060"/>
              <a:gd name="connsiteY10" fmla="*/ 0 h 61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060" h="611229">
                <a:moveTo>
                  <a:pt x="308060" y="0"/>
                </a:moveTo>
                <a:lnTo>
                  <a:pt x="210263" y="146695"/>
                </a:lnTo>
                <a:lnTo>
                  <a:pt x="92907" y="100241"/>
                </a:lnTo>
                <a:lnTo>
                  <a:pt x="44009" y="141805"/>
                </a:lnTo>
                <a:lnTo>
                  <a:pt x="14670" y="161364"/>
                </a:lnTo>
                <a:lnTo>
                  <a:pt x="0" y="215152"/>
                </a:lnTo>
                <a:lnTo>
                  <a:pt x="26895" y="310504"/>
                </a:lnTo>
                <a:lnTo>
                  <a:pt x="107577" y="464534"/>
                </a:lnTo>
                <a:lnTo>
                  <a:pt x="229823" y="611229"/>
                </a:lnTo>
                <a:lnTo>
                  <a:pt x="273831" y="117356"/>
                </a:lnTo>
                <a:lnTo>
                  <a:pt x="30806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Freeform: Shape 5">
            <a:extLst>
              <a:ext uri="{FF2B5EF4-FFF2-40B4-BE49-F238E27FC236}">
                <a16:creationId xmlns:a16="http://schemas.microsoft.com/office/drawing/2014/main" id="{57AB7A96-3301-489F-B069-69CD9406838D}"/>
              </a:ext>
            </a:extLst>
          </p:cNvPr>
          <p:cNvSpPr/>
          <p:nvPr/>
        </p:nvSpPr>
        <p:spPr>
          <a:xfrm>
            <a:off x="7848600" y="3336925"/>
            <a:ext cx="107950" cy="679450"/>
          </a:xfrm>
          <a:custGeom>
            <a:avLst/>
            <a:gdLst>
              <a:gd name="connsiteX0" fmla="*/ 0 w 82550"/>
              <a:gd name="connsiteY0" fmla="*/ 0 h 679450"/>
              <a:gd name="connsiteX1" fmla="*/ 82550 w 82550"/>
              <a:gd name="connsiteY1" fmla="*/ 679450 h 679450"/>
            </a:gdLst>
            <a:ahLst/>
            <a:cxnLst>
              <a:cxn ang="0">
                <a:pos x="connsiteX0" y="connsiteY0"/>
              </a:cxn>
              <a:cxn ang="0">
                <a:pos x="connsiteX1" y="connsiteY1"/>
              </a:cxn>
            </a:cxnLst>
            <a:rect l="l" t="t" r="r" b="b"/>
            <a:pathLst>
              <a:path w="82550" h="679450">
                <a:moveTo>
                  <a:pt x="0" y="0"/>
                </a:moveTo>
                <a:lnTo>
                  <a:pt x="82550" y="679450"/>
                </a:ln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6ED2AEB6-0CCD-45F4-A281-DA9E8EE42ADE}"/>
              </a:ext>
            </a:extLst>
          </p:cNvPr>
          <p:cNvSpPr/>
          <p:nvPr/>
        </p:nvSpPr>
        <p:spPr>
          <a:xfrm>
            <a:off x="4826000" y="177800"/>
            <a:ext cx="3498850" cy="6318250"/>
          </a:xfrm>
          <a:custGeom>
            <a:avLst/>
            <a:gdLst>
              <a:gd name="connsiteX0" fmla="*/ 0 w 3498850"/>
              <a:gd name="connsiteY0" fmla="*/ 0 h 6318250"/>
              <a:gd name="connsiteX1" fmla="*/ 349250 w 3498850"/>
              <a:gd name="connsiteY1" fmla="*/ 190500 h 6318250"/>
              <a:gd name="connsiteX2" fmla="*/ 577850 w 3498850"/>
              <a:gd name="connsiteY2" fmla="*/ 323850 h 6318250"/>
              <a:gd name="connsiteX3" fmla="*/ 895350 w 3498850"/>
              <a:gd name="connsiteY3" fmla="*/ 444500 h 6318250"/>
              <a:gd name="connsiteX4" fmla="*/ 1028700 w 3498850"/>
              <a:gd name="connsiteY4" fmla="*/ 546100 h 6318250"/>
              <a:gd name="connsiteX5" fmla="*/ 1276350 w 3498850"/>
              <a:gd name="connsiteY5" fmla="*/ 577850 h 6318250"/>
              <a:gd name="connsiteX6" fmla="*/ 1587500 w 3498850"/>
              <a:gd name="connsiteY6" fmla="*/ 577850 h 6318250"/>
              <a:gd name="connsiteX7" fmla="*/ 1873250 w 3498850"/>
              <a:gd name="connsiteY7" fmla="*/ 647700 h 6318250"/>
              <a:gd name="connsiteX8" fmla="*/ 2209800 w 3498850"/>
              <a:gd name="connsiteY8" fmla="*/ 749300 h 6318250"/>
              <a:gd name="connsiteX9" fmla="*/ 2552700 w 3498850"/>
              <a:gd name="connsiteY9" fmla="*/ 914400 h 6318250"/>
              <a:gd name="connsiteX10" fmla="*/ 2806700 w 3498850"/>
              <a:gd name="connsiteY10" fmla="*/ 1028700 h 6318250"/>
              <a:gd name="connsiteX11" fmla="*/ 2984500 w 3498850"/>
              <a:gd name="connsiteY11" fmla="*/ 1111250 h 6318250"/>
              <a:gd name="connsiteX12" fmla="*/ 3206750 w 3498850"/>
              <a:gd name="connsiteY12" fmla="*/ 1358900 h 6318250"/>
              <a:gd name="connsiteX13" fmla="*/ 3340100 w 3498850"/>
              <a:gd name="connsiteY13" fmla="*/ 1619250 h 6318250"/>
              <a:gd name="connsiteX14" fmla="*/ 3498850 w 3498850"/>
              <a:gd name="connsiteY14" fmla="*/ 2012950 h 6318250"/>
              <a:gd name="connsiteX15" fmla="*/ 3435350 w 3498850"/>
              <a:gd name="connsiteY15" fmla="*/ 2590800 h 6318250"/>
              <a:gd name="connsiteX16" fmla="*/ 3378200 w 3498850"/>
              <a:gd name="connsiteY16" fmla="*/ 2984500 h 6318250"/>
              <a:gd name="connsiteX17" fmla="*/ 3289300 w 3498850"/>
              <a:gd name="connsiteY17" fmla="*/ 3371850 h 6318250"/>
              <a:gd name="connsiteX18" fmla="*/ 3213100 w 3498850"/>
              <a:gd name="connsiteY18" fmla="*/ 3632200 h 6318250"/>
              <a:gd name="connsiteX19" fmla="*/ 3168650 w 3498850"/>
              <a:gd name="connsiteY19" fmla="*/ 3797300 h 6318250"/>
              <a:gd name="connsiteX20" fmla="*/ 2971800 w 3498850"/>
              <a:gd name="connsiteY20" fmla="*/ 3873500 h 6318250"/>
              <a:gd name="connsiteX21" fmla="*/ 2876550 w 3498850"/>
              <a:gd name="connsiteY21" fmla="*/ 3956050 h 6318250"/>
              <a:gd name="connsiteX22" fmla="*/ 2813050 w 3498850"/>
              <a:gd name="connsiteY22" fmla="*/ 4298950 h 6318250"/>
              <a:gd name="connsiteX23" fmla="*/ 2768600 w 3498850"/>
              <a:gd name="connsiteY23" fmla="*/ 4762500 h 6318250"/>
              <a:gd name="connsiteX24" fmla="*/ 2800350 w 3498850"/>
              <a:gd name="connsiteY24" fmla="*/ 4883150 h 6318250"/>
              <a:gd name="connsiteX25" fmla="*/ 2908300 w 3498850"/>
              <a:gd name="connsiteY25" fmla="*/ 5022850 h 6318250"/>
              <a:gd name="connsiteX26" fmla="*/ 2997200 w 3498850"/>
              <a:gd name="connsiteY26" fmla="*/ 5226050 h 6318250"/>
              <a:gd name="connsiteX27" fmla="*/ 3035300 w 3498850"/>
              <a:gd name="connsiteY27" fmla="*/ 5416550 h 6318250"/>
              <a:gd name="connsiteX28" fmla="*/ 3073400 w 3498850"/>
              <a:gd name="connsiteY28" fmla="*/ 5746750 h 6318250"/>
              <a:gd name="connsiteX29" fmla="*/ 3086100 w 3498850"/>
              <a:gd name="connsiteY29" fmla="*/ 6083300 h 6318250"/>
              <a:gd name="connsiteX30" fmla="*/ 3105150 w 3498850"/>
              <a:gd name="connsiteY30" fmla="*/ 6318250 h 6318250"/>
              <a:gd name="connsiteX31" fmla="*/ 3098800 w 3498850"/>
              <a:gd name="connsiteY31" fmla="*/ 6311900 h 6318250"/>
              <a:gd name="connsiteX32" fmla="*/ 3098800 w 3498850"/>
              <a:gd name="connsiteY32" fmla="*/ 6311900 h 63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98850" h="6318250">
                <a:moveTo>
                  <a:pt x="0" y="0"/>
                </a:moveTo>
                <a:lnTo>
                  <a:pt x="349250" y="190500"/>
                </a:lnTo>
                <a:lnTo>
                  <a:pt x="577850" y="323850"/>
                </a:lnTo>
                <a:lnTo>
                  <a:pt x="895350" y="444500"/>
                </a:lnTo>
                <a:lnTo>
                  <a:pt x="1028700" y="546100"/>
                </a:lnTo>
                <a:lnTo>
                  <a:pt x="1276350" y="577850"/>
                </a:lnTo>
                <a:lnTo>
                  <a:pt x="1587500" y="577850"/>
                </a:lnTo>
                <a:lnTo>
                  <a:pt x="1873250" y="647700"/>
                </a:lnTo>
                <a:lnTo>
                  <a:pt x="2209800" y="749300"/>
                </a:lnTo>
                <a:lnTo>
                  <a:pt x="2552700" y="914400"/>
                </a:lnTo>
                <a:lnTo>
                  <a:pt x="2806700" y="1028700"/>
                </a:lnTo>
                <a:lnTo>
                  <a:pt x="2984500" y="1111250"/>
                </a:lnTo>
                <a:lnTo>
                  <a:pt x="3206750" y="1358900"/>
                </a:lnTo>
                <a:lnTo>
                  <a:pt x="3340100" y="1619250"/>
                </a:lnTo>
                <a:lnTo>
                  <a:pt x="3498850" y="2012950"/>
                </a:lnTo>
                <a:lnTo>
                  <a:pt x="3435350" y="2590800"/>
                </a:lnTo>
                <a:lnTo>
                  <a:pt x="3378200" y="2984500"/>
                </a:lnTo>
                <a:lnTo>
                  <a:pt x="3289300" y="3371850"/>
                </a:lnTo>
                <a:lnTo>
                  <a:pt x="3213100" y="3632200"/>
                </a:lnTo>
                <a:lnTo>
                  <a:pt x="3168650" y="3797300"/>
                </a:lnTo>
                <a:lnTo>
                  <a:pt x="2971800" y="3873500"/>
                </a:lnTo>
                <a:lnTo>
                  <a:pt x="2876550" y="3956050"/>
                </a:lnTo>
                <a:lnTo>
                  <a:pt x="2813050" y="4298950"/>
                </a:lnTo>
                <a:lnTo>
                  <a:pt x="2768600" y="4762500"/>
                </a:lnTo>
                <a:lnTo>
                  <a:pt x="2800350" y="4883150"/>
                </a:lnTo>
                <a:lnTo>
                  <a:pt x="2908300" y="5022850"/>
                </a:lnTo>
                <a:lnTo>
                  <a:pt x="2997200" y="5226050"/>
                </a:lnTo>
                <a:lnTo>
                  <a:pt x="3035300" y="5416550"/>
                </a:lnTo>
                <a:lnTo>
                  <a:pt x="3073400" y="5746750"/>
                </a:lnTo>
                <a:lnTo>
                  <a:pt x="3086100" y="6083300"/>
                </a:lnTo>
                <a:lnTo>
                  <a:pt x="3105150" y="6318250"/>
                </a:lnTo>
                <a:lnTo>
                  <a:pt x="3098800" y="6311900"/>
                </a:lnTo>
                <a:lnTo>
                  <a:pt x="3098800" y="63119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E66B10F0-DA8B-4313-86A4-A7B1ADA3B1F8}"/>
              </a:ext>
            </a:extLst>
          </p:cNvPr>
          <p:cNvSpPr/>
          <p:nvPr/>
        </p:nvSpPr>
        <p:spPr>
          <a:xfrm>
            <a:off x="4800600" y="476250"/>
            <a:ext cx="3210471" cy="6019800"/>
          </a:xfrm>
          <a:custGeom>
            <a:avLst/>
            <a:gdLst>
              <a:gd name="connsiteX0" fmla="*/ 0 w 3210471"/>
              <a:gd name="connsiteY0" fmla="*/ 0 h 6019800"/>
              <a:gd name="connsiteX1" fmla="*/ 508000 w 3210471"/>
              <a:gd name="connsiteY1" fmla="*/ 190500 h 6019800"/>
              <a:gd name="connsiteX2" fmla="*/ 889000 w 3210471"/>
              <a:gd name="connsiteY2" fmla="*/ 374650 h 6019800"/>
              <a:gd name="connsiteX3" fmla="*/ 1092200 w 3210471"/>
              <a:gd name="connsiteY3" fmla="*/ 501650 h 6019800"/>
              <a:gd name="connsiteX4" fmla="*/ 1320800 w 3210471"/>
              <a:gd name="connsiteY4" fmla="*/ 571500 h 6019800"/>
              <a:gd name="connsiteX5" fmla="*/ 1593850 w 3210471"/>
              <a:gd name="connsiteY5" fmla="*/ 692150 h 6019800"/>
              <a:gd name="connsiteX6" fmla="*/ 1847850 w 3210471"/>
              <a:gd name="connsiteY6" fmla="*/ 774700 h 6019800"/>
              <a:gd name="connsiteX7" fmla="*/ 2070100 w 3210471"/>
              <a:gd name="connsiteY7" fmla="*/ 793750 h 6019800"/>
              <a:gd name="connsiteX8" fmla="*/ 2374900 w 3210471"/>
              <a:gd name="connsiteY8" fmla="*/ 882650 h 6019800"/>
              <a:gd name="connsiteX9" fmla="*/ 2444750 w 3210471"/>
              <a:gd name="connsiteY9" fmla="*/ 927100 h 6019800"/>
              <a:gd name="connsiteX10" fmla="*/ 2590800 w 3210471"/>
              <a:gd name="connsiteY10" fmla="*/ 1136650 h 6019800"/>
              <a:gd name="connsiteX11" fmla="*/ 2698750 w 3210471"/>
              <a:gd name="connsiteY11" fmla="*/ 1270000 h 6019800"/>
              <a:gd name="connsiteX12" fmla="*/ 2762250 w 3210471"/>
              <a:gd name="connsiteY12" fmla="*/ 1320800 h 6019800"/>
              <a:gd name="connsiteX13" fmla="*/ 2819400 w 3210471"/>
              <a:gd name="connsiteY13" fmla="*/ 1447800 h 6019800"/>
              <a:gd name="connsiteX14" fmla="*/ 2901950 w 3210471"/>
              <a:gd name="connsiteY14" fmla="*/ 1574800 h 6019800"/>
              <a:gd name="connsiteX15" fmla="*/ 3022600 w 3210471"/>
              <a:gd name="connsiteY15" fmla="*/ 1733550 h 6019800"/>
              <a:gd name="connsiteX16" fmla="*/ 3067050 w 3210471"/>
              <a:gd name="connsiteY16" fmla="*/ 1873250 h 6019800"/>
              <a:gd name="connsiteX17" fmla="*/ 3130550 w 3210471"/>
              <a:gd name="connsiteY17" fmla="*/ 2025650 h 6019800"/>
              <a:gd name="connsiteX18" fmla="*/ 3200400 w 3210471"/>
              <a:gd name="connsiteY18" fmla="*/ 2089150 h 6019800"/>
              <a:gd name="connsiteX19" fmla="*/ 3206750 w 3210471"/>
              <a:gd name="connsiteY19" fmla="*/ 2127250 h 6019800"/>
              <a:gd name="connsiteX20" fmla="*/ 3168650 w 3210471"/>
              <a:gd name="connsiteY20" fmla="*/ 2330450 h 6019800"/>
              <a:gd name="connsiteX21" fmla="*/ 3117850 w 3210471"/>
              <a:gd name="connsiteY21" fmla="*/ 2495550 h 6019800"/>
              <a:gd name="connsiteX22" fmla="*/ 3117850 w 3210471"/>
              <a:gd name="connsiteY22" fmla="*/ 2635250 h 6019800"/>
              <a:gd name="connsiteX23" fmla="*/ 3092450 w 3210471"/>
              <a:gd name="connsiteY23" fmla="*/ 2736850 h 6019800"/>
              <a:gd name="connsiteX24" fmla="*/ 3028950 w 3210471"/>
              <a:gd name="connsiteY24" fmla="*/ 2800350 h 6019800"/>
              <a:gd name="connsiteX25" fmla="*/ 2889250 w 3210471"/>
              <a:gd name="connsiteY25" fmla="*/ 2844800 h 6019800"/>
              <a:gd name="connsiteX26" fmla="*/ 2654300 w 3210471"/>
              <a:gd name="connsiteY26" fmla="*/ 3105150 h 6019800"/>
              <a:gd name="connsiteX27" fmla="*/ 2463800 w 3210471"/>
              <a:gd name="connsiteY27" fmla="*/ 3359150 h 6019800"/>
              <a:gd name="connsiteX28" fmla="*/ 2387600 w 3210471"/>
              <a:gd name="connsiteY28" fmla="*/ 3619500 h 6019800"/>
              <a:gd name="connsiteX29" fmla="*/ 2362200 w 3210471"/>
              <a:gd name="connsiteY29" fmla="*/ 3956050 h 6019800"/>
              <a:gd name="connsiteX30" fmla="*/ 2406650 w 3210471"/>
              <a:gd name="connsiteY30" fmla="*/ 4235450 h 6019800"/>
              <a:gd name="connsiteX31" fmla="*/ 2527300 w 3210471"/>
              <a:gd name="connsiteY31" fmla="*/ 4489450 h 6019800"/>
              <a:gd name="connsiteX32" fmla="*/ 2724150 w 3210471"/>
              <a:gd name="connsiteY32" fmla="*/ 4933950 h 6019800"/>
              <a:gd name="connsiteX33" fmla="*/ 2787650 w 3210471"/>
              <a:gd name="connsiteY33" fmla="*/ 5124450 h 6019800"/>
              <a:gd name="connsiteX34" fmla="*/ 2806700 w 3210471"/>
              <a:gd name="connsiteY34" fmla="*/ 5276850 h 6019800"/>
              <a:gd name="connsiteX35" fmla="*/ 2794000 w 3210471"/>
              <a:gd name="connsiteY35" fmla="*/ 5435600 h 6019800"/>
              <a:gd name="connsiteX36" fmla="*/ 2908300 w 3210471"/>
              <a:gd name="connsiteY36" fmla="*/ 5575300 h 6019800"/>
              <a:gd name="connsiteX37" fmla="*/ 2870200 w 3210471"/>
              <a:gd name="connsiteY37" fmla="*/ 5753100 h 6019800"/>
              <a:gd name="connsiteX38" fmla="*/ 2806700 w 3210471"/>
              <a:gd name="connsiteY38" fmla="*/ 6019800 h 6019800"/>
              <a:gd name="connsiteX39" fmla="*/ 2806700 w 3210471"/>
              <a:gd name="connsiteY39" fmla="*/ 6019800 h 6019800"/>
              <a:gd name="connsiteX40" fmla="*/ 2806700 w 3210471"/>
              <a:gd name="connsiteY4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0471" h="6019800">
                <a:moveTo>
                  <a:pt x="0" y="0"/>
                </a:moveTo>
                <a:cubicBezTo>
                  <a:pt x="179916" y="64029"/>
                  <a:pt x="359833" y="128058"/>
                  <a:pt x="508000" y="190500"/>
                </a:cubicBezTo>
                <a:cubicBezTo>
                  <a:pt x="656167" y="252942"/>
                  <a:pt x="791633" y="322792"/>
                  <a:pt x="889000" y="374650"/>
                </a:cubicBezTo>
                <a:cubicBezTo>
                  <a:pt x="986367" y="426508"/>
                  <a:pt x="1020233" y="468842"/>
                  <a:pt x="1092200" y="501650"/>
                </a:cubicBezTo>
                <a:cubicBezTo>
                  <a:pt x="1164167" y="534458"/>
                  <a:pt x="1237192" y="539750"/>
                  <a:pt x="1320800" y="571500"/>
                </a:cubicBezTo>
                <a:cubicBezTo>
                  <a:pt x="1404408" y="603250"/>
                  <a:pt x="1506008" y="658283"/>
                  <a:pt x="1593850" y="692150"/>
                </a:cubicBezTo>
                <a:cubicBezTo>
                  <a:pt x="1681692" y="726017"/>
                  <a:pt x="1768475" y="757767"/>
                  <a:pt x="1847850" y="774700"/>
                </a:cubicBezTo>
                <a:cubicBezTo>
                  <a:pt x="1927225" y="791633"/>
                  <a:pt x="1982258" y="775758"/>
                  <a:pt x="2070100" y="793750"/>
                </a:cubicBezTo>
                <a:cubicBezTo>
                  <a:pt x="2157942" y="811742"/>
                  <a:pt x="2312458" y="860425"/>
                  <a:pt x="2374900" y="882650"/>
                </a:cubicBezTo>
                <a:cubicBezTo>
                  <a:pt x="2437342" y="904875"/>
                  <a:pt x="2408767" y="884767"/>
                  <a:pt x="2444750" y="927100"/>
                </a:cubicBezTo>
                <a:cubicBezTo>
                  <a:pt x="2480733" y="969433"/>
                  <a:pt x="2548467" y="1079500"/>
                  <a:pt x="2590800" y="1136650"/>
                </a:cubicBezTo>
                <a:cubicBezTo>
                  <a:pt x="2633133" y="1193800"/>
                  <a:pt x="2670175" y="1239308"/>
                  <a:pt x="2698750" y="1270000"/>
                </a:cubicBezTo>
                <a:cubicBezTo>
                  <a:pt x="2727325" y="1300692"/>
                  <a:pt x="2742142" y="1291167"/>
                  <a:pt x="2762250" y="1320800"/>
                </a:cubicBezTo>
                <a:cubicBezTo>
                  <a:pt x="2782358" y="1350433"/>
                  <a:pt x="2796117" y="1405467"/>
                  <a:pt x="2819400" y="1447800"/>
                </a:cubicBezTo>
                <a:cubicBezTo>
                  <a:pt x="2842683" y="1490133"/>
                  <a:pt x="2868083" y="1527175"/>
                  <a:pt x="2901950" y="1574800"/>
                </a:cubicBezTo>
                <a:cubicBezTo>
                  <a:pt x="2935817" y="1622425"/>
                  <a:pt x="2995083" y="1683808"/>
                  <a:pt x="3022600" y="1733550"/>
                </a:cubicBezTo>
                <a:cubicBezTo>
                  <a:pt x="3050117" y="1783292"/>
                  <a:pt x="3049058" y="1824567"/>
                  <a:pt x="3067050" y="1873250"/>
                </a:cubicBezTo>
                <a:cubicBezTo>
                  <a:pt x="3085042" y="1921933"/>
                  <a:pt x="3108325" y="1989667"/>
                  <a:pt x="3130550" y="2025650"/>
                </a:cubicBezTo>
                <a:cubicBezTo>
                  <a:pt x="3152775" y="2061633"/>
                  <a:pt x="3187700" y="2072217"/>
                  <a:pt x="3200400" y="2089150"/>
                </a:cubicBezTo>
                <a:cubicBezTo>
                  <a:pt x="3213100" y="2106083"/>
                  <a:pt x="3212042" y="2087033"/>
                  <a:pt x="3206750" y="2127250"/>
                </a:cubicBezTo>
                <a:cubicBezTo>
                  <a:pt x="3201458" y="2167467"/>
                  <a:pt x="3183467" y="2269067"/>
                  <a:pt x="3168650" y="2330450"/>
                </a:cubicBezTo>
                <a:cubicBezTo>
                  <a:pt x="3153833" y="2391833"/>
                  <a:pt x="3126317" y="2444750"/>
                  <a:pt x="3117850" y="2495550"/>
                </a:cubicBezTo>
                <a:cubicBezTo>
                  <a:pt x="3109383" y="2546350"/>
                  <a:pt x="3122083" y="2595033"/>
                  <a:pt x="3117850" y="2635250"/>
                </a:cubicBezTo>
                <a:cubicBezTo>
                  <a:pt x="3113617" y="2675467"/>
                  <a:pt x="3107267" y="2709333"/>
                  <a:pt x="3092450" y="2736850"/>
                </a:cubicBezTo>
                <a:cubicBezTo>
                  <a:pt x="3077633" y="2764367"/>
                  <a:pt x="3062817" y="2782358"/>
                  <a:pt x="3028950" y="2800350"/>
                </a:cubicBezTo>
                <a:cubicBezTo>
                  <a:pt x="2995083" y="2818342"/>
                  <a:pt x="2951692" y="2794000"/>
                  <a:pt x="2889250" y="2844800"/>
                </a:cubicBezTo>
                <a:cubicBezTo>
                  <a:pt x="2826808" y="2895600"/>
                  <a:pt x="2725208" y="3019425"/>
                  <a:pt x="2654300" y="3105150"/>
                </a:cubicBezTo>
                <a:cubicBezTo>
                  <a:pt x="2583392" y="3190875"/>
                  <a:pt x="2508250" y="3273425"/>
                  <a:pt x="2463800" y="3359150"/>
                </a:cubicBezTo>
                <a:cubicBezTo>
                  <a:pt x="2419350" y="3444875"/>
                  <a:pt x="2404533" y="3520017"/>
                  <a:pt x="2387600" y="3619500"/>
                </a:cubicBezTo>
                <a:cubicBezTo>
                  <a:pt x="2370667" y="3718983"/>
                  <a:pt x="2359025" y="3853392"/>
                  <a:pt x="2362200" y="3956050"/>
                </a:cubicBezTo>
                <a:cubicBezTo>
                  <a:pt x="2365375" y="4058708"/>
                  <a:pt x="2379133" y="4146550"/>
                  <a:pt x="2406650" y="4235450"/>
                </a:cubicBezTo>
                <a:cubicBezTo>
                  <a:pt x="2434167" y="4324350"/>
                  <a:pt x="2474383" y="4373034"/>
                  <a:pt x="2527300" y="4489450"/>
                </a:cubicBezTo>
                <a:cubicBezTo>
                  <a:pt x="2580217" y="4605866"/>
                  <a:pt x="2680758" y="4828117"/>
                  <a:pt x="2724150" y="4933950"/>
                </a:cubicBezTo>
                <a:cubicBezTo>
                  <a:pt x="2767542" y="5039783"/>
                  <a:pt x="2773892" y="5067300"/>
                  <a:pt x="2787650" y="5124450"/>
                </a:cubicBezTo>
                <a:cubicBezTo>
                  <a:pt x="2801408" y="5181600"/>
                  <a:pt x="2805642" y="5224992"/>
                  <a:pt x="2806700" y="5276850"/>
                </a:cubicBezTo>
                <a:cubicBezTo>
                  <a:pt x="2807758" y="5328708"/>
                  <a:pt x="2777067" y="5385858"/>
                  <a:pt x="2794000" y="5435600"/>
                </a:cubicBezTo>
                <a:cubicBezTo>
                  <a:pt x="2810933" y="5485342"/>
                  <a:pt x="2895600" y="5522383"/>
                  <a:pt x="2908300" y="5575300"/>
                </a:cubicBezTo>
                <a:cubicBezTo>
                  <a:pt x="2921000" y="5628217"/>
                  <a:pt x="2887133" y="5679017"/>
                  <a:pt x="2870200" y="5753100"/>
                </a:cubicBezTo>
                <a:cubicBezTo>
                  <a:pt x="2853267" y="5827183"/>
                  <a:pt x="2806700" y="6019800"/>
                  <a:pt x="2806700" y="6019800"/>
                </a:cubicBezTo>
                <a:lnTo>
                  <a:pt x="2806700" y="6019800"/>
                </a:lnTo>
                <a:lnTo>
                  <a:pt x="2806700" y="60198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33880F3-B45B-4003-8185-A2D2C8EFCE90}"/>
              </a:ext>
            </a:extLst>
          </p:cNvPr>
          <p:cNvSpPr/>
          <p:nvPr/>
        </p:nvSpPr>
        <p:spPr>
          <a:xfrm>
            <a:off x="3724179" y="4907732"/>
            <a:ext cx="944548" cy="113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D81CACB-0CBF-424E-90BF-A65D62F28508}"/>
              </a:ext>
            </a:extLst>
          </p:cNvPr>
          <p:cNvSpPr/>
          <p:nvPr/>
        </p:nvSpPr>
        <p:spPr>
          <a:xfrm>
            <a:off x="3840414" y="5431937"/>
            <a:ext cx="266330" cy="13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TextBox 23">
            <a:extLst>
              <a:ext uri="{FF2B5EF4-FFF2-40B4-BE49-F238E27FC236}">
                <a16:creationId xmlns:a16="http://schemas.microsoft.com/office/drawing/2014/main" id="{4D9D5902-B916-418B-B201-366234AB8C28}"/>
              </a:ext>
            </a:extLst>
          </p:cNvPr>
          <p:cNvSpPr txBox="1"/>
          <p:nvPr/>
        </p:nvSpPr>
        <p:spPr>
          <a:xfrm>
            <a:off x="4091325" y="4907732"/>
            <a:ext cx="611065" cy="1600438"/>
          </a:xfrm>
          <a:prstGeom prst="rect">
            <a:avLst/>
          </a:prstGeom>
          <a:noFill/>
        </p:spPr>
        <p:txBody>
          <a:bodyPr wrap="none" rtlCol="0">
            <a:spAutoFit/>
          </a:bodyPr>
          <a:lstStyle/>
          <a:p>
            <a:r>
              <a:rPr lang="en-GB" sz="1400" b="1" dirty="0"/>
              <a:t>Rapid</a:t>
            </a:r>
          </a:p>
          <a:p>
            <a:r>
              <a:rPr lang="en-GB" sz="1400" b="1" dirty="0"/>
              <a:t>Berm</a:t>
            </a:r>
          </a:p>
          <a:p>
            <a:r>
              <a:rPr lang="en-GB" sz="1400" b="1" dirty="0"/>
              <a:t>Riffle</a:t>
            </a:r>
          </a:p>
          <a:p>
            <a:r>
              <a:rPr lang="en-GB" sz="1400" b="1" dirty="0"/>
              <a:t>Run</a:t>
            </a:r>
          </a:p>
          <a:p>
            <a:r>
              <a:rPr lang="en-GB" sz="1400" b="1" dirty="0"/>
              <a:t>Bar</a:t>
            </a:r>
          </a:p>
          <a:p>
            <a:r>
              <a:rPr lang="en-GB" sz="1400" b="1" dirty="0"/>
              <a:t>Pool</a:t>
            </a:r>
          </a:p>
          <a:p>
            <a:r>
              <a:rPr lang="en-GB" sz="1400" b="1" dirty="0"/>
              <a:t>Glide</a:t>
            </a:r>
          </a:p>
        </p:txBody>
      </p:sp>
      <p:sp>
        <p:nvSpPr>
          <p:cNvPr id="25" name="Rectangle 24">
            <a:extLst>
              <a:ext uri="{FF2B5EF4-FFF2-40B4-BE49-F238E27FC236}">
                <a16:creationId xmlns:a16="http://schemas.microsoft.com/office/drawing/2014/main" id="{5952A914-6625-4861-8913-20C1B42235DA}"/>
              </a:ext>
            </a:extLst>
          </p:cNvPr>
          <p:cNvSpPr/>
          <p:nvPr/>
        </p:nvSpPr>
        <p:spPr>
          <a:xfrm>
            <a:off x="3842457" y="5653110"/>
            <a:ext cx="266330" cy="13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6" name="Rectangle 25">
            <a:extLst>
              <a:ext uri="{FF2B5EF4-FFF2-40B4-BE49-F238E27FC236}">
                <a16:creationId xmlns:a16="http://schemas.microsoft.com/office/drawing/2014/main" id="{8AF06953-A137-4ADA-A595-D1817F147A28}"/>
              </a:ext>
            </a:extLst>
          </p:cNvPr>
          <p:cNvSpPr/>
          <p:nvPr/>
        </p:nvSpPr>
        <p:spPr>
          <a:xfrm>
            <a:off x="3840414" y="5870387"/>
            <a:ext cx="266330" cy="131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7" name="Rectangle 26">
            <a:extLst>
              <a:ext uri="{FF2B5EF4-FFF2-40B4-BE49-F238E27FC236}">
                <a16:creationId xmlns:a16="http://schemas.microsoft.com/office/drawing/2014/main" id="{3ADBB2E4-88C9-480B-AD8D-AD4A64E2A42F}"/>
              </a:ext>
            </a:extLst>
          </p:cNvPr>
          <p:cNvSpPr/>
          <p:nvPr/>
        </p:nvSpPr>
        <p:spPr>
          <a:xfrm>
            <a:off x="3837062" y="6086347"/>
            <a:ext cx="266330" cy="131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B725D68-FD03-40E8-879C-37A5E347D8F5}"/>
              </a:ext>
            </a:extLst>
          </p:cNvPr>
          <p:cNvSpPr/>
          <p:nvPr/>
        </p:nvSpPr>
        <p:spPr>
          <a:xfrm>
            <a:off x="3840414" y="6284938"/>
            <a:ext cx="266330" cy="131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7A5B4277-CC3C-4109-AEC9-4239F8831F04}"/>
              </a:ext>
            </a:extLst>
          </p:cNvPr>
          <p:cNvSpPr/>
          <p:nvPr/>
        </p:nvSpPr>
        <p:spPr>
          <a:xfrm>
            <a:off x="3837062" y="5216483"/>
            <a:ext cx="266330" cy="13117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0" name="Rectangle 29">
            <a:extLst>
              <a:ext uri="{FF2B5EF4-FFF2-40B4-BE49-F238E27FC236}">
                <a16:creationId xmlns:a16="http://schemas.microsoft.com/office/drawing/2014/main" id="{A0CE5039-694F-4B06-8E70-194A6C03E61C}"/>
              </a:ext>
            </a:extLst>
          </p:cNvPr>
          <p:cNvSpPr/>
          <p:nvPr/>
        </p:nvSpPr>
        <p:spPr>
          <a:xfrm>
            <a:off x="3840414" y="5000336"/>
            <a:ext cx="266330" cy="13117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nvGrpSpPr>
          <p:cNvPr id="2" name="Group 1">
            <a:extLst>
              <a:ext uri="{FF2B5EF4-FFF2-40B4-BE49-F238E27FC236}">
                <a16:creationId xmlns:a16="http://schemas.microsoft.com/office/drawing/2014/main" id="{D3C6A9B7-B8B1-4C37-EA4D-3B36F088C3C6}"/>
              </a:ext>
            </a:extLst>
          </p:cNvPr>
          <p:cNvGrpSpPr>
            <a:grpSpLocks noChangeAspect="1"/>
          </p:cNvGrpSpPr>
          <p:nvPr/>
        </p:nvGrpSpPr>
        <p:grpSpPr>
          <a:xfrm>
            <a:off x="10868164" y="57850"/>
            <a:ext cx="1161774" cy="1376195"/>
            <a:chOff x="4310742" y="681037"/>
            <a:chExt cx="4325258" cy="5123543"/>
          </a:xfrm>
        </p:grpSpPr>
        <p:pic>
          <p:nvPicPr>
            <p:cNvPr id="31" name="Picture 30">
              <a:extLst>
                <a:ext uri="{FF2B5EF4-FFF2-40B4-BE49-F238E27FC236}">
                  <a16:creationId xmlns:a16="http://schemas.microsoft.com/office/drawing/2014/main" id="{AFA6BBD2-0DB5-A3ED-C1C3-DF9E5024748D}"/>
                </a:ext>
              </a:extLst>
            </p:cNvPr>
            <p:cNvPicPr>
              <a:picLocks noChangeAspect="1"/>
            </p:cNvPicPr>
            <p:nvPr/>
          </p:nvPicPr>
          <p:blipFill rotWithShape="1">
            <a:blip r:embed="rId4">
              <a:clrChange>
                <a:clrFrom>
                  <a:srgbClr val="F9FBFC"/>
                </a:clrFrom>
                <a:clrTo>
                  <a:srgbClr val="F9FBFC">
                    <a:alpha val="0"/>
                  </a:srgbClr>
                </a:clrTo>
              </a:clrChange>
            </a:blip>
            <a:srcRect l="12761" t="21799" r="12259" b="3492"/>
            <a:stretch/>
          </p:blipFill>
          <p:spPr>
            <a:xfrm>
              <a:off x="4310742" y="681037"/>
              <a:ext cx="4325258" cy="5123543"/>
            </a:xfrm>
            <a:prstGeom prst="rect">
              <a:avLst/>
            </a:prstGeom>
          </p:spPr>
        </p:pic>
        <p:sp>
          <p:nvSpPr>
            <p:cNvPr id="32" name="Star: 5 Points 31">
              <a:extLst>
                <a:ext uri="{FF2B5EF4-FFF2-40B4-BE49-F238E27FC236}">
                  <a16:creationId xmlns:a16="http://schemas.microsoft.com/office/drawing/2014/main" id="{1967B830-0981-E219-A188-0E4CAC84A336}"/>
                </a:ext>
              </a:extLst>
            </p:cNvPr>
            <p:cNvSpPr/>
            <p:nvPr/>
          </p:nvSpPr>
          <p:spPr>
            <a:xfrm>
              <a:off x="6735711" y="3133478"/>
              <a:ext cx="119269" cy="1093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Title 1">
            <a:extLst>
              <a:ext uri="{FF2B5EF4-FFF2-40B4-BE49-F238E27FC236}">
                <a16:creationId xmlns:a16="http://schemas.microsoft.com/office/drawing/2014/main" id="{53587E7F-FF02-8142-D459-086625671D09}"/>
              </a:ext>
            </a:extLst>
          </p:cNvPr>
          <p:cNvSpPr txBox="1">
            <a:spLocks/>
          </p:cNvSpPr>
          <p:nvPr/>
        </p:nvSpPr>
        <p:spPr>
          <a:xfrm>
            <a:off x="209688" y="57851"/>
            <a:ext cx="10515600" cy="1155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t>River Ehen</a:t>
            </a:r>
          </a:p>
        </p:txBody>
      </p:sp>
      <p:graphicFrame>
        <p:nvGraphicFramePr>
          <p:cNvPr id="34" name="Chart 33">
            <a:extLst>
              <a:ext uri="{FF2B5EF4-FFF2-40B4-BE49-F238E27FC236}">
                <a16:creationId xmlns:a16="http://schemas.microsoft.com/office/drawing/2014/main" id="{DE05010F-D34B-BBA8-A220-88E431943C1F}"/>
              </a:ext>
            </a:extLst>
          </p:cNvPr>
          <p:cNvGraphicFramePr>
            <a:graphicFrameLocks/>
          </p:cNvGraphicFramePr>
          <p:nvPr>
            <p:extLst>
              <p:ext uri="{D42A27DB-BD31-4B8C-83A1-F6EECF244321}">
                <p14:modId xmlns:p14="http://schemas.microsoft.com/office/powerpoint/2010/main" val="2033801272"/>
              </p:ext>
            </p:extLst>
          </p:nvPr>
        </p:nvGraphicFramePr>
        <p:xfrm>
          <a:off x="393594" y="2517775"/>
          <a:ext cx="3222625" cy="1720850"/>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Box 34">
            <a:extLst>
              <a:ext uri="{FF2B5EF4-FFF2-40B4-BE49-F238E27FC236}">
                <a16:creationId xmlns:a16="http://schemas.microsoft.com/office/drawing/2014/main" id="{3EE36C91-DEF3-BA44-1C8E-FED8C52C952B}"/>
              </a:ext>
            </a:extLst>
          </p:cNvPr>
          <p:cNvSpPr txBox="1"/>
          <p:nvPr/>
        </p:nvSpPr>
        <p:spPr>
          <a:xfrm>
            <a:off x="4800600" y="6126718"/>
            <a:ext cx="2085892" cy="369332"/>
          </a:xfrm>
          <a:prstGeom prst="rect">
            <a:avLst/>
          </a:prstGeom>
          <a:noFill/>
        </p:spPr>
        <p:txBody>
          <a:bodyPr wrap="none" rtlCol="0">
            <a:spAutoFit/>
          </a:bodyPr>
          <a:lstStyle/>
          <a:p>
            <a:r>
              <a:rPr lang="en-GB" dirty="0"/>
              <a:t>Ennerdale Mill Dam </a:t>
            </a:r>
          </a:p>
        </p:txBody>
      </p:sp>
    </p:spTree>
    <p:extLst>
      <p:ext uri="{BB962C8B-B14F-4D97-AF65-F5344CB8AC3E}">
        <p14:creationId xmlns:p14="http://schemas.microsoft.com/office/powerpoint/2010/main" val="2173299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08264C-119A-9703-57D9-29089D0F89CE}"/>
              </a:ext>
            </a:extLst>
          </p:cNvPr>
          <p:cNvPicPr>
            <a:picLocks noChangeAspect="1"/>
          </p:cNvPicPr>
          <p:nvPr/>
        </p:nvPicPr>
        <p:blipFill rotWithShape="1">
          <a:blip r:embed="rId2"/>
          <a:srcRect r="9248"/>
          <a:stretch/>
        </p:blipFill>
        <p:spPr>
          <a:xfrm>
            <a:off x="5101525" y="0"/>
            <a:ext cx="7090476" cy="6718041"/>
          </a:xfrm>
          <a:prstGeom prst="rect">
            <a:avLst/>
          </a:prstGeom>
        </p:spPr>
      </p:pic>
      <p:sp>
        <p:nvSpPr>
          <p:cNvPr id="2" name="Title 1">
            <a:extLst>
              <a:ext uri="{FF2B5EF4-FFF2-40B4-BE49-F238E27FC236}">
                <a16:creationId xmlns:a16="http://schemas.microsoft.com/office/drawing/2014/main" id="{6869DD53-E061-9961-F281-A2D9597733EC}"/>
              </a:ext>
            </a:extLst>
          </p:cNvPr>
          <p:cNvSpPr>
            <a:spLocks noGrp="1"/>
          </p:cNvSpPr>
          <p:nvPr>
            <p:ph type="title"/>
          </p:nvPr>
        </p:nvSpPr>
        <p:spPr/>
        <p:txBody>
          <a:bodyPr/>
          <a:lstStyle/>
          <a:p>
            <a:r>
              <a:rPr lang="en-US" i="0" dirty="0">
                <a:solidFill>
                  <a:srgbClr val="222222"/>
                </a:solidFill>
                <a:effectLst/>
                <a:latin typeface="Calibri Light (Headings)"/>
              </a:rPr>
              <a:t>Artificial instream barriers in Europe</a:t>
            </a:r>
            <a:endParaRPr lang="en-GB" dirty="0">
              <a:latin typeface="Calibri Light (Headings)"/>
            </a:endParaRPr>
          </a:p>
        </p:txBody>
      </p:sp>
      <p:sp>
        <p:nvSpPr>
          <p:cNvPr id="3" name="Content Placeholder 2">
            <a:extLst>
              <a:ext uri="{FF2B5EF4-FFF2-40B4-BE49-F238E27FC236}">
                <a16:creationId xmlns:a16="http://schemas.microsoft.com/office/drawing/2014/main" id="{6979ED33-0E21-99AE-D165-22605AC225DE}"/>
              </a:ext>
            </a:extLst>
          </p:cNvPr>
          <p:cNvSpPr>
            <a:spLocks noGrp="1"/>
          </p:cNvSpPr>
          <p:nvPr>
            <p:ph idx="1"/>
          </p:nvPr>
        </p:nvSpPr>
        <p:spPr>
          <a:xfrm>
            <a:off x="838200" y="1825625"/>
            <a:ext cx="5434263" cy="1325563"/>
          </a:xfrm>
        </p:spPr>
        <p:txBody>
          <a:bodyPr>
            <a:normAutofit/>
          </a:bodyPr>
          <a:lstStyle/>
          <a:p>
            <a:pPr marL="0" indent="0">
              <a:buNone/>
            </a:pPr>
            <a:r>
              <a:rPr lang="en-US" sz="2000" b="0" i="0" dirty="0">
                <a:solidFill>
                  <a:srgbClr val="222222"/>
                </a:solidFill>
                <a:effectLst/>
                <a:latin typeface="Harding"/>
              </a:rPr>
              <a:t>Distribution of 629,955 unique barrier records compiled from 120 local, regional and national databases</a:t>
            </a:r>
            <a:endParaRPr lang="en-GB" sz="2000" dirty="0"/>
          </a:p>
        </p:txBody>
      </p:sp>
      <p:sp>
        <p:nvSpPr>
          <p:cNvPr id="6" name="TextBox 5">
            <a:extLst>
              <a:ext uri="{FF2B5EF4-FFF2-40B4-BE49-F238E27FC236}">
                <a16:creationId xmlns:a16="http://schemas.microsoft.com/office/drawing/2014/main" id="{64575E3E-1C1C-B645-827E-51EFD36D40C7}"/>
              </a:ext>
            </a:extLst>
          </p:cNvPr>
          <p:cNvSpPr txBox="1"/>
          <p:nvPr/>
        </p:nvSpPr>
        <p:spPr>
          <a:xfrm>
            <a:off x="0" y="6211669"/>
            <a:ext cx="3424989" cy="646331"/>
          </a:xfrm>
          <a:prstGeom prst="rect">
            <a:avLst/>
          </a:prstGeom>
          <a:noFill/>
        </p:spPr>
        <p:txBody>
          <a:bodyPr wrap="square">
            <a:spAutoFit/>
          </a:bodyPr>
          <a:lstStyle/>
          <a:p>
            <a:r>
              <a:rPr lang="en-GB" sz="1200" dirty="0"/>
              <a:t>DATA: https://figshare.com/articles/dataset/AMBER_Atlas_of_Instream_Barriers_in_Europe/12629051</a:t>
            </a:r>
          </a:p>
        </p:txBody>
      </p:sp>
      <p:sp>
        <p:nvSpPr>
          <p:cNvPr id="8" name="TextBox 7">
            <a:extLst>
              <a:ext uri="{FF2B5EF4-FFF2-40B4-BE49-F238E27FC236}">
                <a16:creationId xmlns:a16="http://schemas.microsoft.com/office/drawing/2014/main" id="{0B0D8F8D-6425-79EB-AE91-17B76C74D56D}"/>
              </a:ext>
            </a:extLst>
          </p:cNvPr>
          <p:cNvSpPr txBox="1"/>
          <p:nvPr/>
        </p:nvSpPr>
        <p:spPr>
          <a:xfrm>
            <a:off x="0" y="5750004"/>
            <a:ext cx="6108030" cy="461665"/>
          </a:xfrm>
          <a:prstGeom prst="rect">
            <a:avLst/>
          </a:prstGeom>
          <a:noFill/>
        </p:spPr>
        <p:txBody>
          <a:bodyPr wrap="square">
            <a:spAutoFit/>
          </a:bodyPr>
          <a:lstStyle/>
          <a:p>
            <a:r>
              <a:rPr lang="en-GB" sz="1200" dirty="0" err="1"/>
              <a:t>Belletti</a:t>
            </a:r>
            <a:r>
              <a:rPr lang="en-GB" sz="1200" dirty="0"/>
              <a:t>, B., Garcia de </a:t>
            </a:r>
            <a:r>
              <a:rPr lang="en-GB" sz="1200" dirty="0" err="1"/>
              <a:t>Leaniz</a:t>
            </a:r>
            <a:r>
              <a:rPr lang="en-GB" sz="1200" dirty="0"/>
              <a:t>, C., Jones, J., </a:t>
            </a:r>
            <a:r>
              <a:rPr lang="en-GB" sz="1200" dirty="0" err="1"/>
              <a:t>Bizzi</a:t>
            </a:r>
            <a:r>
              <a:rPr lang="en-GB" sz="1200" dirty="0"/>
              <a:t>, S., </a:t>
            </a:r>
            <a:r>
              <a:rPr lang="en-GB" sz="1200" dirty="0" err="1"/>
              <a:t>Börger</a:t>
            </a:r>
            <a:r>
              <a:rPr lang="en-GB" sz="1200" dirty="0"/>
              <a:t>, L., Segura, G., ... &amp; </a:t>
            </a:r>
            <a:r>
              <a:rPr lang="en-GB" sz="1200" dirty="0" err="1"/>
              <a:t>Zalewski</a:t>
            </a:r>
            <a:r>
              <a:rPr lang="en-GB" sz="1200" dirty="0"/>
              <a:t>, M. (2020). More than one million barriers fragment Europe’s rivers. Nature, 588(7838), 436-441</a:t>
            </a:r>
          </a:p>
        </p:txBody>
      </p:sp>
    </p:spTree>
    <p:extLst>
      <p:ext uri="{BB962C8B-B14F-4D97-AF65-F5344CB8AC3E}">
        <p14:creationId xmlns:p14="http://schemas.microsoft.com/office/powerpoint/2010/main" val="4271200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08264C-119A-9703-57D9-29089D0F89CE}"/>
              </a:ext>
            </a:extLst>
          </p:cNvPr>
          <p:cNvPicPr>
            <a:picLocks noChangeAspect="1"/>
          </p:cNvPicPr>
          <p:nvPr/>
        </p:nvPicPr>
        <p:blipFill rotWithShape="1">
          <a:blip r:embed="rId2"/>
          <a:srcRect r="9248"/>
          <a:stretch/>
        </p:blipFill>
        <p:spPr>
          <a:xfrm>
            <a:off x="5101525" y="0"/>
            <a:ext cx="7090476" cy="6718041"/>
          </a:xfrm>
          <a:prstGeom prst="rect">
            <a:avLst/>
          </a:prstGeom>
        </p:spPr>
      </p:pic>
      <p:sp>
        <p:nvSpPr>
          <p:cNvPr id="2" name="Title 1">
            <a:extLst>
              <a:ext uri="{FF2B5EF4-FFF2-40B4-BE49-F238E27FC236}">
                <a16:creationId xmlns:a16="http://schemas.microsoft.com/office/drawing/2014/main" id="{6869DD53-E061-9961-F281-A2D9597733EC}"/>
              </a:ext>
            </a:extLst>
          </p:cNvPr>
          <p:cNvSpPr>
            <a:spLocks noGrp="1"/>
          </p:cNvSpPr>
          <p:nvPr>
            <p:ph type="title"/>
          </p:nvPr>
        </p:nvSpPr>
        <p:spPr/>
        <p:txBody>
          <a:bodyPr/>
          <a:lstStyle/>
          <a:p>
            <a:r>
              <a:rPr lang="en-US" i="0" dirty="0">
                <a:solidFill>
                  <a:srgbClr val="222222"/>
                </a:solidFill>
                <a:effectLst/>
                <a:latin typeface="Calibri Light (Headings)"/>
              </a:rPr>
              <a:t>Artificial instream barriers in Europe</a:t>
            </a:r>
            <a:endParaRPr lang="en-GB" dirty="0">
              <a:latin typeface="Calibri Light (Headings)"/>
            </a:endParaRPr>
          </a:p>
        </p:txBody>
      </p:sp>
      <p:sp>
        <p:nvSpPr>
          <p:cNvPr id="3" name="Content Placeholder 2">
            <a:extLst>
              <a:ext uri="{FF2B5EF4-FFF2-40B4-BE49-F238E27FC236}">
                <a16:creationId xmlns:a16="http://schemas.microsoft.com/office/drawing/2014/main" id="{6979ED33-0E21-99AE-D165-22605AC225DE}"/>
              </a:ext>
            </a:extLst>
          </p:cNvPr>
          <p:cNvSpPr>
            <a:spLocks noGrp="1"/>
          </p:cNvSpPr>
          <p:nvPr>
            <p:ph idx="1"/>
          </p:nvPr>
        </p:nvSpPr>
        <p:spPr>
          <a:xfrm>
            <a:off x="838200" y="1825625"/>
            <a:ext cx="5434263" cy="1325563"/>
          </a:xfrm>
        </p:spPr>
        <p:txBody>
          <a:bodyPr>
            <a:normAutofit/>
          </a:bodyPr>
          <a:lstStyle/>
          <a:p>
            <a:pPr marL="0" indent="0">
              <a:buNone/>
            </a:pPr>
            <a:r>
              <a:rPr lang="en-US" sz="2000" b="0" i="0" dirty="0">
                <a:solidFill>
                  <a:srgbClr val="222222"/>
                </a:solidFill>
                <a:effectLst/>
                <a:latin typeface="Harding"/>
              </a:rPr>
              <a:t>Distribution of 629,955 unique barrier records compiled from 120 local, regional and national databases</a:t>
            </a:r>
            <a:endParaRPr lang="en-GB" sz="2000" dirty="0"/>
          </a:p>
        </p:txBody>
      </p:sp>
      <p:sp>
        <p:nvSpPr>
          <p:cNvPr id="6" name="TextBox 5">
            <a:extLst>
              <a:ext uri="{FF2B5EF4-FFF2-40B4-BE49-F238E27FC236}">
                <a16:creationId xmlns:a16="http://schemas.microsoft.com/office/drawing/2014/main" id="{64575E3E-1C1C-B645-827E-51EFD36D40C7}"/>
              </a:ext>
            </a:extLst>
          </p:cNvPr>
          <p:cNvSpPr txBox="1"/>
          <p:nvPr/>
        </p:nvSpPr>
        <p:spPr>
          <a:xfrm>
            <a:off x="0" y="6211669"/>
            <a:ext cx="3424989" cy="646331"/>
          </a:xfrm>
          <a:prstGeom prst="rect">
            <a:avLst/>
          </a:prstGeom>
          <a:noFill/>
        </p:spPr>
        <p:txBody>
          <a:bodyPr wrap="square">
            <a:spAutoFit/>
          </a:bodyPr>
          <a:lstStyle/>
          <a:p>
            <a:r>
              <a:rPr lang="en-GB" sz="1200" dirty="0"/>
              <a:t>DATA: https://figshare.com/articles/dataset/AMBER_Atlas_of_Instream_Barriers_in_Europe/12629051</a:t>
            </a:r>
          </a:p>
        </p:txBody>
      </p:sp>
      <p:sp>
        <p:nvSpPr>
          <p:cNvPr id="8" name="TextBox 7">
            <a:extLst>
              <a:ext uri="{FF2B5EF4-FFF2-40B4-BE49-F238E27FC236}">
                <a16:creationId xmlns:a16="http://schemas.microsoft.com/office/drawing/2014/main" id="{0B0D8F8D-6425-79EB-AE91-17B76C74D56D}"/>
              </a:ext>
            </a:extLst>
          </p:cNvPr>
          <p:cNvSpPr txBox="1"/>
          <p:nvPr/>
        </p:nvSpPr>
        <p:spPr>
          <a:xfrm>
            <a:off x="0" y="5750004"/>
            <a:ext cx="6108030" cy="461665"/>
          </a:xfrm>
          <a:prstGeom prst="rect">
            <a:avLst/>
          </a:prstGeom>
          <a:noFill/>
        </p:spPr>
        <p:txBody>
          <a:bodyPr wrap="square">
            <a:spAutoFit/>
          </a:bodyPr>
          <a:lstStyle/>
          <a:p>
            <a:r>
              <a:rPr lang="en-GB" sz="1200" dirty="0" err="1"/>
              <a:t>Belletti</a:t>
            </a:r>
            <a:r>
              <a:rPr lang="en-GB" sz="1200" dirty="0"/>
              <a:t>, B., Garcia de </a:t>
            </a:r>
            <a:r>
              <a:rPr lang="en-GB" sz="1200" dirty="0" err="1"/>
              <a:t>Leaniz</a:t>
            </a:r>
            <a:r>
              <a:rPr lang="en-GB" sz="1200" dirty="0"/>
              <a:t>, C., Jones, J., </a:t>
            </a:r>
            <a:r>
              <a:rPr lang="en-GB" sz="1200" dirty="0" err="1"/>
              <a:t>Bizzi</a:t>
            </a:r>
            <a:r>
              <a:rPr lang="en-GB" sz="1200" dirty="0"/>
              <a:t>, S., </a:t>
            </a:r>
            <a:r>
              <a:rPr lang="en-GB" sz="1200" dirty="0" err="1"/>
              <a:t>Börger</a:t>
            </a:r>
            <a:r>
              <a:rPr lang="en-GB" sz="1200" dirty="0"/>
              <a:t>, L., Segura, G., ... &amp; </a:t>
            </a:r>
            <a:r>
              <a:rPr lang="en-GB" sz="1200" dirty="0" err="1"/>
              <a:t>Zalewski</a:t>
            </a:r>
            <a:r>
              <a:rPr lang="en-GB" sz="1200" dirty="0"/>
              <a:t>, M. (2020). More than one million barriers fragment Europe’s rivers. Nature, 588(7838), 436-441</a:t>
            </a:r>
          </a:p>
        </p:txBody>
      </p:sp>
      <p:cxnSp>
        <p:nvCxnSpPr>
          <p:cNvPr id="7" name="Straight Arrow Connector 6">
            <a:extLst>
              <a:ext uri="{FF2B5EF4-FFF2-40B4-BE49-F238E27FC236}">
                <a16:creationId xmlns:a16="http://schemas.microsoft.com/office/drawing/2014/main" id="{48603D1D-6493-B94F-3272-07E4FAABD018}"/>
              </a:ext>
            </a:extLst>
          </p:cNvPr>
          <p:cNvCxnSpPr/>
          <p:nvPr/>
        </p:nvCxnSpPr>
        <p:spPr>
          <a:xfrm flipV="1">
            <a:off x="7587916" y="2935705"/>
            <a:ext cx="802105" cy="401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1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F0DDE-0075-ACF7-0650-68B5A39E8706}"/>
              </a:ext>
            </a:extLst>
          </p:cNvPr>
          <p:cNvSpPr>
            <a:spLocks noGrp="1"/>
          </p:cNvSpPr>
          <p:nvPr>
            <p:ph type="title"/>
          </p:nvPr>
        </p:nvSpPr>
        <p:spPr/>
        <p:txBody>
          <a:bodyPr/>
          <a:lstStyle/>
          <a:p>
            <a:r>
              <a:rPr lang="en-GB" dirty="0"/>
              <a:t>Thank you!</a:t>
            </a:r>
          </a:p>
        </p:txBody>
      </p:sp>
      <p:grpSp>
        <p:nvGrpSpPr>
          <p:cNvPr id="13" name="Group 12">
            <a:extLst>
              <a:ext uri="{FF2B5EF4-FFF2-40B4-BE49-F238E27FC236}">
                <a16:creationId xmlns:a16="http://schemas.microsoft.com/office/drawing/2014/main" id="{0B60E947-0883-7722-2F6D-ED44743CB34C}"/>
              </a:ext>
            </a:extLst>
          </p:cNvPr>
          <p:cNvGrpSpPr/>
          <p:nvPr/>
        </p:nvGrpSpPr>
        <p:grpSpPr>
          <a:xfrm>
            <a:off x="781838" y="1612232"/>
            <a:ext cx="6878980" cy="4803788"/>
            <a:chOff x="781838" y="2385062"/>
            <a:chExt cx="6042932" cy="4030958"/>
          </a:xfrm>
        </p:grpSpPr>
        <p:pic>
          <p:nvPicPr>
            <p:cNvPr id="2050" name="Picture 2" descr="Why fish jump and how they do it - ABC News">
              <a:extLst>
                <a:ext uri="{FF2B5EF4-FFF2-40B4-BE49-F238E27FC236}">
                  <a16:creationId xmlns:a16="http://schemas.microsoft.com/office/drawing/2014/main" id="{25905355-6DEF-52D3-8490-870012C25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38" y="2385062"/>
              <a:ext cx="6042932" cy="4030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8790A5-601C-DAE2-39CA-7BF3736D48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6504960" flipV="1">
              <a:off x="5006298" y="3301528"/>
              <a:ext cx="399898" cy="392642"/>
            </a:xfrm>
            <a:prstGeom prst="rect">
              <a:avLst/>
            </a:prstGeom>
          </p:spPr>
        </p:pic>
      </p:grpSp>
      <p:sp>
        <p:nvSpPr>
          <p:cNvPr id="7" name="Subtitle 2">
            <a:extLst>
              <a:ext uri="{FF2B5EF4-FFF2-40B4-BE49-F238E27FC236}">
                <a16:creationId xmlns:a16="http://schemas.microsoft.com/office/drawing/2014/main" id="{4A62069A-7AD6-6102-C1E7-67C97770D898}"/>
              </a:ext>
            </a:extLst>
          </p:cNvPr>
          <p:cNvSpPr txBox="1">
            <a:spLocks/>
          </p:cNvSpPr>
          <p:nvPr/>
        </p:nvSpPr>
        <p:spPr>
          <a:xfrm>
            <a:off x="7926028" y="4772406"/>
            <a:ext cx="4023359" cy="1208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latin typeface="NotoSerif-Bold"/>
              </a:rPr>
              <a:t>Neil Entwistle &amp; George Heritage</a:t>
            </a:r>
            <a:endParaRPr lang="en-GB" sz="2000" dirty="0"/>
          </a:p>
        </p:txBody>
      </p:sp>
      <p:pic>
        <p:nvPicPr>
          <p:cNvPr id="10" name="Picture 2" descr="Dynamic Rivers (@Dynamic_Rivers) / Twitter">
            <a:extLst>
              <a:ext uri="{FF2B5EF4-FFF2-40B4-BE49-F238E27FC236}">
                <a16:creationId xmlns:a16="http://schemas.microsoft.com/office/drawing/2014/main" id="{FEB53BAE-4223-BB25-CB7C-70CE6519E67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9551" y="5089175"/>
            <a:ext cx="1170515" cy="11705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EE18CD4-0A79-9549-0B59-158F0ED1F526}"/>
              </a:ext>
            </a:extLst>
          </p:cNvPr>
          <p:cNvPicPr>
            <a:picLocks noChangeAspect="1"/>
          </p:cNvPicPr>
          <p:nvPr/>
        </p:nvPicPr>
        <p:blipFill>
          <a:blip r:embed="rId5"/>
          <a:stretch>
            <a:fillRect/>
          </a:stretch>
        </p:blipFill>
        <p:spPr>
          <a:xfrm>
            <a:off x="8186423" y="5318162"/>
            <a:ext cx="1457523" cy="712540"/>
          </a:xfrm>
          <a:prstGeom prst="rect">
            <a:avLst/>
          </a:prstGeom>
        </p:spPr>
      </p:pic>
      <p:sp>
        <p:nvSpPr>
          <p:cNvPr id="12" name="Subtitle 2">
            <a:extLst>
              <a:ext uri="{FF2B5EF4-FFF2-40B4-BE49-F238E27FC236}">
                <a16:creationId xmlns:a16="http://schemas.microsoft.com/office/drawing/2014/main" id="{2634EF8B-DD6C-BBB0-4CA5-7C839650E26C}"/>
              </a:ext>
            </a:extLst>
          </p:cNvPr>
          <p:cNvSpPr txBox="1">
            <a:spLocks/>
          </p:cNvSpPr>
          <p:nvPr/>
        </p:nvSpPr>
        <p:spPr>
          <a:xfrm>
            <a:off x="7926028" y="6301587"/>
            <a:ext cx="4023359" cy="382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b="1" dirty="0">
                <a:latin typeface="NotoSerif-Bold"/>
              </a:rPr>
              <a:t>@SalfordHydro &amp; @Dynamic_Rivers</a:t>
            </a:r>
            <a:endParaRPr lang="en-GB" sz="2000" dirty="0"/>
          </a:p>
        </p:txBody>
      </p:sp>
    </p:spTree>
    <p:extLst>
      <p:ext uri="{BB962C8B-B14F-4D97-AF65-F5344CB8AC3E}">
        <p14:creationId xmlns:p14="http://schemas.microsoft.com/office/powerpoint/2010/main" val="649470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FE6029-BDD2-4778-90E7-C2559001DFEB}"/>
              </a:ext>
            </a:extLst>
          </p:cNvPr>
          <p:cNvSpPr>
            <a:spLocks noGrp="1"/>
          </p:cNvSpPr>
          <p:nvPr>
            <p:ph type="title"/>
          </p:nvPr>
        </p:nvSpPr>
        <p:spPr>
          <a:xfrm>
            <a:off x="841247" y="978619"/>
            <a:ext cx="3410712" cy="1106424"/>
          </a:xfrm>
        </p:spPr>
        <p:txBody>
          <a:bodyPr>
            <a:normAutofit/>
          </a:bodyPr>
          <a:lstStyle/>
          <a:p>
            <a:r>
              <a:rPr lang="en-GB" sz="2800" b="1" dirty="0" err="1"/>
              <a:t>Mareit</a:t>
            </a:r>
            <a:r>
              <a:rPr lang="en-GB" sz="2800" b="1" dirty="0"/>
              <a:t> River, Italy </a:t>
            </a:r>
          </a:p>
        </p:txBody>
      </p:sp>
      <p:sp>
        <p:nvSpPr>
          <p:cNvPr id="13"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E4C0D97-A7ED-36B8-5974-D7289EF698B9}"/>
              </a:ext>
            </a:extLst>
          </p:cNvPr>
          <p:cNvSpPr>
            <a:spLocks noGrp="1"/>
          </p:cNvSpPr>
          <p:nvPr>
            <p:ph idx="1"/>
          </p:nvPr>
        </p:nvSpPr>
        <p:spPr>
          <a:xfrm>
            <a:off x="841247" y="2359152"/>
            <a:ext cx="3410712" cy="3425043"/>
          </a:xfrm>
        </p:spPr>
        <p:txBody>
          <a:bodyPr>
            <a:normAutofit/>
          </a:bodyPr>
          <a:lstStyle/>
          <a:p>
            <a:endParaRPr lang="en-GB" sz="1700"/>
          </a:p>
        </p:txBody>
      </p:sp>
      <p:pic>
        <p:nvPicPr>
          <p:cNvPr id="6" name="Picture 5">
            <a:extLst>
              <a:ext uri="{FF2B5EF4-FFF2-40B4-BE49-F238E27FC236}">
                <a16:creationId xmlns:a16="http://schemas.microsoft.com/office/drawing/2014/main" id="{69F285DE-624A-6BFF-068F-BB0EA7F9A4C2}"/>
              </a:ext>
            </a:extLst>
          </p:cNvPr>
          <p:cNvPicPr>
            <a:picLocks noChangeAspect="1"/>
          </p:cNvPicPr>
          <p:nvPr/>
        </p:nvPicPr>
        <p:blipFill>
          <a:blip r:embed="rId2"/>
          <a:stretch>
            <a:fillRect/>
          </a:stretch>
        </p:blipFill>
        <p:spPr>
          <a:xfrm>
            <a:off x="4034972" y="633619"/>
            <a:ext cx="8121328" cy="6028933"/>
          </a:xfrm>
          <a:prstGeom prst="rect">
            <a:avLst/>
          </a:prstGeom>
        </p:spPr>
      </p:pic>
      <p:sp>
        <p:nvSpPr>
          <p:cNvPr id="8" name="TextBox 7">
            <a:extLst>
              <a:ext uri="{FF2B5EF4-FFF2-40B4-BE49-F238E27FC236}">
                <a16:creationId xmlns:a16="http://schemas.microsoft.com/office/drawing/2014/main" id="{E40CF426-6FA9-E5DA-0AB4-54E90382C950}"/>
              </a:ext>
            </a:extLst>
          </p:cNvPr>
          <p:cNvSpPr txBox="1"/>
          <p:nvPr/>
        </p:nvSpPr>
        <p:spPr>
          <a:xfrm>
            <a:off x="9394257" y="6596389"/>
            <a:ext cx="2762043" cy="261610"/>
          </a:xfrm>
          <a:prstGeom prst="rect">
            <a:avLst/>
          </a:prstGeom>
          <a:noFill/>
        </p:spPr>
        <p:txBody>
          <a:bodyPr wrap="square">
            <a:spAutoFit/>
          </a:bodyPr>
          <a:lstStyle/>
          <a:p>
            <a:pPr algn="r"/>
            <a:r>
              <a:rPr lang="en-US" sz="1100" b="0" i="0" dirty="0">
                <a:solidFill>
                  <a:srgbClr val="111111"/>
                </a:solidFill>
                <a:effectLst/>
                <a:latin typeface="Roboto" panose="02000000000000000000" pitchFamily="2" charset="0"/>
              </a:rPr>
              <a:t>Photograph by Francesco </a:t>
            </a:r>
            <a:r>
              <a:rPr lang="en-US" sz="1100" b="0" i="0" dirty="0" err="1">
                <a:solidFill>
                  <a:srgbClr val="111111"/>
                </a:solidFill>
                <a:effectLst/>
                <a:latin typeface="Roboto" panose="02000000000000000000" pitchFamily="2" charset="0"/>
              </a:rPr>
              <a:t>Comiti</a:t>
            </a:r>
            <a:endParaRPr lang="en-US" sz="1100" b="0" i="0" dirty="0">
              <a:solidFill>
                <a:srgbClr val="111111"/>
              </a:solidFill>
              <a:effectLst/>
              <a:latin typeface="Roboto" panose="02000000000000000000" pitchFamily="2" charset="0"/>
            </a:endParaRPr>
          </a:p>
        </p:txBody>
      </p:sp>
    </p:spTree>
    <p:extLst>
      <p:ext uri="{BB962C8B-B14F-4D97-AF65-F5344CB8AC3E}">
        <p14:creationId xmlns:p14="http://schemas.microsoft.com/office/powerpoint/2010/main" val="1522302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1C63-9743-67E4-2851-D397994591E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4C406B-F968-8D78-FF18-3875A3B37F6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A7E79BD-4FBB-EB97-24F4-639C55CB0B66}"/>
              </a:ext>
            </a:extLst>
          </p:cNvPr>
          <p:cNvPicPr>
            <a:picLocks noChangeAspect="1"/>
          </p:cNvPicPr>
          <p:nvPr/>
        </p:nvPicPr>
        <p:blipFill>
          <a:blip r:embed="rId3"/>
          <a:stretch>
            <a:fillRect/>
          </a:stretch>
        </p:blipFill>
        <p:spPr>
          <a:xfrm>
            <a:off x="159656" y="0"/>
            <a:ext cx="10914743" cy="6844328"/>
          </a:xfrm>
          <a:prstGeom prst="rect">
            <a:avLst/>
          </a:prstGeom>
        </p:spPr>
      </p:pic>
      <p:sp>
        <p:nvSpPr>
          <p:cNvPr id="4" name="Right Brace 3">
            <a:extLst>
              <a:ext uri="{FF2B5EF4-FFF2-40B4-BE49-F238E27FC236}">
                <a16:creationId xmlns:a16="http://schemas.microsoft.com/office/drawing/2014/main" id="{D15F7641-6DD0-4850-71C6-64E40BCBD948}"/>
              </a:ext>
            </a:extLst>
          </p:cNvPr>
          <p:cNvSpPr/>
          <p:nvPr/>
        </p:nvSpPr>
        <p:spPr>
          <a:xfrm rot="20477973">
            <a:off x="1829134" y="1378211"/>
            <a:ext cx="347869" cy="252142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A8DC7237-8C3E-BB2C-8D58-F4FACCE8611D}"/>
              </a:ext>
            </a:extLst>
          </p:cNvPr>
          <p:cNvSpPr txBox="1"/>
          <p:nvPr/>
        </p:nvSpPr>
        <p:spPr>
          <a:xfrm>
            <a:off x="2003068" y="2188416"/>
            <a:ext cx="2614242" cy="646331"/>
          </a:xfrm>
          <a:prstGeom prst="rect">
            <a:avLst/>
          </a:prstGeom>
          <a:noFill/>
        </p:spPr>
        <p:txBody>
          <a:bodyPr wrap="none" rtlCol="0">
            <a:spAutoFit/>
          </a:bodyPr>
          <a:lstStyle/>
          <a:p>
            <a:pPr algn="ctr"/>
            <a:r>
              <a:rPr lang="en-US" b="1" i="0" dirty="0">
                <a:solidFill>
                  <a:srgbClr val="249BB7"/>
                </a:solidFill>
                <a:effectLst/>
                <a:latin typeface="Muli"/>
              </a:rPr>
              <a:t>84% of global freshwater </a:t>
            </a:r>
          </a:p>
          <a:p>
            <a:pPr algn="ctr"/>
            <a:r>
              <a:rPr lang="en-US" b="1" i="0" dirty="0">
                <a:solidFill>
                  <a:srgbClr val="249BB7"/>
                </a:solidFill>
                <a:effectLst/>
                <a:latin typeface="Muli"/>
              </a:rPr>
              <a:t>species populations</a:t>
            </a:r>
          </a:p>
        </p:txBody>
      </p:sp>
    </p:spTree>
    <p:extLst>
      <p:ext uri="{BB962C8B-B14F-4D97-AF65-F5344CB8AC3E}">
        <p14:creationId xmlns:p14="http://schemas.microsoft.com/office/powerpoint/2010/main" val="20462680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0E38-AA91-9071-BBB4-C4B771FCC78B}"/>
              </a:ext>
            </a:extLst>
          </p:cNvPr>
          <p:cNvSpPr>
            <a:spLocks noGrp="1"/>
          </p:cNvSpPr>
          <p:nvPr>
            <p:ph type="title"/>
          </p:nvPr>
        </p:nvSpPr>
        <p:spPr/>
        <p:txBody>
          <a:bodyPr/>
          <a:lstStyle/>
          <a:p>
            <a:r>
              <a:rPr lang="en-GB" dirty="0"/>
              <a:t>Monitoring </a:t>
            </a:r>
          </a:p>
        </p:txBody>
      </p:sp>
      <p:sp>
        <p:nvSpPr>
          <p:cNvPr id="3" name="Content Placeholder 2">
            <a:extLst>
              <a:ext uri="{FF2B5EF4-FFF2-40B4-BE49-F238E27FC236}">
                <a16:creationId xmlns:a16="http://schemas.microsoft.com/office/drawing/2014/main" id="{1A3FA234-1544-E91D-D425-D23BEF89835D}"/>
              </a:ext>
            </a:extLst>
          </p:cNvPr>
          <p:cNvSpPr>
            <a:spLocks noGrp="1"/>
          </p:cNvSpPr>
          <p:nvPr>
            <p:ph idx="1"/>
          </p:nvPr>
        </p:nvSpPr>
        <p:spPr>
          <a:xfrm>
            <a:off x="3894626" y="3441703"/>
            <a:ext cx="1896574" cy="609598"/>
          </a:xfrm>
        </p:spPr>
        <p:txBody>
          <a:bodyPr/>
          <a:lstStyle/>
          <a:p>
            <a:pPr marL="0" indent="0">
              <a:buNone/>
            </a:pPr>
            <a:r>
              <a:rPr lang="en-GB" dirty="0"/>
              <a:t>Fish</a:t>
            </a:r>
          </a:p>
        </p:txBody>
      </p:sp>
      <p:pic>
        <p:nvPicPr>
          <p:cNvPr id="1026" name="Picture 2" descr="West Cumbria Rivers Trust (WCRT)">
            <a:extLst>
              <a:ext uri="{FF2B5EF4-FFF2-40B4-BE49-F238E27FC236}">
                <a16:creationId xmlns:a16="http://schemas.microsoft.com/office/drawing/2014/main" id="{DC1B41FD-B619-EAA7-92FD-34B8C63AE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11602"/>
            <a:ext cx="3872951" cy="26955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4EAC5A-626A-5833-5B10-2672F93CBABF}"/>
              </a:ext>
            </a:extLst>
          </p:cNvPr>
          <p:cNvPicPr>
            <a:picLocks noChangeAspect="1"/>
          </p:cNvPicPr>
          <p:nvPr/>
        </p:nvPicPr>
        <p:blipFill>
          <a:blip r:embed="rId3"/>
          <a:stretch>
            <a:fillRect/>
          </a:stretch>
        </p:blipFill>
        <p:spPr>
          <a:xfrm>
            <a:off x="3872951" y="3911602"/>
            <a:ext cx="3594099" cy="2695574"/>
          </a:xfrm>
          <a:prstGeom prst="rect">
            <a:avLst/>
          </a:prstGeom>
          <a:ln>
            <a:noFill/>
          </a:ln>
          <a:effectLst>
            <a:softEdge rad="112500"/>
          </a:effectLst>
        </p:spPr>
      </p:pic>
      <p:sp>
        <p:nvSpPr>
          <p:cNvPr id="6" name="Content Placeholder 2">
            <a:extLst>
              <a:ext uri="{FF2B5EF4-FFF2-40B4-BE49-F238E27FC236}">
                <a16:creationId xmlns:a16="http://schemas.microsoft.com/office/drawing/2014/main" id="{6A4844B8-211B-5D46-7715-DCB801D3C457}"/>
              </a:ext>
            </a:extLst>
          </p:cNvPr>
          <p:cNvSpPr txBox="1">
            <a:spLocks/>
          </p:cNvSpPr>
          <p:nvPr/>
        </p:nvSpPr>
        <p:spPr>
          <a:xfrm>
            <a:off x="86977" y="3441704"/>
            <a:ext cx="1896574" cy="609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Inverts</a:t>
            </a:r>
          </a:p>
        </p:txBody>
      </p:sp>
      <p:sp>
        <p:nvSpPr>
          <p:cNvPr id="7" name="Content Placeholder 2">
            <a:extLst>
              <a:ext uri="{FF2B5EF4-FFF2-40B4-BE49-F238E27FC236}">
                <a16:creationId xmlns:a16="http://schemas.microsoft.com/office/drawing/2014/main" id="{8BC7A860-FAE6-75AC-8FD9-270A87C416D3}"/>
              </a:ext>
            </a:extLst>
          </p:cNvPr>
          <p:cNvSpPr txBox="1">
            <a:spLocks/>
          </p:cNvSpPr>
          <p:nvPr/>
        </p:nvSpPr>
        <p:spPr>
          <a:xfrm>
            <a:off x="6714159" y="60326"/>
            <a:ext cx="1896574" cy="609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err="1"/>
              <a:t>Geomorph</a:t>
            </a:r>
            <a:endParaRPr lang="en-GB" dirty="0"/>
          </a:p>
        </p:txBody>
      </p:sp>
      <p:pic>
        <p:nvPicPr>
          <p:cNvPr id="8" name="Picture 3">
            <a:extLst>
              <a:ext uri="{FF2B5EF4-FFF2-40B4-BE49-F238E27FC236}">
                <a16:creationId xmlns:a16="http://schemas.microsoft.com/office/drawing/2014/main" id="{7088E59D-94E1-04C0-DD5A-F1A080AC672F}"/>
              </a:ext>
            </a:extLst>
          </p:cNvPr>
          <p:cNvPicPr>
            <a:picLocks noChangeAspect="1" noChangeArrowheads="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bwMode="auto">
          <a:xfrm>
            <a:off x="7702275" y="150134"/>
            <a:ext cx="1816917" cy="645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a16="http://schemas.microsoft.com/office/drawing/2014/main" id="{A35F0888-C10E-2855-0810-0136A847A54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530497" y="11380"/>
            <a:ext cx="2468892" cy="686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47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15E942-38F2-4EB2-D71F-800A781C4D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1217" y="0"/>
            <a:ext cx="3411245" cy="3298720"/>
          </a:xfrm>
          <a:prstGeom prst="rect">
            <a:avLst/>
          </a:prstGeom>
        </p:spPr>
      </p:pic>
      <p:pic>
        <p:nvPicPr>
          <p:cNvPr id="7" name="Picture 6">
            <a:extLst>
              <a:ext uri="{FF2B5EF4-FFF2-40B4-BE49-F238E27FC236}">
                <a16:creationId xmlns:a16="http://schemas.microsoft.com/office/drawing/2014/main" id="{B18905DB-17DA-9054-AE19-1A1B2408D0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16" y="3483728"/>
            <a:ext cx="3411245" cy="3298720"/>
          </a:xfrm>
          <a:prstGeom prst="rect">
            <a:avLst/>
          </a:prstGeom>
        </p:spPr>
      </p:pic>
      <p:sp>
        <p:nvSpPr>
          <p:cNvPr id="8" name="TextBox 7">
            <a:extLst>
              <a:ext uri="{FF2B5EF4-FFF2-40B4-BE49-F238E27FC236}">
                <a16:creationId xmlns:a16="http://schemas.microsoft.com/office/drawing/2014/main" id="{964B3F35-9162-84B8-414D-6C07E621AD99}"/>
              </a:ext>
            </a:extLst>
          </p:cNvPr>
          <p:cNvSpPr txBox="1"/>
          <p:nvPr/>
        </p:nvSpPr>
        <p:spPr>
          <a:xfrm>
            <a:off x="401216" y="0"/>
            <a:ext cx="1582421" cy="369332"/>
          </a:xfrm>
          <a:prstGeom prst="rect">
            <a:avLst/>
          </a:prstGeom>
          <a:noFill/>
        </p:spPr>
        <p:txBody>
          <a:bodyPr wrap="none" rtlCol="0">
            <a:spAutoFit/>
          </a:bodyPr>
          <a:lstStyle/>
          <a:p>
            <a:r>
              <a:rPr lang="en-US" dirty="0">
                <a:solidFill>
                  <a:schemeClr val="bg1"/>
                </a:solidFill>
              </a:rPr>
              <a:t>Pre restoration</a:t>
            </a:r>
            <a:endParaRPr lang="en-GB" dirty="0">
              <a:solidFill>
                <a:schemeClr val="bg1"/>
              </a:solidFill>
            </a:endParaRPr>
          </a:p>
        </p:txBody>
      </p:sp>
      <p:sp>
        <p:nvSpPr>
          <p:cNvPr id="9" name="TextBox 8">
            <a:extLst>
              <a:ext uri="{FF2B5EF4-FFF2-40B4-BE49-F238E27FC236}">
                <a16:creationId xmlns:a16="http://schemas.microsoft.com/office/drawing/2014/main" id="{35B75556-9759-E280-77C0-FCF331C045EB}"/>
              </a:ext>
            </a:extLst>
          </p:cNvPr>
          <p:cNvSpPr txBox="1"/>
          <p:nvPr/>
        </p:nvSpPr>
        <p:spPr>
          <a:xfrm>
            <a:off x="401216" y="3487544"/>
            <a:ext cx="1671227" cy="369332"/>
          </a:xfrm>
          <a:prstGeom prst="rect">
            <a:avLst/>
          </a:prstGeom>
          <a:noFill/>
        </p:spPr>
        <p:txBody>
          <a:bodyPr wrap="none" rtlCol="0">
            <a:spAutoFit/>
          </a:bodyPr>
          <a:lstStyle/>
          <a:p>
            <a:r>
              <a:rPr lang="en-US" dirty="0"/>
              <a:t>Post restoration</a:t>
            </a:r>
            <a:endParaRPr lang="en-GB" dirty="0"/>
          </a:p>
        </p:txBody>
      </p:sp>
      <p:pic>
        <p:nvPicPr>
          <p:cNvPr id="14" name="Picture 13">
            <a:extLst>
              <a:ext uri="{FF2B5EF4-FFF2-40B4-BE49-F238E27FC236}">
                <a16:creationId xmlns:a16="http://schemas.microsoft.com/office/drawing/2014/main" id="{752765D1-D91F-4CAD-1985-BD92B6CC77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7047"/>
          <a:stretch/>
        </p:blipFill>
        <p:spPr>
          <a:xfrm>
            <a:off x="4177955" y="218017"/>
            <a:ext cx="6845645" cy="6493679"/>
          </a:xfrm>
          <a:prstGeom prst="rect">
            <a:avLst/>
          </a:prstGeom>
        </p:spPr>
      </p:pic>
      <p:sp>
        <p:nvSpPr>
          <p:cNvPr id="16" name="TextBox 15">
            <a:extLst>
              <a:ext uri="{FF2B5EF4-FFF2-40B4-BE49-F238E27FC236}">
                <a16:creationId xmlns:a16="http://schemas.microsoft.com/office/drawing/2014/main" id="{C1A6B8D3-B6E8-7D05-BF2E-EEF8581D9A42}"/>
              </a:ext>
            </a:extLst>
          </p:cNvPr>
          <p:cNvSpPr txBox="1"/>
          <p:nvPr/>
        </p:nvSpPr>
        <p:spPr>
          <a:xfrm>
            <a:off x="4288322" y="-89665"/>
            <a:ext cx="2136932" cy="369332"/>
          </a:xfrm>
          <a:prstGeom prst="rect">
            <a:avLst/>
          </a:prstGeom>
          <a:noFill/>
        </p:spPr>
        <p:txBody>
          <a:bodyPr wrap="none" rtlCol="0">
            <a:spAutoFit/>
          </a:bodyPr>
          <a:lstStyle/>
          <a:p>
            <a:r>
              <a:rPr lang="en-US" dirty="0"/>
              <a:t>Post 1</a:t>
            </a:r>
            <a:r>
              <a:rPr lang="en-US" baseline="30000" dirty="0"/>
              <a:t>st</a:t>
            </a:r>
            <a:r>
              <a:rPr lang="en-US" dirty="0"/>
              <a:t> bankfull flow</a:t>
            </a:r>
            <a:endParaRPr lang="en-GB" dirty="0"/>
          </a:p>
        </p:txBody>
      </p:sp>
    </p:spTree>
    <p:extLst>
      <p:ext uri="{BB962C8B-B14F-4D97-AF65-F5344CB8AC3E}">
        <p14:creationId xmlns:p14="http://schemas.microsoft.com/office/powerpoint/2010/main" val="330899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15E942-38F2-4EB2-D71F-800A781C4D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1217" y="0"/>
            <a:ext cx="3411245" cy="3298720"/>
          </a:xfrm>
          <a:prstGeom prst="rect">
            <a:avLst/>
          </a:prstGeom>
        </p:spPr>
      </p:pic>
      <p:pic>
        <p:nvPicPr>
          <p:cNvPr id="7" name="Picture 6">
            <a:extLst>
              <a:ext uri="{FF2B5EF4-FFF2-40B4-BE49-F238E27FC236}">
                <a16:creationId xmlns:a16="http://schemas.microsoft.com/office/drawing/2014/main" id="{B18905DB-17DA-9054-AE19-1A1B2408D0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16" y="3483728"/>
            <a:ext cx="3411245" cy="3298720"/>
          </a:xfrm>
          <a:prstGeom prst="rect">
            <a:avLst/>
          </a:prstGeom>
        </p:spPr>
      </p:pic>
      <p:sp>
        <p:nvSpPr>
          <p:cNvPr id="8" name="TextBox 7">
            <a:extLst>
              <a:ext uri="{FF2B5EF4-FFF2-40B4-BE49-F238E27FC236}">
                <a16:creationId xmlns:a16="http://schemas.microsoft.com/office/drawing/2014/main" id="{964B3F35-9162-84B8-414D-6C07E621AD99}"/>
              </a:ext>
            </a:extLst>
          </p:cNvPr>
          <p:cNvSpPr txBox="1"/>
          <p:nvPr/>
        </p:nvSpPr>
        <p:spPr>
          <a:xfrm>
            <a:off x="401216" y="0"/>
            <a:ext cx="1582421" cy="369332"/>
          </a:xfrm>
          <a:prstGeom prst="rect">
            <a:avLst/>
          </a:prstGeom>
          <a:noFill/>
        </p:spPr>
        <p:txBody>
          <a:bodyPr wrap="none" rtlCol="0">
            <a:spAutoFit/>
          </a:bodyPr>
          <a:lstStyle/>
          <a:p>
            <a:r>
              <a:rPr lang="en-US" dirty="0">
                <a:solidFill>
                  <a:schemeClr val="bg1"/>
                </a:solidFill>
              </a:rPr>
              <a:t>Pre restoration</a:t>
            </a:r>
            <a:endParaRPr lang="en-GB" dirty="0">
              <a:solidFill>
                <a:schemeClr val="bg1"/>
              </a:solidFill>
            </a:endParaRPr>
          </a:p>
        </p:txBody>
      </p:sp>
      <p:sp>
        <p:nvSpPr>
          <p:cNvPr id="9" name="TextBox 8">
            <a:extLst>
              <a:ext uri="{FF2B5EF4-FFF2-40B4-BE49-F238E27FC236}">
                <a16:creationId xmlns:a16="http://schemas.microsoft.com/office/drawing/2014/main" id="{35B75556-9759-E280-77C0-FCF331C045EB}"/>
              </a:ext>
            </a:extLst>
          </p:cNvPr>
          <p:cNvSpPr txBox="1"/>
          <p:nvPr/>
        </p:nvSpPr>
        <p:spPr>
          <a:xfrm>
            <a:off x="401216" y="3487544"/>
            <a:ext cx="1671227" cy="369332"/>
          </a:xfrm>
          <a:prstGeom prst="rect">
            <a:avLst/>
          </a:prstGeom>
          <a:noFill/>
        </p:spPr>
        <p:txBody>
          <a:bodyPr wrap="none" rtlCol="0">
            <a:spAutoFit/>
          </a:bodyPr>
          <a:lstStyle/>
          <a:p>
            <a:r>
              <a:rPr lang="en-US" dirty="0"/>
              <a:t>Post restoration</a:t>
            </a:r>
            <a:endParaRPr lang="en-GB" dirty="0"/>
          </a:p>
        </p:txBody>
      </p:sp>
      <p:pic>
        <p:nvPicPr>
          <p:cNvPr id="14" name="Picture 13">
            <a:extLst>
              <a:ext uri="{FF2B5EF4-FFF2-40B4-BE49-F238E27FC236}">
                <a16:creationId xmlns:a16="http://schemas.microsoft.com/office/drawing/2014/main" id="{752765D1-D91F-4CAD-1985-BD92B6CC77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7047"/>
          <a:stretch/>
        </p:blipFill>
        <p:spPr>
          <a:xfrm>
            <a:off x="4177955" y="218017"/>
            <a:ext cx="3247681" cy="3080703"/>
          </a:xfrm>
          <a:prstGeom prst="rect">
            <a:avLst/>
          </a:prstGeom>
        </p:spPr>
      </p:pic>
      <p:sp>
        <p:nvSpPr>
          <p:cNvPr id="16" name="TextBox 15">
            <a:extLst>
              <a:ext uri="{FF2B5EF4-FFF2-40B4-BE49-F238E27FC236}">
                <a16:creationId xmlns:a16="http://schemas.microsoft.com/office/drawing/2014/main" id="{C1A6B8D3-B6E8-7D05-BF2E-EEF8581D9A42}"/>
              </a:ext>
            </a:extLst>
          </p:cNvPr>
          <p:cNvSpPr txBox="1"/>
          <p:nvPr/>
        </p:nvSpPr>
        <p:spPr>
          <a:xfrm>
            <a:off x="4288322" y="-89665"/>
            <a:ext cx="2186752" cy="369332"/>
          </a:xfrm>
          <a:prstGeom prst="rect">
            <a:avLst/>
          </a:prstGeom>
          <a:noFill/>
        </p:spPr>
        <p:txBody>
          <a:bodyPr wrap="none" rtlCol="0">
            <a:spAutoFit/>
          </a:bodyPr>
          <a:lstStyle/>
          <a:p>
            <a:r>
              <a:rPr lang="en-US" dirty="0"/>
              <a:t>Post 2</a:t>
            </a:r>
            <a:r>
              <a:rPr lang="en-US" baseline="30000" dirty="0"/>
              <a:t>nd</a:t>
            </a:r>
            <a:r>
              <a:rPr lang="en-US" dirty="0"/>
              <a:t> bankfull flow</a:t>
            </a:r>
            <a:endParaRPr lang="en-GB" dirty="0"/>
          </a:p>
        </p:txBody>
      </p:sp>
      <p:pic>
        <p:nvPicPr>
          <p:cNvPr id="5" name="Picture 4">
            <a:extLst>
              <a:ext uri="{FF2B5EF4-FFF2-40B4-BE49-F238E27FC236}">
                <a16:creationId xmlns:a16="http://schemas.microsoft.com/office/drawing/2014/main" id="{9E578A43-45DF-09A5-BC0B-A68874BFBB22}"/>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l="13751" t="8734" r="5767"/>
          <a:stretch/>
        </p:blipFill>
        <p:spPr>
          <a:xfrm>
            <a:off x="4173720" y="220319"/>
            <a:ext cx="6900680" cy="6562129"/>
          </a:xfrm>
          <a:prstGeom prst="rect">
            <a:avLst/>
          </a:prstGeom>
        </p:spPr>
      </p:pic>
    </p:spTree>
    <p:extLst>
      <p:ext uri="{BB962C8B-B14F-4D97-AF65-F5344CB8AC3E}">
        <p14:creationId xmlns:p14="http://schemas.microsoft.com/office/powerpoint/2010/main" val="3238584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78A43-45DF-09A5-BC0B-A68874BFBB22}"/>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l="13751" t="8734" r="5767"/>
          <a:stretch/>
        </p:blipFill>
        <p:spPr>
          <a:xfrm>
            <a:off x="4173720" y="3694100"/>
            <a:ext cx="3247681" cy="3088348"/>
          </a:xfrm>
          <a:prstGeom prst="rect">
            <a:avLst/>
          </a:prstGeom>
        </p:spPr>
      </p:pic>
      <p:pic>
        <p:nvPicPr>
          <p:cNvPr id="6" name="Picture 5">
            <a:extLst>
              <a:ext uri="{FF2B5EF4-FFF2-40B4-BE49-F238E27FC236}">
                <a16:creationId xmlns:a16="http://schemas.microsoft.com/office/drawing/2014/main" id="{6D15E942-38F2-4EB2-D71F-800A781C4D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17" y="0"/>
            <a:ext cx="3411245" cy="3298720"/>
          </a:xfrm>
          <a:prstGeom prst="rect">
            <a:avLst/>
          </a:prstGeom>
        </p:spPr>
      </p:pic>
      <p:pic>
        <p:nvPicPr>
          <p:cNvPr id="7" name="Picture 6">
            <a:extLst>
              <a:ext uri="{FF2B5EF4-FFF2-40B4-BE49-F238E27FC236}">
                <a16:creationId xmlns:a16="http://schemas.microsoft.com/office/drawing/2014/main" id="{B18905DB-17DA-9054-AE19-1A1B2408D0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1216" y="3483728"/>
            <a:ext cx="3411245" cy="3298720"/>
          </a:xfrm>
          <a:prstGeom prst="rect">
            <a:avLst/>
          </a:prstGeom>
        </p:spPr>
      </p:pic>
      <p:sp>
        <p:nvSpPr>
          <p:cNvPr id="8" name="TextBox 7">
            <a:extLst>
              <a:ext uri="{FF2B5EF4-FFF2-40B4-BE49-F238E27FC236}">
                <a16:creationId xmlns:a16="http://schemas.microsoft.com/office/drawing/2014/main" id="{964B3F35-9162-84B8-414D-6C07E621AD99}"/>
              </a:ext>
            </a:extLst>
          </p:cNvPr>
          <p:cNvSpPr txBox="1"/>
          <p:nvPr/>
        </p:nvSpPr>
        <p:spPr>
          <a:xfrm>
            <a:off x="401216" y="0"/>
            <a:ext cx="1582421" cy="369332"/>
          </a:xfrm>
          <a:prstGeom prst="rect">
            <a:avLst/>
          </a:prstGeom>
          <a:noFill/>
        </p:spPr>
        <p:txBody>
          <a:bodyPr wrap="none" rtlCol="0">
            <a:spAutoFit/>
          </a:bodyPr>
          <a:lstStyle/>
          <a:p>
            <a:r>
              <a:rPr lang="en-US" dirty="0">
                <a:solidFill>
                  <a:schemeClr val="bg1"/>
                </a:solidFill>
              </a:rPr>
              <a:t>Pre restoration</a:t>
            </a:r>
            <a:endParaRPr lang="en-GB" dirty="0">
              <a:solidFill>
                <a:schemeClr val="bg1"/>
              </a:solidFill>
            </a:endParaRPr>
          </a:p>
        </p:txBody>
      </p:sp>
      <p:sp>
        <p:nvSpPr>
          <p:cNvPr id="9" name="TextBox 8">
            <a:extLst>
              <a:ext uri="{FF2B5EF4-FFF2-40B4-BE49-F238E27FC236}">
                <a16:creationId xmlns:a16="http://schemas.microsoft.com/office/drawing/2014/main" id="{35B75556-9759-E280-77C0-FCF331C045EB}"/>
              </a:ext>
            </a:extLst>
          </p:cNvPr>
          <p:cNvSpPr txBox="1"/>
          <p:nvPr/>
        </p:nvSpPr>
        <p:spPr>
          <a:xfrm>
            <a:off x="401216" y="3487544"/>
            <a:ext cx="1671227" cy="369332"/>
          </a:xfrm>
          <a:prstGeom prst="rect">
            <a:avLst/>
          </a:prstGeom>
          <a:noFill/>
        </p:spPr>
        <p:txBody>
          <a:bodyPr wrap="none" rtlCol="0">
            <a:spAutoFit/>
          </a:bodyPr>
          <a:lstStyle/>
          <a:p>
            <a:r>
              <a:rPr lang="en-US" dirty="0"/>
              <a:t>Post restoration</a:t>
            </a:r>
            <a:endParaRPr lang="en-GB" dirty="0"/>
          </a:p>
        </p:txBody>
      </p:sp>
      <p:pic>
        <p:nvPicPr>
          <p:cNvPr id="14" name="Picture 13">
            <a:extLst>
              <a:ext uri="{FF2B5EF4-FFF2-40B4-BE49-F238E27FC236}">
                <a16:creationId xmlns:a16="http://schemas.microsoft.com/office/drawing/2014/main" id="{752765D1-D91F-4CAD-1985-BD92B6CC77C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7047"/>
          <a:stretch/>
        </p:blipFill>
        <p:spPr>
          <a:xfrm>
            <a:off x="4177955" y="218017"/>
            <a:ext cx="3247681" cy="3080703"/>
          </a:xfrm>
          <a:prstGeom prst="rect">
            <a:avLst/>
          </a:prstGeom>
        </p:spPr>
      </p:pic>
      <p:pic>
        <p:nvPicPr>
          <p:cNvPr id="10" name="Picture 9">
            <a:extLst>
              <a:ext uri="{FF2B5EF4-FFF2-40B4-BE49-F238E27FC236}">
                <a16:creationId xmlns:a16="http://schemas.microsoft.com/office/drawing/2014/main" id="{71BDCC51-F73D-4195-B96C-66573B1641AB}"/>
              </a:ext>
            </a:extLst>
          </p:cNvPr>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12608" r="10237"/>
          <a:stretch/>
        </p:blipFill>
        <p:spPr>
          <a:xfrm rot="2517609">
            <a:off x="7913800" y="618921"/>
            <a:ext cx="5156964" cy="5359599"/>
          </a:xfrm>
          <a:prstGeom prst="rect">
            <a:avLst/>
          </a:prstGeom>
        </p:spPr>
      </p:pic>
      <p:sp>
        <p:nvSpPr>
          <p:cNvPr id="16" name="TextBox 15">
            <a:extLst>
              <a:ext uri="{FF2B5EF4-FFF2-40B4-BE49-F238E27FC236}">
                <a16:creationId xmlns:a16="http://schemas.microsoft.com/office/drawing/2014/main" id="{C1A6B8D3-B6E8-7D05-BF2E-EEF8581D9A42}"/>
              </a:ext>
            </a:extLst>
          </p:cNvPr>
          <p:cNvSpPr txBox="1"/>
          <p:nvPr/>
        </p:nvSpPr>
        <p:spPr>
          <a:xfrm>
            <a:off x="4288322" y="-89665"/>
            <a:ext cx="2136932" cy="369332"/>
          </a:xfrm>
          <a:prstGeom prst="rect">
            <a:avLst/>
          </a:prstGeom>
          <a:noFill/>
        </p:spPr>
        <p:txBody>
          <a:bodyPr wrap="none" rtlCol="0">
            <a:spAutoFit/>
          </a:bodyPr>
          <a:lstStyle/>
          <a:p>
            <a:r>
              <a:rPr lang="en-US" dirty="0"/>
              <a:t>Post 1</a:t>
            </a:r>
            <a:r>
              <a:rPr lang="en-US" baseline="30000" dirty="0"/>
              <a:t>st</a:t>
            </a:r>
            <a:r>
              <a:rPr lang="en-US" dirty="0"/>
              <a:t> bankfull flow</a:t>
            </a:r>
            <a:endParaRPr lang="en-GB" dirty="0"/>
          </a:p>
        </p:txBody>
      </p:sp>
      <p:sp>
        <p:nvSpPr>
          <p:cNvPr id="17" name="TextBox 16">
            <a:extLst>
              <a:ext uri="{FF2B5EF4-FFF2-40B4-BE49-F238E27FC236}">
                <a16:creationId xmlns:a16="http://schemas.microsoft.com/office/drawing/2014/main" id="{EB703056-1D11-B30A-1066-09CA69DB1C05}"/>
              </a:ext>
            </a:extLst>
          </p:cNvPr>
          <p:cNvSpPr txBox="1"/>
          <p:nvPr/>
        </p:nvSpPr>
        <p:spPr>
          <a:xfrm>
            <a:off x="4151778" y="3324768"/>
            <a:ext cx="2270109" cy="646331"/>
          </a:xfrm>
          <a:prstGeom prst="rect">
            <a:avLst/>
          </a:prstGeom>
          <a:noFill/>
        </p:spPr>
        <p:txBody>
          <a:bodyPr wrap="none" rtlCol="0">
            <a:spAutoFit/>
          </a:bodyPr>
          <a:lstStyle/>
          <a:p>
            <a:r>
              <a:rPr lang="en-US" dirty="0"/>
              <a:t>Post 2</a:t>
            </a:r>
            <a:r>
              <a:rPr lang="en-US" baseline="30000" dirty="0"/>
              <a:t>nd</a:t>
            </a:r>
            <a:r>
              <a:rPr lang="en-US" dirty="0"/>
              <a:t> bankfull flow</a:t>
            </a:r>
            <a:endParaRPr lang="en-GB" dirty="0"/>
          </a:p>
          <a:p>
            <a:endParaRPr lang="en-GB" dirty="0"/>
          </a:p>
        </p:txBody>
      </p:sp>
      <p:sp>
        <p:nvSpPr>
          <p:cNvPr id="19" name="TextBox 18">
            <a:extLst>
              <a:ext uri="{FF2B5EF4-FFF2-40B4-BE49-F238E27FC236}">
                <a16:creationId xmlns:a16="http://schemas.microsoft.com/office/drawing/2014/main" id="{98D6D75D-1348-FD93-7980-C669F8F74177}"/>
              </a:ext>
            </a:extLst>
          </p:cNvPr>
          <p:cNvSpPr txBox="1"/>
          <p:nvPr/>
        </p:nvSpPr>
        <p:spPr>
          <a:xfrm>
            <a:off x="7780555" y="128378"/>
            <a:ext cx="1950651" cy="369332"/>
          </a:xfrm>
          <a:prstGeom prst="rect">
            <a:avLst/>
          </a:prstGeom>
          <a:noFill/>
        </p:spPr>
        <p:txBody>
          <a:bodyPr wrap="square">
            <a:spAutoFit/>
          </a:bodyPr>
          <a:lstStyle/>
          <a:p>
            <a:r>
              <a:rPr lang="en-US" b="1" u="sng" dirty="0" err="1"/>
              <a:t>Naturalisation</a:t>
            </a:r>
            <a:endParaRPr lang="en-GB" b="1" u="sng" dirty="0"/>
          </a:p>
        </p:txBody>
      </p:sp>
      <p:sp>
        <p:nvSpPr>
          <p:cNvPr id="21" name="TextBox 20">
            <a:extLst>
              <a:ext uri="{FF2B5EF4-FFF2-40B4-BE49-F238E27FC236}">
                <a16:creationId xmlns:a16="http://schemas.microsoft.com/office/drawing/2014/main" id="{57702598-B728-3CAE-8502-8CDD5A16E972}"/>
              </a:ext>
            </a:extLst>
          </p:cNvPr>
          <p:cNvSpPr txBox="1"/>
          <p:nvPr/>
        </p:nvSpPr>
        <p:spPr>
          <a:xfrm>
            <a:off x="7598936" y="2321498"/>
            <a:ext cx="1220130" cy="369332"/>
          </a:xfrm>
          <a:prstGeom prst="rect">
            <a:avLst/>
          </a:prstGeom>
          <a:noFill/>
        </p:spPr>
        <p:txBody>
          <a:bodyPr wrap="square">
            <a:spAutoFit/>
          </a:bodyPr>
          <a:lstStyle/>
          <a:p>
            <a:r>
              <a:rPr lang="en-US" dirty="0"/>
              <a:t>Erosion</a:t>
            </a:r>
            <a:endParaRPr lang="en-GB" dirty="0"/>
          </a:p>
        </p:txBody>
      </p:sp>
      <p:cxnSp>
        <p:nvCxnSpPr>
          <p:cNvPr id="23" name="Straight Arrow Connector 22">
            <a:extLst>
              <a:ext uri="{FF2B5EF4-FFF2-40B4-BE49-F238E27FC236}">
                <a16:creationId xmlns:a16="http://schemas.microsoft.com/office/drawing/2014/main" id="{485ADC25-E807-1D4D-E9B7-36EAADB2CA22}"/>
              </a:ext>
            </a:extLst>
          </p:cNvPr>
          <p:cNvCxnSpPr>
            <a:cxnSpLocks/>
          </p:cNvCxnSpPr>
          <p:nvPr/>
        </p:nvCxnSpPr>
        <p:spPr>
          <a:xfrm flipV="1">
            <a:off x="8529600" y="2194782"/>
            <a:ext cx="1447387" cy="3238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B0A6D61-0277-3DB0-94CD-904E5A46DC08}"/>
              </a:ext>
            </a:extLst>
          </p:cNvPr>
          <p:cNvCxnSpPr>
            <a:cxnSpLocks/>
          </p:cNvCxnSpPr>
          <p:nvPr/>
        </p:nvCxnSpPr>
        <p:spPr>
          <a:xfrm>
            <a:off x="8768266" y="3953658"/>
            <a:ext cx="1549209" cy="5757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0316EA8-3AED-85ED-FED3-FFBE2C85BF3F}"/>
              </a:ext>
            </a:extLst>
          </p:cNvPr>
          <p:cNvSpPr txBox="1"/>
          <p:nvPr/>
        </p:nvSpPr>
        <p:spPr>
          <a:xfrm>
            <a:off x="7551031" y="3742960"/>
            <a:ext cx="1590539" cy="369332"/>
          </a:xfrm>
          <a:prstGeom prst="rect">
            <a:avLst/>
          </a:prstGeom>
          <a:noFill/>
        </p:spPr>
        <p:txBody>
          <a:bodyPr wrap="square">
            <a:spAutoFit/>
          </a:bodyPr>
          <a:lstStyle/>
          <a:p>
            <a:r>
              <a:rPr lang="en-US" dirty="0"/>
              <a:t>Deposition</a:t>
            </a:r>
            <a:endParaRPr lang="en-GB" dirty="0"/>
          </a:p>
        </p:txBody>
      </p:sp>
    </p:spTree>
    <p:extLst>
      <p:ext uri="{BB962C8B-B14F-4D97-AF65-F5344CB8AC3E}">
        <p14:creationId xmlns:p14="http://schemas.microsoft.com/office/powerpoint/2010/main" val="1900511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790</Words>
  <Application>Microsoft Office PowerPoint</Application>
  <PresentationFormat>Widescreen</PresentationFormat>
  <Paragraphs>210</Paragraphs>
  <Slides>36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Calibri Light (Headings)</vt:lpstr>
      <vt:lpstr>Harding</vt:lpstr>
      <vt:lpstr>Muli</vt:lpstr>
      <vt:lpstr>NotoSerif-Bold</vt:lpstr>
      <vt:lpstr>RiverFont</vt:lpstr>
      <vt:lpstr>Roboto</vt:lpstr>
      <vt:lpstr>Office Theme</vt:lpstr>
      <vt:lpstr>Overcoming the pain barrier: Stories of successful weir removal</vt:lpstr>
      <vt:lpstr>PowerPoint Presentation</vt:lpstr>
      <vt:lpstr>PowerPoint Presentation</vt:lpstr>
      <vt:lpstr>Mareit River, Italy </vt:lpstr>
      <vt:lpstr>PowerPoint Presentation</vt:lpstr>
      <vt:lpstr>Monitoring </vt:lpstr>
      <vt:lpstr>PowerPoint Presentation</vt:lpstr>
      <vt:lpstr>PowerPoint Presentation</vt:lpstr>
      <vt:lpstr>PowerPoint Presentation</vt:lpstr>
      <vt:lpstr>PowerPoint Presentation</vt:lpstr>
      <vt:lpstr>Quantifiable Evidence </vt:lpstr>
      <vt:lpstr>New Habitat</vt:lpstr>
      <vt:lpstr>River Glen</vt:lpstr>
      <vt:lpstr>PowerPoint Presentation</vt:lpstr>
      <vt:lpstr>PowerPoint Presentation</vt:lpstr>
      <vt:lpstr>PowerPoint Presentation</vt:lpstr>
      <vt:lpstr>PowerPoint Presentation</vt:lpstr>
      <vt:lpstr>River Irwell</vt:lpstr>
      <vt:lpstr>PowerPoint Presentation</vt:lpstr>
      <vt:lpstr>PowerPoint Presentation</vt:lpstr>
      <vt:lpstr>PowerPoint Presentation</vt:lpstr>
      <vt:lpstr>PowerPoint Presentation</vt:lpstr>
      <vt:lpstr>PowerPoint Presentation</vt:lpstr>
      <vt:lpstr>River Croal</vt:lpstr>
      <vt:lpstr>PowerPoint Presentation</vt:lpstr>
      <vt:lpstr>PowerPoint Presentation</vt:lpstr>
      <vt:lpstr>PowerPoint Presentation</vt:lpstr>
      <vt:lpstr>PowerPoint Presentation</vt:lpstr>
      <vt:lpstr>River Ehen</vt:lpstr>
      <vt:lpstr>PowerPoint Presentation</vt:lpstr>
      <vt:lpstr>PowerPoint Presentation</vt:lpstr>
      <vt:lpstr>PowerPoint Presentation</vt:lpstr>
      <vt:lpstr>PowerPoint Presentation</vt:lpstr>
      <vt:lpstr>Artificial instream barriers in Europe</vt:lpstr>
      <vt:lpstr>Artificial instream barriers in Europe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Overcoming the pain barrier: Stories of successful weir removal</dc:title>
  <dc:creator>Neil Entwistle</dc:creator>
  <cp:lastModifiedBy>Robert Williamson</cp:lastModifiedBy>
  <cp:revision>4</cp:revision>
  <dcterms:created xsi:type="dcterms:W3CDTF">2023-05-15T08:06:52Z</dcterms:created>
  <dcterms:modified xsi:type="dcterms:W3CDTF">2023-05-17T18:27:25Z</dcterms:modified>
</cp:coreProperties>
</file>